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7" r:id="rId2"/>
  </p:sldMasterIdLst>
  <p:sldIdLst>
    <p:sldId id="258" r:id="rId3"/>
    <p:sldId id="267" r:id="rId4"/>
    <p:sldId id="268" r:id="rId5"/>
    <p:sldId id="269" r:id="rId6"/>
    <p:sldId id="270" r:id="rId7"/>
  </p:sldIdLst>
  <p:sldSz cx="9906000" cy="6858000" type="A4"/>
  <p:notesSz cx="6858000" cy="9144000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F6A800"/>
    <a:srgbClr val="CC071E"/>
    <a:srgbClr val="CFD1D2"/>
    <a:srgbClr val="9C9E9F"/>
    <a:srgbClr val="646567"/>
    <a:srgbClr val="000000"/>
    <a:srgbClr val="C7DDF2"/>
    <a:srgbClr val="8EBAE5"/>
    <a:srgbClr val="407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84" d="100"/>
          <a:sy n="84" d="100"/>
        </p:scale>
        <p:origin x="739" y="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9060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12000" y="2487600"/>
            <a:ext cx="9282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12000" y="2980800"/>
            <a:ext cx="9282000" cy="289647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11" name="Picture 5" descr="M:\70 Organisation\08 Vorlagen\01 Logos PEM\02_bildmarke\PNG\rwth_pem_bild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95" y="6040438"/>
            <a:ext cx="2484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1850" y="1119188"/>
            <a:ext cx="6311900" cy="1400175"/>
          </a:xfrm>
        </p:spPr>
        <p:txBody>
          <a:bodyPr rIns="468000" bIns="72000"/>
          <a:lstStyle>
            <a:lvl1pPr>
              <a:defRPr sz="26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71850" y="2646363"/>
            <a:ext cx="6311900" cy="32035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 rIns="342000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47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9060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12000" y="2487600"/>
            <a:ext cx="9282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12000" y="2980800"/>
            <a:ext cx="9282000" cy="289647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7" name="Grafik 6" descr="PEM-AACHEN-cmyk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3320" y="5994220"/>
            <a:ext cx="1761399" cy="69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12000" y="4737600"/>
            <a:ext cx="9282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12000" y="5230801"/>
            <a:ext cx="9282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12" name="Picture 5" descr="M:\110 Marketing\14 Jahresbericht\2014\11 Layout (Alice)\BilderRuben\Foto 07.11.14 13 26 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906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PEM-AACHEN-cmyk.jpg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3320" y="5994220"/>
            <a:ext cx="1761399" cy="69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2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14325" y="801688"/>
            <a:ext cx="92803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>
              <a:buNone/>
              <a:defRPr lang="de-DE" i="1" dirty="0" smtClean="0">
                <a:latin typeface="Arial" charset="0"/>
                <a:cs typeface="+mn-cs"/>
              </a:defRPr>
            </a:lvl1pPr>
          </a:lstStyle>
          <a:p>
            <a:pPr lvl="0" eaLnBrk="0" hangingPunct="0"/>
            <a:r>
              <a:rPr lang="de-DE" smtClean="0"/>
              <a:t>Textmasterformat bearbeiten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14325" y="1116013"/>
            <a:ext cx="9280394" cy="47117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lang="de-DE" dirty="0" smtClean="0"/>
            </a:lvl1pPr>
            <a:lvl2pPr>
              <a:buClr>
                <a:schemeClr val="accent2"/>
              </a:buClr>
              <a:defRPr lang="de-DE" dirty="0" smtClean="0"/>
            </a:lvl2pPr>
            <a:lvl3pPr>
              <a:buClr>
                <a:schemeClr val="accent2"/>
              </a:buClr>
              <a:defRPr lang="de-DE" dirty="0" smtClean="0"/>
            </a:lvl3pPr>
            <a:lvl4pPr>
              <a:buClr>
                <a:schemeClr val="accent2"/>
              </a:buClr>
              <a:defRPr lang="de-DE" dirty="0" smtClean="0"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368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orient="horz" pos="704" userDrawn="1">
          <p15:clr>
            <a:srgbClr val="FBAE40"/>
          </p15:clr>
        </p15:guide>
        <p15:guide id="4" orient="horz" pos="542" userDrawn="1">
          <p15:clr>
            <a:srgbClr val="FBAE40"/>
          </p15:clr>
        </p15:guide>
        <p15:guide id="5" pos="198" userDrawn="1">
          <p15:clr>
            <a:srgbClr val="FBAE40"/>
          </p15:clr>
        </p15:guide>
        <p15:guide id="6" pos="6042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14325" y="801688"/>
            <a:ext cx="92803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>
              <a:buNone/>
              <a:defRPr lang="de-DE" i="1" dirty="0" smtClean="0">
                <a:latin typeface="Arial" charset="0"/>
                <a:cs typeface="+mn-cs"/>
              </a:defRPr>
            </a:lvl1pPr>
          </a:lstStyle>
          <a:p>
            <a:pPr lvl="0" eaLnBrk="0" hangingPunct="0"/>
            <a:r>
              <a:rPr lang="de-DE" smtClean="0"/>
              <a:t>Textmasterformat bearbeiten</a:t>
            </a:r>
          </a:p>
        </p:txBody>
      </p:sp>
      <p:sp>
        <p:nvSpPr>
          <p:cNvPr id="6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42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palte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14325" y="1116013"/>
            <a:ext cx="2952000" cy="47117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lang="de-DE" dirty="0" smtClean="0"/>
            </a:lvl1pPr>
            <a:lvl2pPr>
              <a:buClr>
                <a:schemeClr val="accent2"/>
              </a:buClr>
              <a:defRPr lang="de-DE" dirty="0" smtClean="0"/>
            </a:lvl2pPr>
            <a:lvl3pPr>
              <a:buClr>
                <a:schemeClr val="accent2"/>
              </a:buClr>
              <a:defRPr lang="de-DE" dirty="0" smtClean="0"/>
            </a:lvl3pPr>
            <a:lvl4pPr>
              <a:buClr>
                <a:schemeClr val="accent2"/>
              </a:buClr>
              <a:defRPr lang="de-DE" dirty="0" smtClean="0"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478521" y="1116013"/>
            <a:ext cx="2952000" cy="47117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lang="de-DE" dirty="0" smtClean="0"/>
            </a:lvl1pPr>
            <a:lvl2pPr>
              <a:buClr>
                <a:schemeClr val="accent2"/>
              </a:buClr>
              <a:defRPr lang="de-DE" dirty="0" smtClean="0"/>
            </a:lvl2pPr>
            <a:lvl3pPr>
              <a:buClr>
                <a:schemeClr val="accent2"/>
              </a:buClr>
              <a:defRPr lang="de-DE" dirty="0" smtClean="0"/>
            </a:lvl3pPr>
            <a:lvl4pPr>
              <a:buClr>
                <a:schemeClr val="accent2"/>
              </a:buClr>
              <a:defRPr lang="de-DE" dirty="0" smtClean="0"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6642717" y="1116013"/>
            <a:ext cx="2952000" cy="47117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lang="de-DE" dirty="0" smtClean="0"/>
            </a:lvl1pPr>
            <a:lvl2pPr>
              <a:buClr>
                <a:schemeClr val="accent2"/>
              </a:buClr>
              <a:defRPr lang="de-DE" dirty="0" smtClean="0"/>
            </a:lvl2pPr>
            <a:lvl3pPr>
              <a:buClr>
                <a:schemeClr val="accent2"/>
              </a:buClr>
              <a:defRPr lang="de-DE" dirty="0" smtClean="0"/>
            </a:lvl3pPr>
            <a:lvl4pPr>
              <a:buClr>
                <a:schemeClr val="accent2"/>
              </a:buClr>
              <a:defRPr lang="de-DE" dirty="0" smtClean="0"/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14325" y="801688"/>
            <a:ext cx="92803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>
              <a:buNone/>
              <a:defRPr lang="de-DE" i="1" dirty="0" smtClean="0">
                <a:latin typeface="Arial" charset="0"/>
                <a:cs typeface="+mn-cs"/>
              </a:defRPr>
            </a:lvl1pPr>
          </a:lstStyle>
          <a:p>
            <a:pPr lvl="0" eaLnBrk="0" hangingPunct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737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Inhalt" preserve="1">
  <p:cSld name="2/3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371850" y="863601"/>
            <a:ext cx="6229350" cy="496411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2"/>
              </a:buClr>
              <a:defRPr/>
            </a:lvl1pPr>
            <a:lvl2pPr marL="457200" indent="-228600">
              <a:buClr>
                <a:schemeClr val="accent2"/>
              </a:buClr>
              <a:defRPr/>
            </a:lvl2pPr>
            <a:lvl3pPr marL="685800" indent="-228600">
              <a:buClr>
                <a:schemeClr val="accent2"/>
              </a:buClr>
              <a:defRPr/>
            </a:lvl3pPr>
            <a:lvl4pPr marL="914400" indent="-228600">
              <a:buClr>
                <a:schemeClr val="accent2"/>
              </a:buClr>
              <a:defRPr/>
            </a:lvl4pPr>
            <a:lvl5pPr marL="1143000" indent="-228600">
              <a:buClr>
                <a:schemeClr val="accent2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823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+ 2/3 Inhalt" preserve="1">
  <p:cSld name="Bild + 2/3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371850" y="863600"/>
            <a:ext cx="6229350" cy="45085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2"/>
              </a:buClr>
              <a:defRPr/>
            </a:lvl1pPr>
            <a:lvl2pPr marL="457200" indent="-228600">
              <a:buClr>
                <a:schemeClr val="accent2"/>
              </a:buClr>
              <a:defRPr/>
            </a:lvl2pPr>
            <a:lvl3pPr marL="685800" indent="-228600">
              <a:buClr>
                <a:schemeClr val="accent2"/>
              </a:buClr>
              <a:defRPr/>
            </a:lvl3pPr>
            <a:lvl4pPr marL="914400" indent="-228600">
              <a:buClr>
                <a:schemeClr val="accent2"/>
              </a:buClr>
              <a:defRPr/>
            </a:lvl4pPr>
            <a:lvl5pPr marL="1143000" indent="-228600">
              <a:buClr>
                <a:schemeClr val="accent2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114300" y="5456238"/>
            <a:ext cx="10134600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215900" indent="0" algn="ctr">
              <a:buFontTx/>
              <a:buNone/>
              <a:defRPr sz="1600">
                <a:solidFill>
                  <a:schemeClr val="bg1"/>
                </a:solidFill>
              </a:defRPr>
            </a:lvl2pPr>
            <a:lvl3pPr marL="431800" indent="0" algn="ctr">
              <a:buFontTx/>
              <a:buNone/>
              <a:defRPr sz="1600">
                <a:solidFill>
                  <a:schemeClr val="bg1"/>
                </a:solidFill>
              </a:defRPr>
            </a:lvl3pPr>
            <a:lvl4pPr marL="647700" indent="0" algn="ctr">
              <a:buFontTx/>
              <a:buNone/>
              <a:defRPr sz="1600">
                <a:solidFill>
                  <a:schemeClr val="bg1"/>
                </a:solidFill>
              </a:defRPr>
            </a:lvl4pPr>
            <a:lvl5pPr marL="647700" indent="0" algn="ctr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>
          <a:xfrm>
            <a:off x="314325" y="863600"/>
            <a:ext cx="2943224" cy="4508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6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649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11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12000" y="4737600"/>
            <a:ext cx="9282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12000" y="5230801"/>
            <a:ext cx="9282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12" name="Picture 5" descr="M:\110 Marketing\14 Jahresbericht\2014\11 Layout (Alice)\BilderRuben\Foto 07.11.14 13 26 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906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M:\70 Organisation\08 Vorlagen\01 Logos PEM\02_bildmarke\PNG\rwth_pem_bild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95" y="6040438"/>
            <a:ext cx="2484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14325" y="1192213"/>
            <a:ext cx="4564063" cy="4351337"/>
          </a:xfrm>
        </p:spPr>
        <p:txBody>
          <a:bodyPr vert="horz" lIns="0" tIns="0" rIns="0" bIns="0" rtlCol="0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30788" y="1192213"/>
            <a:ext cx="4564062" cy="4351337"/>
          </a:xfrm>
        </p:spPr>
        <p:txBody>
          <a:bodyPr vert="horz" lIns="0" tIns="0" rIns="0" bIns="0" rtlCol="0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2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14325" y="801688"/>
            <a:ext cx="92803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>
              <a:buNone/>
              <a:defRPr lang="de-DE" i="1" dirty="0" smtClean="0">
                <a:latin typeface="Arial" charset="0"/>
                <a:cs typeface="+mn-cs"/>
              </a:defRPr>
            </a:lvl1pPr>
          </a:lstStyle>
          <a:p>
            <a:pPr lvl="0" eaLnBrk="0" hangingPunct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14325" y="1116013"/>
            <a:ext cx="9280394" cy="47117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lang="de-DE" dirty="0" smtClean="0"/>
            </a:lvl1pPr>
            <a:lvl2pPr>
              <a:buClr>
                <a:schemeClr val="accent2"/>
              </a:buClr>
              <a:defRPr lang="de-DE" dirty="0" smtClean="0"/>
            </a:lvl2pPr>
            <a:lvl3pPr>
              <a:buClr>
                <a:schemeClr val="accent2"/>
              </a:buClr>
              <a:defRPr lang="de-DE" dirty="0" smtClean="0"/>
            </a:lvl3pPr>
            <a:lvl4pPr>
              <a:buClr>
                <a:schemeClr val="accent2"/>
              </a:buClr>
              <a:defRPr lang="de-DE" dirty="0" smtClean="0"/>
            </a:lvl4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0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orient="horz" pos="704" userDrawn="1">
          <p15:clr>
            <a:srgbClr val="FBAE40"/>
          </p15:clr>
        </p15:guide>
        <p15:guide id="4" orient="horz" pos="542" userDrawn="1">
          <p15:clr>
            <a:srgbClr val="FBAE40"/>
          </p15:clr>
        </p15:guide>
        <p15:guide id="5" pos="198" userDrawn="1">
          <p15:clr>
            <a:srgbClr val="FBAE40"/>
          </p15:clr>
        </p15:guide>
        <p15:guide id="6" pos="6042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14325" y="801688"/>
            <a:ext cx="92803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>
              <a:buNone/>
              <a:defRPr lang="de-DE" i="1" dirty="0" smtClean="0">
                <a:latin typeface="Arial" charset="0"/>
                <a:cs typeface="+mn-cs"/>
              </a:defRPr>
            </a:lvl1pPr>
          </a:lstStyle>
          <a:p>
            <a:pPr lvl="0" eaLnBrk="0" hangingPunct="0"/>
            <a:r>
              <a:rPr lang="de-DE" smtClean="0"/>
              <a:t>Formatvorlagen des Textmasters bearbeiten</a:t>
            </a:r>
          </a:p>
        </p:txBody>
      </p:sp>
      <p:sp>
        <p:nvSpPr>
          <p:cNvPr id="6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78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palte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14325" y="1116013"/>
            <a:ext cx="2952000" cy="47117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lang="de-DE" dirty="0" smtClean="0"/>
            </a:lvl1pPr>
            <a:lvl2pPr>
              <a:buClr>
                <a:schemeClr val="accent2"/>
              </a:buClr>
              <a:defRPr lang="de-DE" dirty="0" smtClean="0"/>
            </a:lvl2pPr>
            <a:lvl3pPr>
              <a:buClr>
                <a:schemeClr val="accent2"/>
              </a:buClr>
              <a:defRPr lang="de-DE" dirty="0" smtClean="0"/>
            </a:lvl3pPr>
            <a:lvl4pPr>
              <a:buClr>
                <a:schemeClr val="accent2"/>
              </a:buClr>
              <a:defRPr lang="de-DE" dirty="0" smtClean="0"/>
            </a:lvl4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478521" y="1116013"/>
            <a:ext cx="2952000" cy="47117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lang="de-DE" dirty="0" smtClean="0"/>
            </a:lvl1pPr>
            <a:lvl2pPr>
              <a:buClr>
                <a:schemeClr val="accent2"/>
              </a:buClr>
              <a:defRPr lang="de-DE" dirty="0" smtClean="0"/>
            </a:lvl2pPr>
            <a:lvl3pPr>
              <a:buClr>
                <a:schemeClr val="accent2"/>
              </a:buClr>
              <a:defRPr lang="de-DE" dirty="0" smtClean="0"/>
            </a:lvl3pPr>
            <a:lvl4pPr>
              <a:buClr>
                <a:schemeClr val="accent2"/>
              </a:buClr>
              <a:defRPr lang="de-DE" dirty="0" smtClean="0"/>
            </a:lvl4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6642717" y="1116013"/>
            <a:ext cx="2952000" cy="47117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lang="de-DE" dirty="0" smtClean="0"/>
            </a:lvl1pPr>
            <a:lvl2pPr>
              <a:buClr>
                <a:schemeClr val="accent2"/>
              </a:buClr>
              <a:defRPr lang="de-DE" dirty="0" smtClean="0"/>
            </a:lvl2pPr>
            <a:lvl3pPr>
              <a:buClr>
                <a:schemeClr val="accent2"/>
              </a:buClr>
              <a:defRPr lang="de-DE" dirty="0" smtClean="0"/>
            </a:lvl3pPr>
            <a:lvl4pPr>
              <a:buClr>
                <a:schemeClr val="accent2"/>
              </a:buClr>
              <a:defRPr lang="de-DE" dirty="0" smtClean="0"/>
            </a:lvl4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14325" y="801688"/>
            <a:ext cx="92803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>
              <a:buNone/>
              <a:defRPr lang="de-DE" i="1" dirty="0" smtClean="0">
                <a:latin typeface="Arial" charset="0"/>
                <a:cs typeface="+mn-cs"/>
              </a:defRPr>
            </a:lvl1pPr>
          </a:lstStyle>
          <a:p>
            <a:pPr lvl="0" eaLnBrk="0" hangingPunct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049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Inhalt" preserve="1">
  <p:cSld name="2/3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371850" y="863601"/>
            <a:ext cx="6229350" cy="496411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2"/>
              </a:buClr>
              <a:defRPr/>
            </a:lvl1pPr>
            <a:lvl2pPr marL="457200" indent="-228600">
              <a:buClr>
                <a:schemeClr val="accent2"/>
              </a:buClr>
              <a:defRPr/>
            </a:lvl2pPr>
            <a:lvl3pPr marL="685800" indent="-228600">
              <a:buClr>
                <a:schemeClr val="accent2"/>
              </a:buClr>
              <a:defRPr/>
            </a:lvl3pPr>
            <a:lvl4pPr marL="914400" indent="-228600">
              <a:buClr>
                <a:schemeClr val="accent2"/>
              </a:buClr>
              <a:defRPr/>
            </a:lvl4pPr>
            <a:lvl5pPr marL="1143000" indent="-228600">
              <a:buClr>
                <a:schemeClr val="accent2"/>
              </a:buCl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783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+ 2/3 Inhalt" preserve="1">
  <p:cSld name="Bild + 2/3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371850" y="863600"/>
            <a:ext cx="6229350" cy="45085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2"/>
              </a:buClr>
              <a:defRPr/>
            </a:lvl1pPr>
            <a:lvl2pPr marL="457200" indent="-228600">
              <a:buClr>
                <a:schemeClr val="accent2"/>
              </a:buClr>
              <a:defRPr/>
            </a:lvl2pPr>
            <a:lvl3pPr marL="685800" indent="-228600">
              <a:buClr>
                <a:schemeClr val="accent2"/>
              </a:buClr>
              <a:defRPr/>
            </a:lvl3pPr>
            <a:lvl4pPr marL="914400" indent="-228600">
              <a:buClr>
                <a:schemeClr val="accent2"/>
              </a:buClr>
              <a:defRPr/>
            </a:lvl4pPr>
            <a:lvl5pPr marL="1143000" indent="-228600">
              <a:buClr>
                <a:schemeClr val="accent2"/>
              </a:buCl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114300" y="5456238"/>
            <a:ext cx="10134600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215900" indent="0" algn="ctr">
              <a:buFontTx/>
              <a:buNone/>
              <a:defRPr sz="1600">
                <a:solidFill>
                  <a:schemeClr val="bg1"/>
                </a:solidFill>
              </a:defRPr>
            </a:lvl2pPr>
            <a:lvl3pPr marL="431800" indent="0" algn="ctr">
              <a:buFontTx/>
              <a:buNone/>
              <a:defRPr sz="1600">
                <a:solidFill>
                  <a:schemeClr val="bg1"/>
                </a:solidFill>
              </a:defRPr>
            </a:lvl3pPr>
            <a:lvl4pPr marL="647700" indent="0" algn="ctr">
              <a:buFontTx/>
              <a:buNone/>
              <a:defRPr sz="1600">
                <a:solidFill>
                  <a:schemeClr val="bg1"/>
                </a:solidFill>
              </a:defRPr>
            </a:lvl4pPr>
            <a:lvl5pPr marL="647700" indent="0" algn="ctr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>
          <a:xfrm>
            <a:off x="314325" y="863600"/>
            <a:ext cx="2943224" cy="4508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6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80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70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14325" y="1192213"/>
            <a:ext cx="4564063" cy="4351337"/>
          </a:xfrm>
        </p:spPr>
        <p:txBody>
          <a:bodyPr vert="horz" lIns="0" tIns="0" rIns="0" bIns="0" rtlCol="0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30788" y="1192213"/>
            <a:ext cx="4564062" cy="4351337"/>
          </a:xfrm>
        </p:spPr>
        <p:txBody>
          <a:bodyPr vert="horz" lIns="0" tIns="0" rIns="0" bIns="0" rtlCol="0">
            <a:normAutofit/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8770278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think-cell Folie" r:id="rId16" imgW="270" imgH="270" progId="TCLayout.ActiveDocument.1">
                  <p:embed/>
                </p:oleObj>
              </mc:Choice>
              <mc:Fallback>
                <p:oleObj name="think-cell Foli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11284" y="773113"/>
            <a:ext cx="9283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11284" y="6040438"/>
            <a:ext cx="9283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4"/>
          <p:cNvSpPr txBox="1">
            <a:spLocks noChangeArrowheads="1"/>
          </p:cNvSpPr>
          <p:nvPr/>
        </p:nvSpPr>
        <p:spPr bwMode="auto">
          <a:xfrm>
            <a:off x="313002" y="6227764"/>
            <a:ext cx="791104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E7B8A8-45E8-43C6-BD36-5019A04460DA}" type="slidenum">
              <a:rPr lang="de-DE" altLang="de-DE" sz="900">
                <a:solidFill>
                  <a:schemeClr val="bg1">
                    <a:lumMod val="50000"/>
                  </a:schemeClr>
                </a:solidFill>
              </a:rPr>
              <a:pPr/>
              <a:t>‹Nr.›</a:t>
            </a:fld>
            <a:endParaRPr lang="de-DE" altLang="de-DE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 Box 124"/>
          <p:cNvSpPr txBox="1">
            <a:spLocks noChangeArrowheads="1"/>
          </p:cNvSpPr>
          <p:nvPr/>
        </p:nvSpPr>
        <p:spPr bwMode="auto">
          <a:xfrm>
            <a:off x="313002" y="6340097"/>
            <a:ext cx="48132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defPPr>
              <a:defRPr lang="de-DE"/>
            </a:defPPr>
            <a:lvl1pPr>
              <a:defRPr sz="900">
                <a:solidFill>
                  <a:schemeClr val="tx2"/>
                </a:solidFill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PEM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4325" y="1193005"/>
            <a:ext cx="9280394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9" name="Picture 5" descr="M:\70 Organisation\08 Vorlagen\01 Logos PEM\02_bildmarke\PNG\rwth_pem_bild_rgb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95" y="6040438"/>
            <a:ext cx="2484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de-DE" sz="2000" b="1" kern="1200" dirty="0" smtClean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30400" indent="-230400" algn="l" defTabSz="215900" rtl="0" eaLnBrk="1" fontAlgn="base" hangingPunct="1">
        <a:lnSpc>
          <a:spcPct val="100000"/>
        </a:lnSpc>
        <a:spcBef>
          <a:spcPts val="648"/>
        </a:spcBef>
        <a:spcAft>
          <a:spcPts val="432"/>
        </a:spcAft>
        <a:buClr>
          <a:schemeClr val="accent2"/>
        </a:buClr>
        <a:buFont typeface="Arial" panose="020B0604020202020204" pitchFamily="34" charset="0"/>
        <a:buChar char="●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30400" algn="l" rtl="0" eaLnBrk="1" fontAlgn="base" hangingPunct="1">
        <a:lnSpc>
          <a:spcPct val="100000"/>
        </a:lnSpc>
        <a:spcBef>
          <a:spcPts val="0"/>
        </a:spcBef>
        <a:spcAft>
          <a:spcPts val="384"/>
        </a:spcAft>
        <a:buClr>
          <a:schemeClr val="accent2"/>
        </a:buClr>
        <a:buFont typeface="Arial" panose="020B0604020202020204" pitchFamily="34" charset="0"/>
        <a:buChar char="–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7600" indent="-230400" algn="l" defTabSz="215900" rtl="0" eaLnBrk="1" fontAlgn="base" hangingPunct="1">
        <a:lnSpc>
          <a:spcPct val="100000"/>
        </a:lnSpc>
        <a:spcBef>
          <a:spcPts val="0"/>
        </a:spcBef>
        <a:spcAft>
          <a:spcPts val="24"/>
        </a:spcAft>
        <a:buClr>
          <a:schemeClr val="accent2"/>
        </a:buClr>
        <a:buSzPct val="100000"/>
        <a:buFont typeface="Arial" panose="020B0604020202020204" pitchFamily="34" charset="0"/>
        <a:buChar char="•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74800" indent="-230400" algn="l" defTabSz="215900" rtl="0" eaLnBrk="1" fontAlgn="base" hangingPunct="1">
        <a:lnSpc>
          <a:spcPct val="100000"/>
        </a:lnSpc>
        <a:spcBef>
          <a:spcPts val="0"/>
        </a:spcBef>
        <a:spcAft>
          <a:spcPts val="24"/>
        </a:spcAft>
        <a:buClr>
          <a:schemeClr val="accent2"/>
        </a:buClr>
        <a:buSzPct val="100000"/>
        <a:buFont typeface="Arial" panose="020B0604020202020204" pitchFamily="34" charset="0"/>
        <a:buChar char="•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90800" indent="-230400" algn="l" rtl="0" eaLnBrk="1" fontAlgn="base" hangingPunct="1">
        <a:lnSpc>
          <a:spcPct val="100000"/>
        </a:lnSpc>
        <a:spcBef>
          <a:spcPts val="0"/>
        </a:spcBef>
        <a:spcAft>
          <a:spcPts val="24"/>
        </a:spcAft>
        <a:buClr>
          <a:schemeClr val="accent2"/>
        </a:buClr>
        <a:buFont typeface="Arial" panose="020B0604020202020204" pitchFamily="34" charset="0"/>
        <a:buChar char="•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233472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think-cell Folie" r:id="rId16" imgW="360" imgH="360" progId="TCLayout.ActiveDocument.1">
                  <p:embed/>
                </p:oleObj>
              </mc:Choice>
              <mc:Fallback>
                <p:oleObj name="think-cell Folie" r:id="rId1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11284" y="773113"/>
            <a:ext cx="9283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11284" y="6040438"/>
            <a:ext cx="9283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4"/>
          <p:cNvSpPr txBox="1">
            <a:spLocks noChangeArrowheads="1"/>
          </p:cNvSpPr>
          <p:nvPr/>
        </p:nvSpPr>
        <p:spPr bwMode="auto">
          <a:xfrm>
            <a:off x="313002" y="6227764"/>
            <a:ext cx="791104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E7B8A8-45E8-43C6-BD36-5019A04460DA}" type="slidenum">
              <a:rPr lang="de-DE" altLang="de-DE" sz="900">
                <a:solidFill>
                  <a:prstClr val="white">
                    <a:lumMod val="50000"/>
                  </a:prstClr>
                </a:solidFill>
              </a:rPr>
              <a:pPr/>
              <a:t>‹Nr.›</a:t>
            </a:fld>
            <a:endParaRPr lang="de-DE" altLang="de-DE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Text Box 124"/>
          <p:cNvSpPr txBox="1">
            <a:spLocks noChangeArrowheads="1"/>
          </p:cNvSpPr>
          <p:nvPr/>
        </p:nvSpPr>
        <p:spPr bwMode="auto">
          <a:xfrm>
            <a:off x="313002" y="6340097"/>
            <a:ext cx="48132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defPPr>
              <a:defRPr lang="de-DE"/>
            </a:defPPr>
            <a:lvl1pPr>
              <a:defRPr sz="900">
                <a:solidFill>
                  <a:schemeClr val="tx2"/>
                </a:solidFill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© </a:t>
            </a:r>
            <a:r>
              <a:rPr lang="en-US" dirty="0" smtClean="0">
                <a:solidFill>
                  <a:prstClr val="white">
                    <a:lumMod val="50000"/>
                  </a:prstClr>
                </a:solidFill>
              </a:rPr>
              <a:t>PEM</a:t>
            </a:r>
            <a:endParaRPr lang="de-DE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4325" y="1193005"/>
            <a:ext cx="9280394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6" name="Grafik 15" descr="PEM-AACHEN-cmyk.jpg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3320" y="5994220"/>
            <a:ext cx="1761399" cy="69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5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de-DE" sz="2000" b="1" kern="1200" dirty="0" smtClean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30400" indent="-230400" algn="l" defTabSz="215900" rtl="0" eaLnBrk="1" fontAlgn="base" hangingPunct="1">
        <a:lnSpc>
          <a:spcPct val="100000"/>
        </a:lnSpc>
        <a:spcBef>
          <a:spcPts val="648"/>
        </a:spcBef>
        <a:spcAft>
          <a:spcPts val="432"/>
        </a:spcAft>
        <a:buClr>
          <a:schemeClr val="accent2"/>
        </a:buClr>
        <a:buFont typeface="Arial" panose="020B0604020202020204" pitchFamily="34" charset="0"/>
        <a:buChar char="●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30400" algn="l" rtl="0" eaLnBrk="1" fontAlgn="base" hangingPunct="1">
        <a:lnSpc>
          <a:spcPct val="100000"/>
        </a:lnSpc>
        <a:spcBef>
          <a:spcPts val="0"/>
        </a:spcBef>
        <a:spcAft>
          <a:spcPts val="384"/>
        </a:spcAft>
        <a:buClr>
          <a:schemeClr val="accent2"/>
        </a:buClr>
        <a:buFont typeface="Arial" panose="020B0604020202020204" pitchFamily="34" charset="0"/>
        <a:buChar char="–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7600" indent="-230400" algn="l" defTabSz="215900" rtl="0" eaLnBrk="1" fontAlgn="base" hangingPunct="1">
        <a:lnSpc>
          <a:spcPct val="100000"/>
        </a:lnSpc>
        <a:spcBef>
          <a:spcPts val="0"/>
        </a:spcBef>
        <a:spcAft>
          <a:spcPts val="24"/>
        </a:spcAft>
        <a:buClr>
          <a:schemeClr val="accent2"/>
        </a:buClr>
        <a:buSzPct val="100000"/>
        <a:buFont typeface="Arial" panose="020B0604020202020204" pitchFamily="34" charset="0"/>
        <a:buChar char="•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74800" indent="-230400" algn="l" defTabSz="215900" rtl="0" eaLnBrk="1" fontAlgn="base" hangingPunct="1">
        <a:lnSpc>
          <a:spcPct val="100000"/>
        </a:lnSpc>
        <a:spcBef>
          <a:spcPts val="0"/>
        </a:spcBef>
        <a:spcAft>
          <a:spcPts val="24"/>
        </a:spcAft>
        <a:buClr>
          <a:schemeClr val="accent2"/>
        </a:buClr>
        <a:buSzPct val="100000"/>
        <a:buFont typeface="Arial" panose="020B0604020202020204" pitchFamily="34" charset="0"/>
        <a:buChar char="•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90800" indent="-230400" algn="l" rtl="0" eaLnBrk="1" fontAlgn="base" hangingPunct="1">
        <a:lnSpc>
          <a:spcPct val="100000"/>
        </a:lnSpc>
        <a:spcBef>
          <a:spcPts val="0"/>
        </a:spcBef>
        <a:spcAft>
          <a:spcPts val="24"/>
        </a:spcAft>
        <a:buClr>
          <a:schemeClr val="accent2"/>
        </a:buClr>
        <a:buFont typeface="Arial" panose="020B0604020202020204" pitchFamily="34" charset="0"/>
        <a:buChar char="•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41477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32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312000" y="2487600"/>
            <a:ext cx="9282000" cy="54000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rgbClr val="00549F"/>
                </a:solidFill>
              </a:rPr>
              <a:t>Abbildungen Abschlussarbeiten</a:t>
            </a:r>
            <a:endParaRPr lang="de-DE" dirty="0">
              <a:solidFill>
                <a:srgbClr val="00549F"/>
              </a:solidFill>
            </a:endParaRPr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311999" y="4293518"/>
            <a:ext cx="9282000" cy="194379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Chair </a:t>
            </a:r>
            <a:r>
              <a:rPr lang="en-US" dirty="0"/>
              <a:t>of Production </a:t>
            </a:r>
            <a:r>
              <a:rPr lang="en-US" dirty="0" smtClean="0"/>
              <a:t>Engineering of </a:t>
            </a:r>
            <a:r>
              <a:rPr lang="en-US" dirty="0"/>
              <a:t>E-Mobility Components </a:t>
            </a:r>
          </a:p>
        </p:txBody>
      </p:sp>
    </p:spTree>
    <p:extLst>
      <p:ext uri="{BB962C8B-B14F-4D97-AF65-F5344CB8AC3E}">
        <p14:creationId xmlns:p14="http://schemas.microsoft.com/office/powerpoint/2010/main" val="13819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39028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de-DE" sz="2000" b="1" i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</p:spPr>
        <p:txBody>
          <a:bodyPr/>
          <a:lstStyle/>
          <a:p>
            <a:r>
              <a:rPr lang="de-DE" i="1" dirty="0" smtClean="0">
                <a:solidFill>
                  <a:schemeClr val="accent2"/>
                </a:solidFill>
              </a:rPr>
              <a:t>Farbpalette</a:t>
            </a:r>
            <a:endParaRPr lang="de-DE" i="1" dirty="0">
              <a:solidFill>
                <a:srgbClr val="00549F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48544" y="908720"/>
            <a:ext cx="3744416" cy="936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5169024" y="908720"/>
            <a:ext cx="3744416" cy="936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48544" y="1916832"/>
            <a:ext cx="3744416" cy="9361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5169024" y="1916832"/>
            <a:ext cx="3744416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848544" y="2924944"/>
            <a:ext cx="3744416" cy="9361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5169024" y="2924944"/>
            <a:ext cx="3744416" cy="9361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848544" y="3933056"/>
            <a:ext cx="3744416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169024" y="3933056"/>
            <a:ext cx="3744416" cy="936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848544" y="4941168"/>
            <a:ext cx="3744416" cy="9361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5169024" y="4941168"/>
            <a:ext cx="3744416" cy="9361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9984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000" b="1" i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</p:spPr>
        <p:txBody>
          <a:bodyPr/>
          <a:lstStyle/>
          <a:p>
            <a:r>
              <a:rPr lang="de-DE" i="1" dirty="0" smtClean="0">
                <a:solidFill>
                  <a:schemeClr val="accent2"/>
                </a:solidFill>
              </a:rPr>
              <a:t>Abbildung 1.1</a:t>
            </a:r>
            <a:endParaRPr lang="de-DE" i="1" dirty="0">
              <a:solidFill>
                <a:srgbClr val="0054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9013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000" b="1" i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</p:spPr>
        <p:txBody>
          <a:bodyPr/>
          <a:lstStyle/>
          <a:p>
            <a:r>
              <a:rPr lang="de-DE" i="1" dirty="0" smtClean="0">
                <a:solidFill>
                  <a:schemeClr val="accent2"/>
                </a:solidFill>
              </a:rPr>
              <a:t>Abbildung 1.2</a:t>
            </a:r>
            <a:endParaRPr lang="de-DE" i="1" dirty="0">
              <a:solidFill>
                <a:srgbClr val="0054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73743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000" b="1" i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14325" y="100017"/>
            <a:ext cx="9280394" cy="612775"/>
          </a:xfrm>
        </p:spPr>
        <p:txBody>
          <a:bodyPr/>
          <a:lstStyle/>
          <a:p>
            <a:r>
              <a:rPr lang="de-DE" i="1" dirty="0" smtClean="0">
                <a:solidFill>
                  <a:schemeClr val="accent2"/>
                </a:solidFill>
              </a:rPr>
              <a:t>Abbildung </a:t>
            </a:r>
            <a:r>
              <a:rPr lang="de-DE" i="1" dirty="0" err="1" smtClean="0">
                <a:solidFill>
                  <a:schemeClr val="accent2"/>
                </a:solidFill>
              </a:rPr>
              <a:t>x.x</a:t>
            </a:r>
            <a:endParaRPr lang="de-DE" i="1" dirty="0">
              <a:solidFill>
                <a:srgbClr val="0054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9a2.mw9m676ICjVFOilQ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9a2.mw9m676ICjVFOilQ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9a2.mw9m676ICjVFOilQ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cQQa5RnHlyj8XPpgqn1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U5Ej7b2o0R6uM67gAV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KUcKAAqBud2GZ4Kk.2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9a2.mw9m676ICjVFOilQg"/>
</p:tagLst>
</file>

<file path=ppt/theme/theme1.xml><?xml version="1.0" encoding="utf-8"?>
<a:theme xmlns:a="http://schemas.openxmlformats.org/drawingml/2006/main" name="blank">
  <a:themeElements>
    <a:clrScheme name="PEM_RWT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EBAE5"/>
      </a:accent1>
      <a:accent2>
        <a:srgbClr val="00549F"/>
      </a:accent2>
      <a:accent3>
        <a:srgbClr val="8EBAE5"/>
      </a:accent3>
      <a:accent4>
        <a:srgbClr val="4D99CC"/>
      </a:accent4>
      <a:accent5>
        <a:srgbClr val="CC071E"/>
      </a:accent5>
      <a:accent6>
        <a:srgbClr val="F6A800"/>
      </a:accent6>
      <a:hlink>
        <a:srgbClr val="00549F"/>
      </a:hlink>
      <a:folHlink>
        <a:srgbClr val="8EBAE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_Master_RWTH_Institute_addin.potm" id="{0837BC49-7264-48C2-AAF5-DCA3DFDD7462}" vid="{6CDB8236-988B-4A45-A262-D5656478FE24}"/>
    </a:ext>
  </a:extLst>
</a:theme>
</file>

<file path=ppt/theme/theme2.xml><?xml version="1.0" encoding="utf-8"?>
<a:theme xmlns:a="http://schemas.openxmlformats.org/drawingml/2006/main" name="Präsentation_Master_RWTH_Institute_ohne_addin">
  <a:themeElements>
    <a:clrScheme name="PEM_RWT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EBAE5"/>
      </a:accent1>
      <a:accent2>
        <a:srgbClr val="00549F"/>
      </a:accent2>
      <a:accent3>
        <a:srgbClr val="8EBAE5"/>
      </a:accent3>
      <a:accent4>
        <a:srgbClr val="4D99CC"/>
      </a:accent4>
      <a:accent5>
        <a:srgbClr val="CC071E"/>
      </a:accent5>
      <a:accent6>
        <a:srgbClr val="F6A800"/>
      </a:accent6>
      <a:hlink>
        <a:srgbClr val="00549F"/>
      </a:hlink>
      <a:folHlink>
        <a:srgbClr val="8EBAE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_Master_RWTH_Institute_addin.potm" id="{0837BC49-7264-48C2-AAF5-DCA3DFDD7462}" vid="{6CDB8236-988B-4A45-A262-D5656478FE2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</Words>
  <Application>Microsoft Office PowerPoint</Application>
  <PresentationFormat>A4-Papier (210 x 297 mm)</PresentationFormat>
  <Paragraphs>10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Wingdings</vt:lpstr>
      <vt:lpstr>blank</vt:lpstr>
      <vt:lpstr>Präsentation_Master_RWTH_Institute_ohne_addin</vt:lpstr>
      <vt:lpstr>think-cell Folie</vt:lpstr>
      <vt:lpstr>Abbildungen Abschlussarbeiten</vt:lpstr>
      <vt:lpstr>Farbpalette</vt:lpstr>
      <vt:lpstr>Abbildung 1.1</vt:lpstr>
      <vt:lpstr>Abbildung 1.2</vt:lpstr>
      <vt:lpstr>Abbildung x.x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Additive Fertigung von Spritzgießwerkzeugen für die Herstellung von Kunststoffbauteilen für die Kleinserie</dc:title>
  <dc:subject/>
  <dc:creator>payvaz</dc:creator>
  <cp:keywords/>
  <dc:description/>
  <cp:lastModifiedBy>Andreas Kraus</cp:lastModifiedBy>
  <cp:revision>18</cp:revision>
  <dcterms:created xsi:type="dcterms:W3CDTF">2017-03-12T17:32:43Z</dcterms:created>
  <dcterms:modified xsi:type="dcterms:W3CDTF">2019-10-11T13:40:09Z</dcterms:modified>
  <cp:category/>
</cp:coreProperties>
</file>