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81" y="-403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question: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181000" y="4405600"/>
            <a:ext cx="4136999" cy="22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4">
            <a:alphaModFix/>
          </a:blip>
          <a:srcRect l="2235" r="2244"/>
          <a:stretch/>
        </p:blipFill>
        <p:spPr>
          <a:xfrm>
            <a:off x="3145200" y="995300"/>
            <a:ext cx="4426424" cy="25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Barplot above shows the most relevant variables: 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‘last_evaluation’, ‘number_project’,  ‘tenure’ </a:t>
            </a:r>
            <a:r>
              <a:rPr lang="en" sz="1000" b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  <a:cs typeface="Google Sans"/>
                <a:sym typeface="Google Sans"/>
              </a:rPr>
              <a:t> ‘overworked’.</a:t>
            </a:r>
            <a:endParaRPr sz="1000" b="1" i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257550" y="669885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000" b="1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000" b="1" i="1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000" b="1" i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190978"/>
            <a:ext cx="28833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 either a logistic regression or a tree-based machine learning model could be used.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Both were built, but the random forest model outperforms the decision tree model.</a:t>
            </a:r>
            <a:endParaRPr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31745" cy="224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Promote hiring programs and scale up the number of workers, if possible, to dilute the work among more employees (to increase satisfaction and decrease overwork)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Adjust evaluation scores so employees are rewarded for their work (would increase determination) in proportion to the results generated for the company.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Limit the number of projects an employee can be involved (3 or 4 would be a good number, statistically).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Promote more analysis for employees that have been with the company for 4 years and seek to understand their low level of satisfaction. Also, consider promotion programs for them.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-US" sz="10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Organize company-wide awareness programs in order to inform workers about the company's culture ands expectations. That would align the expectations and plans of all stakeholders.</a:t>
            </a:r>
            <a:endParaRPr lang="en-US" sz="10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Google Sans</vt:lpstr>
      <vt:lpstr>Work Sans</vt:lpstr>
      <vt:lpstr>Google Sans SemiBold</vt:lpstr>
      <vt:lpstr>Lato</vt:lpstr>
      <vt:lpstr>Roboto</vt:lpstr>
      <vt:lpstr>PT Sans Narrow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Lucas Germinari Carreira</cp:lastModifiedBy>
  <cp:revision>1</cp:revision>
  <dcterms:modified xsi:type="dcterms:W3CDTF">2024-02-10T18:59:22Z</dcterms:modified>
</cp:coreProperties>
</file>