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1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E3A2E-9A45-4158-8309-DF6B2F504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95991-1C66-4FE4-8B81-9F28603A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8BAFF3-6259-443E-BB1D-78CC3C6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940D8-D2BA-4289-963B-2A1D8613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91B5-93FA-4627-BC2B-23333A1F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4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C03C5-01A5-42BF-9BD8-AD069270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B35582-0C86-4C4F-A603-8D3E19D8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B5445-5CE2-43C3-80CA-80B7AA5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D6DDEA-699E-418A-839F-E925E95A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9C4F6-CD71-40ED-813B-1960836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28AA8F-0106-4FFE-A714-B8ECAAD96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4A0F92-A14E-43B7-84A7-D4EA75207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1AB99-F1F1-4279-BD4A-779F141B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19036-2F8B-43AE-A064-A97AAAF1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04D93-21EC-4985-98F6-5C8F7789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64AB4-7BAA-47FA-8187-09E6289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44636-1FDA-4260-A2EC-088C77BA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C3CAC5-4477-4698-AC4D-EFAD8B6A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37FB0-3723-49F6-BD2F-82885FB3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4C6B3-FD1C-4A01-AE46-2A7EC41D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2BC5C-501F-420C-AA78-AC386A2B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E513F-5B84-4814-8334-ACCA40D5F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54D37C-4E7E-48FE-94FE-6DDAF826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876C8-B47E-4ACB-AA2A-FE6DE2CF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5DE94-AEEB-4800-9C79-D11C02A9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64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EF571-953F-4394-A339-9081A21A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1570B-1883-40EF-85B1-D63D65F1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E5E1E2-6D2F-4C70-951A-C8C6E27D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7E9830-987A-4294-9973-E5A917CF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929131-7246-4BA6-851B-140FE2F5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DC74FC-47E9-4EF0-B251-6D46151E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B4034-E10A-4C92-916D-3EE2EF77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9F37F-4F56-4B68-B955-CEE48AF3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434EE-A6AE-4D1A-BA00-F7B383C4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38504E-ECCB-4F80-99B3-C62679764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1D2531-4F26-4C76-B54F-00BDE148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B50AA2-9D15-4A64-ADBF-4A78B5B9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1FDF5D-85B2-49F1-9B2F-047FD2E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D095E8-AAD7-43CD-8ACB-A986042B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1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F1902-DCC9-4D34-A93B-3B958FE5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868FDA-5BAB-4067-B30C-690B374A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C6D9A5-1E3C-4109-BC67-009A1E0E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D73E2A-C681-4DF0-95F5-CFA9E2A9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2796BC-2080-4B9D-80D5-CD6E5BBB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75EB9C-3090-487B-8109-67D33932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B63944-8621-4A6F-85B2-E8798EA9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2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FF0CE-0B5C-44E6-92F9-F61DCA8F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72A7C-10BA-4318-B154-33AB9C9B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A36AD6-94A1-49E7-8E09-27174EDA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151C3A-7B82-40FD-830F-7369025D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ED9765-8382-4E1C-AD73-A05D92B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41B9D-181C-491F-9181-5A667F3A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1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0B84C-78A4-4F21-A292-7BC3E82D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C730DC-ECF1-4C0A-92D9-32563C8AD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3549D4-81BA-4E74-A652-D130F731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09C165-B2AD-4DFB-881F-AD61392F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8DB1C-F2A6-4518-9DC7-3FC4A2A2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B3C9B4-D608-4573-9630-E88E5B3D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147D8-ED87-4E79-A7BE-B9377215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3DF174-03FC-4177-A935-FDF0A7B8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DC5E5-CB54-448A-92DE-5F1D1D210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DEC5-4AE5-4856-888F-E55360506A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60938-B7F5-4661-B61D-CEADB6153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8F2A9F-06BF-451D-855A-9454C91B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73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2619599"/>
            <a:ext cx="7587344" cy="1618799"/>
          </a:xfrm>
        </p:spPr>
        <p:txBody>
          <a:bodyPr anchor="ctr">
            <a:normAutofit/>
          </a:bodyPr>
          <a:lstStyle/>
          <a:p>
            <a:pPr algn="l"/>
            <a:r>
              <a:rPr lang="ru-RU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Проект-игра </a:t>
            </a: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Hollow Knight Mini</a:t>
            </a:r>
            <a:endParaRPr lang="ru-RU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BE635D-230E-46A2-ADD9-3BA4E0969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656" y="5847003"/>
            <a:ext cx="4976747" cy="490297"/>
          </a:xfrm>
        </p:spPr>
        <p:txBody>
          <a:bodyPr>
            <a:normAutofit/>
          </a:bodyPr>
          <a:lstStyle/>
          <a:p>
            <a:pPr algn="l"/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– Герман Никита Алексеевич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B5547B-CA5B-4064-85B1-ED532094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000" y="2619599"/>
            <a:ext cx="1618800" cy="16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1861344"/>
            <a:ext cx="9575186" cy="4238398"/>
          </a:xfrm>
        </p:spPr>
        <p:txBody>
          <a:bodyPr anchor="ctr">
            <a:noAutofit/>
          </a:bodyPr>
          <a:lstStyle/>
          <a:p>
            <a:pPr algn="l"/>
            <a:r>
              <a:rPr lang="ru-RU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Мини-игра в которой нужно одолеть 3 боссов. Идея главного героя, врагов и задних фонов взяты из </a:t>
            </a: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Hollow Knight</a:t>
            </a:r>
            <a:r>
              <a:rPr lang="ru-RU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(игра компании </a:t>
            </a:r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Cherry</a:t>
            </a:r>
            <a:r>
              <a:rPr lang="ru-RU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выпущенная в 2017 году)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0ED5662-4874-468C-ABFB-55A396029525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3422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1861344"/>
            <a:ext cx="9575186" cy="4238398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разделён на следующие модули: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const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содержит константы и информацию для инициализации персонажей.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share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инициализирует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содержит часто используемые значения.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particles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содержит класс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Particle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задействующую её функцию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particles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=0), создающую частицы.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содержит функцию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colorkey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использующуюся почти во всех модулях проекта.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audio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содержит все звуки и музыку.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characters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содержит классы главного героя и 3 боссов.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config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конфиг, содержащий словарь с настройками.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other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классы снарядов и масок.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app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главный файл. Содержит главные циклы и несколько вспомогательных классов.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0ED5662-4874-468C-ABFB-55A396029525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04566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1861344"/>
            <a:ext cx="4656848" cy="4238398"/>
          </a:xfrm>
        </p:spPr>
        <p:txBody>
          <a:bodyPr anchor="ctr">
            <a:noAutofit/>
          </a:bodyPr>
          <a:lstStyle/>
          <a:p>
            <a:pPr algn="l"/>
            <a:r>
              <a:rPr lang="ru-RU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Здесь можно выбрать любой из 3 уровней, а также пустой уровень «Тренировочная комната»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0ED5662-4874-468C-ABFB-55A396029525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Главное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D7F1E8-3F55-456E-8D20-66D61300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7642"/>
            <a:ext cx="4815346" cy="27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9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2671301"/>
            <a:ext cx="4716108" cy="2701567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Пустая комната в которой можно привыкнуть к управлению персонажем.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Выйти из нее, как и из любого уровня, можно нажатием на кнопку «Выход» (по умолчанию -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Тренировочная комната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B914D-F9A5-4314-A9BD-B6F03127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2667532"/>
            <a:ext cx="4815346" cy="27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2671301"/>
            <a:ext cx="4716108" cy="2701567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босс – Воин Душ. Простой босс чтобы дать игроку привыкнуть к игре.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Атаки: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Удар гвоздем. Когда игрок близко – замахивается и делает одиночный удар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Магический шар. Стреляет в вашу сторону магическим шаром, когда вы отходите от него на определенное расстояние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D84B76-6E20-4F8E-A88C-6114BE2C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71301"/>
            <a:ext cx="4815346" cy="27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5" y="2683163"/>
            <a:ext cx="4815345" cy="2691926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Второй босс – </a:t>
            </a: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Ксеро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Просто так до него не достать, необходимо постоянно прыгать и уворачиваться от его атак.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Атаки: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Магический шар. Стреляет в вас магическими шарами. Место создания выбирается случайно – слева либо справа от босса. Чем меньше у </a:t>
            </a: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Ксеро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очков здоровья – тем меньше интервал между атаками.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E387EE-3543-450E-8B16-F55F5C1C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83163"/>
            <a:ext cx="4815346" cy="26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5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4" y="2454393"/>
            <a:ext cx="4670203" cy="3053432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Последний босс – Чистый сосуд. Крайне быстр и опасен. Перемещается по всей арене и стремительно наносит удары.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Атаки: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Рывок. Появляется в случайном краю арены и проносится в ее противоположный край, нанося урон.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Стена гвоздей. Появляется в случайном краю арены и создает наносящую урон стену гвоздей, летящих в противоположный край арены.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Пике. Появляется над героем и падает на него, пронзая гвоздем.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465915-4819-419F-9ED7-B21E809C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5977"/>
            <a:ext cx="4815346" cy="26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7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1861344"/>
            <a:ext cx="9575186" cy="4238398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Вывод: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разработал игру на языке программирования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библиотеки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Возможности для доработки и развития: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 добавлять новые уровни, создавая новые классы боссов на основе класса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Enemy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модуле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characters.py,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добавляя музыку и задний фон и занося это в список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файле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0ED5662-4874-468C-ABFB-55A396029525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180185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515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Проект-игра Hollow Knight Mini</vt:lpstr>
      <vt:lpstr>Мини-игра в которой нужно одолеть 3 боссов. Идея главного героя, врагов и задних фонов взяты из Hollow Knight (игра компании Team Cherry, выпущенная в 2017 году)</vt:lpstr>
      <vt:lpstr>Проект разделён на следующие модули: - const.py – содержит константы и информацию для инициализации персонажей. - share.py – инициализирует pygame и содержит часто используемые значения. - particles.py – содержит класс Particle и задействующую её функцию create_particles(image, position, x_vel_change=0), создающую частицы. - utils.py  - содержит функцию load_image(name, colorkey=None), использующуюся почти во всех модулях проекта. - audio.py – содержит все звуки и музыку. - characters.py – содержит классы главного героя и 3 боссов. - config.py – конфиг, содержащий словарь с настройками. - other.py – классы снарядов и масок. - app.py – главный файл. Содержит главные циклы и несколько вспомогательных классов. </vt:lpstr>
      <vt:lpstr>Здесь можно выбрать любой из 3 уровней, а также пустой уровень «Тренировочная комната»</vt:lpstr>
      <vt:lpstr>Пустая комната в которой можно привыкнуть к управлению персонажем.  Выйти из нее, как и из любого уровня, можно нажатием на кнопку «Выход» (по умолчанию - Esc)</vt:lpstr>
      <vt:lpstr>Первый босс – Воин Душ. Простой босс чтобы дать игроку привыкнуть к игре.  Атаки: - Удар гвоздем. Когда игрок близко – замахивается и делает одиночный удар - Магический шар. Стреляет в вашу сторону магическим шаром, когда вы отходите от него на определенное расстояние</vt:lpstr>
      <vt:lpstr>Второй босс – Ксеро. Просто так до него не достать, необходимо постоянно прыгать и уворачиваться от его атак.  Атаки: - Магический шар. Стреляет в вас магическими шарами. Место создания выбирается случайно – слева либо справа от босса. Чем меньше у Ксеро очков здоровья – тем меньше интервал между атаками.</vt:lpstr>
      <vt:lpstr>Последний босс – Чистый сосуд. Крайне быстр и опасен. Перемещается по всей арене и стремительно наносит удары.  Атаки: - Рывок. Появляется в случайном краю арены и проносится в ее противоположный край, нанося урон. - Стена гвоздей. Появляется в случайном краю арены и создает наносящую урон стену гвоздей, летящих в противоположный край арены. - Пике. Появляется над героем и падает на него, пронзая гвоздем.</vt:lpstr>
      <vt:lpstr>Вывод: я разработал игру на языке программирования python с использованием библиотеки PyGame.  Возможности для доработки и развития: можно добавлять новые уровни, создавая новые классы боссов на основе класса Enemy в модуле characters.py, добавляя музыку и задний фон и занося это в список LEVELS в файле app.py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Конвертер файлов на PyQt5</dc:title>
  <dc:creator>Admin</dc:creator>
  <cp:lastModifiedBy>Admin</cp:lastModifiedBy>
  <cp:revision>4</cp:revision>
  <dcterms:created xsi:type="dcterms:W3CDTF">2023-11-10T16:06:48Z</dcterms:created>
  <dcterms:modified xsi:type="dcterms:W3CDTF">2024-01-20T09:49:40Z</dcterms:modified>
</cp:coreProperties>
</file>