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2" r:id="rId5"/>
    <p:sldId id="258" r:id="rId6"/>
    <p:sldId id="261" r:id="rId7"/>
    <p:sldId id="259" r:id="rId8"/>
    <p:sldId id="260" r:id="rId9"/>
    <p:sldId id="265" r:id="rId10"/>
    <p:sldId id="264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5151"/>
    <a:srgbClr val="0F0F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75" d="100"/>
          <a:sy n="75" d="100"/>
        </p:scale>
        <p:origin x="1134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7E3A2E-9A45-4158-8309-DF6B2F5049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FE95991-1C66-4FE4-8B81-9F28603AA2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18BAFF3-6259-443E-BB1D-78CC3C66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4DEC5-4AE5-4856-888F-E55360506A00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BC940D8-D2BA-4289-963B-2A1D8613D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BD291B5-93FA-4627-BC2B-23333A1FF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2F3C-3393-4423-A5D6-CBA634BC5F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1403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FC03C5-01A5-42BF-9BD8-AD069270A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AB35582-0C86-4C4F-A603-8D3E19D889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85B5445-5CE2-43C3-80CA-80B7AA5A0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4DEC5-4AE5-4856-888F-E55360506A00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4D6DDEA-699E-418A-839F-E925E95A3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5E9C4F6-CD71-40ED-813B-196083681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2F3C-3393-4423-A5D6-CBA634BC5F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6873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128AA8F-0106-4FFE-A714-B8ECAAD960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84A0F92-A14E-43B7-84A7-D4EA75207D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0E1AB99-F1F1-4279-BD4A-779F141BC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4DEC5-4AE5-4856-888F-E55360506A00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7119036-2F8B-43AE-A064-A97AAAF1F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9D04D93-21EC-4985-98F6-5C8F77896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2F3C-3393-4423-A5D6-CBA634BC5F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D64AB4-7BAA-47FA-8187-09E628986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244636-1FDA-4260-A2EC-088C77BA5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7C3CAC5-4477-4698-AC4D-EFAD8B6A4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4DEC5-4AE5-4856-888F-E55360506A00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0237FB0-3723-49F6-BD2F-82885FB37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E84C6B3-FD1C-4A01-AE46-2A7EC41D2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2F3C-3393-4423-A5D6-CBA634BC5F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1951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22BC5C-501F-420C-AA78-AC386A2B1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82E513F-5B84-4814-8334-ACCA40D5F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154D37C-4E7E-48FE-94FE-6DDAF8265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4DEC5-4AE5-4856-888F-E55360506A00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D9876C8-B47E-4ACB-AA2A-FE6DE2CF7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3B5DE94-AEEB-4800-9C79-D11C02A9A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2F3C-3393-4423-A5D6-CBA634BC5F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8648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2EF571-953F-4394-A339-9081A21AF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81570B-1883-40EF-85B1-D63D65F1C9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6E5E1E2-6D2F-4C70-951A-C8C6E27D46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07E9830-987A-4294-9973-E5A917CF3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4DEC5-4AE5-4856-888F-E55360506A00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C929131-7246-4BA6-851B-140FE2F5E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2DC74FC-47E9-4EF0-B251-6D46151E6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2F3C-3393-4423-A5D6-CBA634BC5F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9259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2B4034-E10A-4C92-916D-3EE2EF771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BA9F37F-4F56-4B68-B955-CEE48AF3D4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CF434EE-A6AE-4D1A-BA00-F7B383C402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738504E-ECCB-4F80-99B3-C626797646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D1D2531-4F26-4C76-B54F-00BDE148A1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4B50AA2-9D15-4A64-ADBF-4A78B5B95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4DEC5-4AE5-4856-888F-E55360506A00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A1FDF5D-85B2-49F1-9B2F-047FD2EF8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FD095E8-AAD7-43CD-8ACB-A986042B1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2F3C-3393-4423-A5D6-CBA634BC5F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1133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2F1902-DCC9-4D34-A93B-3B958FE5A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2868FDA-5BAB-4067-B30C-690B374A2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4DEC5-4AE5-4856-888F-E55360506A00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6C6D9A5-1E3C-4109-BC67-009A1E0EF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3D73E2A-C681-4DF0-95F5-CFA9E2A9B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2F3C-3393-4423-A5D6-CBA634BC5F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9106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F2796BC-2080-4B9D-80D5-CD6E5BBBC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4DEC5-4AE5-4856-888F-E55360506A00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875EB9C-3090-487B-8109-67D33932C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1B63944-8621-4A6F-85B2-E8798EA9D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2F3C-3393-4423-A5D6-CBA634BC5F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7528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8FF0CE-0B5C-44E6-92F9-F61DCA8F1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772A7C-10BA-4318-B154-33AB9C9B3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BA36AD6-94A1-49E7-8E09-27174EDAC7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E151C3A-7B82-40FD-830F-7369025DA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4DEC5-4AE5-4856-888F-E55360506A00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0ED9765-8382-4E1C-AD73-A05D92B03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4541B9D-181C-491F-9181-5A667F3A4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2F3C-3393-4423-A5D6-CBA634BC5F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9173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50B84C-78A4-4F21-A292-7BC3E82DA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0C730DC-ECF1-4C0A-92D9-32563C8AD5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83549D4-81BA-4E74-A652-D130F731CA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309C165-B2AD-4DFB-881F-AD61392F0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4DEC5-4AE5-4856-888F-E55360506A00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C58DB1C-F2A6-4518-9DC7-3FC4A2A24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7B3C9B4-D608-4573-9630-E88E5B3D2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2F3C-3393-4423-A5D6-CBA634BC5F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6672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0147D8-ED87-4E79-A7BE-B9377215A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53DF174-03FC-4177-A935-FDF0A7B8CA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8DDC5E5-CB54-448A-92DE-5F1D1D2105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4DEC5-4AE5-4856-888F-E55360506A00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6660938-B7F5-4661-B61D-CEADB6153C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78F2A9F-06BF-451D-855A-9454C91B20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D2F3C-3393-4423-A5D6-CBA634BC5F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4739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AC5057-5EC0-4B86-924E-1345B6FE41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656" y="2619599"/>
            <a:ext cx="7587344" cy="1618799"/>
          </a:xfrm>
        </p:spPr>
        <p:txBody>
          <a:bodyPr anchor="ctr">
            <a:normAutofit/>
          </a:bodyPr>
          <a:lstStyle/>
          <a:p>
            <a:pPr algn="l"/>
            <a:r>
              <a:rPr lang="ru-RU" sz="5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Проект «Социальная сеть»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EBE635D-230E-46A2-ADD9-3BA4E0969D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0656" y="5847003"/>
            <a:ext cx="4976747" cy="490297"/>
          </a:xfrm>
        </p:spPr>
        <p:txBody>
          <a:bodyPr>
            <a:normAutofit/>
          </a:bodyPr>
          <a:lstStyle/>
          <a:p>
            <a:pPr algn="l"/>
            <a:r>
              <a:rPr lang="ru-RU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Автор – Герман Никита Алексеевич</a:t>
            </a:r>
          </a:p>
        </p:txBody>
      </p:sp>
    </p:spTree>
    <p:extLst>
      <p:ext uri="{BB962C8B-B14F-4D97-AF65-F5344CB8AC3E}">
        <p14:creationId xmlns:p14="http://schemas.microsoft.com/office/powerpoint/2010/main" val="482730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AC5057-5EC0-4B86-924E-1345B6FE41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656" y="1861344"/>
            <a:ext cx="9575186" cy="4238398"/>
          </a:xfrm>
        </p:spPr>
        <p:txBody>
          <a:bodyPr anchor="ctr">
            <a:noAutofit/>
          </a:bodyPr>
          <a:lstStyle/>
          <a:p>
            <a:pPr lvl="0" algn="l"/>
            <a:r>
              <a:rPr lang="ru-RU" sz="12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Вывод: </a:t>
            </a:r>
            <a:r>
              <a:rPr lang="ru-RU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я разработал небольшую социальную сеть на языке программирования </a:t>
            </a:r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r>
              <a:rPr lang="ru-RU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с использованием </a:t>
            </a:r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WEB-</a:t>
            </a:r>
            <a:r>
              <a:rPr lang="ru-RU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технологий, в частности </a:t>
            </a:r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Flask.</a:t>
            </a:r>
            <a:b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12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Возможности для доработки и развития:</a:t>
            </a:r>
            <a:br>
              <a:rPr lang="ru-RU" sz="12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Система закрытой социальной сети (заготовки для </a:t>
            </a:r>
            <a:r>
              <a:rPr lang="ru-RU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инвайт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-кодов уже созданы)</a:t>
            </a:r>
            <a:br>
              <a:rPr lang="ru-RU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Замена обычных 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Textarea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 редакторы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Quill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позволит создавать посты с практически любым контентом, а не только текстовым</a:t>
            </a:r>
            <a:br>
              <a:rPr lang="ru-RU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Система уведомлений</a:t>
            </a:r>
            <a:br>
              <a:rPr lang="ru-RU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Личные сообщения</a:t>
            </a:r>
            <a:br>
              <a:rPr lang="ru-RU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Система тэгов. К каждому посту можно прикрепить определенное количество тэгов</a:t>
            </a:r>
            <a:br>
              <a:rPr lang="ru-RU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Система «актуальное». Находит самые популярные тэги и выводит их на главной странице</a:t>
            </a:r>
            <a:br>
              <a:rPr lang="ru-RU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ru-RU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00ED5662-4874-468C-ABFB-55A396029525}"/>
              </a:ext>
            </a:extLst>
          </p:cNvPr>
          <p:cNvSpPr txBox="1">
            <a:spLocks/>
          </p:cNvSpPr>
          <p:nvPr/>
        </p:nvSpPr>
        <p:spPr>
          <a:xfrm>
            <a:off x="1280654" y="979485"/>
            <a:ext cx="10167885" cy="711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4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Заключение</a:t>
            </a:r>
          </a:p>
        </p:txBody>
      </p:sp>
    </p:spTree>
    <p:extLst>
      <p:ext uri="{BB962C8B-B14F-4D97-AF65-F5344CB8AC3E}">
        <p14:creationId xmlns:p14="http://schemas.microsoft.com/office/powerpoint/2010/main" val="3180185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AC5057-5EC0-4B86-924E-1345B6FE41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656" y="1861344"/>
            <a:ext cx="9575186" cy="4238398"/>
          </a:xfrm>
        </p:spPr>
        <p:txBody>
          <a:bodyPr anchor="ctr">
            <a:noAutofit/>
          </a:bodyPr>
          <a:lstStyle/>
          <a:p>
            <a:pPr algn="l"/>
            <a:r>
              <a:rPr lang="ru-RU" sz="23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Небольшая заготовка для социальной сети.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00ED5662-4874-468C-ABFB-55A396029525}"/>
              </a:ext>
            </a:extLst>
          </p:cNvPr>
          <p:cNvSpPr txBox="1">
            <a:spLocks/>
          </p:cNvSpPr>
          <p:nvPr/>
        </p:nvSpPr>
        <p:spPr>
          <a:xfrm>
            <a:off x="1280654" y="979485"/>
            <a:ext cx="10167885" cy="711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4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Введение</a:t>
            </a:r>
          </a:p>
        </p:txBody>
      </p:sp>
    </p:spTree>
    <p:extLst>
      <p:ext uri="{BB962C8B-B14F-4D97-AF65-F5344CB8AC3E}">
        <p14:creationId xmlns:p14="http://schemas.microsoft.com/office/powerpoint/2010/main" val="2342257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AC5057-5EC0-4B86-924E-1345B6FE41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656" y="1861344"/>
            <a:ext cx="9575186" cy="4238398"/>
          </a:xfrm>
        </p:spPr>
        <p:txBody>
          <a:bodyPr anchor="ctr">
            <a:noAutofit/>
          </a:bodyPr>
          <a:lstStyle/>
          <a:p>
            <a:pPr algn="l"/>
            <a:r>
              <a:rPr lang="ru-RU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Стандартная реализация 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Flask-</a:t>
            </a:r>
            <a:r>
              <a:rPr lang="ru-RU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приложения. Папки 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static, templates, data, db. </a:t>
            </a:r>
            <a:r>
              <a:rPr lang="ru-RU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Использованы </a:t>
            </a:r>
            <a:r>
              <a:rPr lang="en-US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sqlalchemy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wtforms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flask_login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00ED5662-4874-468C-ABFB-55A396029525}"/>
              </a:ext>
            </a:extLst>
          </p:cNvPr>
          <p:cNvSpPr txBox="1">
            <a:spLocks/>
          </p:cNvSpPr>
          <p:nvPr/>
        </p:nvSpPr>
        <p:spPr>
          <a:xfrm>
            <a:off x="1280654" y="979485"/>
            <a:ext cx="10167885" cy="711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4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Описание реализации</a:t>
            </a:r>
          </a:p>
        </p:txBody>
      </p:sp>
    </p:spTree>
    <p:extLst>
      <p:ext uri="{BB962C8B-B14F-4D97-AF65-F5344CB8AC3E}">
        <p14:creationId xmlns:p14="http://schemas.microsoft.com/office/powerpoint/2010/main" val="2045665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00ED5662-4874-468C-ABFB-55A396029525}"/>
              </a:ext>
            </a:extLst>
          </p:cNvPr>
          <p:cNvSpPr txBox="1">
            <a:spLocks/>
          </p:cNvSpPr>
          <p:nvPr/>
        </p:nvSpPr>
        <p:spPr>
          <a:xfrm>
            <a:off x="1280654" y="979485"/>
            <a:ext cx="10167885" cy="711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4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Главная страница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B7EA722-9CC4-465B-92E1-184CD6C8C6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654" y="1962704"/>
            <a:ext cx="9112102" cy="4462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393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7CAF2D55-2FC8-48E9-8444-5FA131AE8921}"/>
              </a:ext>
            </a:extLst>
          </p:cNvPr>
          <p:cNvSpPr txBox="1">
            <a:spLocks/>
          </p:cNvSpPr>
          <p:nvPr/>
        </p:nvSpPr>
        <p:spPr>
          <a:xfrm>
            <a:off x="1280654" y="979485"/>
            <a:ext cx="10167885" cy="711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4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Создание поста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8E039DF-5531-41BC-A5FC-F6FF46ECB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119" y="1984701"/>
            <a:ext cx="8835034" cy="4309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049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7CAF2D55-2FC8-48E9-8444-5FA131AE8921}"/>
              </a:ext>
            </a:extLst>
          </p:cNvPr>
          <p:cNvSpPr txBox="1">
            <a:spLocks/>
          </p:cNvSpPr>
          <p:nvPr/>
        </p:nvSpPr>
        <p:spPr>
          <a:xfrm>
            <a:off x="1280654" y="979485"/>
            <a:ext cx="10167885" cy="711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4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Страница поста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B6263E3-1B59-4006-9630-A66D77F34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654" y="1940042"/>
            <a:ext cx="9117988" cy="4492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764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7CAF2D55-2FC8-48E9-8444-5FA131AE8921}"/>
              </a:ext>
            </a:extLst>
          </p:cNvPr>
          <p:cNvSpPr txBox="1">
            <a:spLocks/>
          </p:cNvSpPr>
          <p:nvPr/>
        </p:nvSpPr>
        <p:spPr>
          <a:xfrm>
            <a:off x="1280654" y="979485"/>
            <a:ext cx="10167885" cy="711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4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Страница профиля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EC7A7FD-6EA5-4EAB-AAC1-26E9E2320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654" y="1818880"/>
            <a:ext cx="9149886" cy="4824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651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AC5057-5EC0-4B86-924E-1345B6FE41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654" y="2454393"/>
            <a:ext cx="4670203" cy="3053432"/>
          </a:xfrm>
        </p:spPr>
        <p:txBody>
          <a:bodyPr anchor="ctr">
            <a:noAutofit/>
          </a:bodyPr>
          <a:lstStyle/>
          <a:p>
            <a:pPr algn="l"/>
            <a:r>
              <a:rPr lang="ru-RU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 нажатии на «+» рейтинг поста увеличивается</a:t>
            </a:r>
            <a:br>
              <a:rPr lang="ru-RU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 «-» - уменьшается.</a:t>
            </a:r>
            <a:br>
              <a:rPr lang="ru-RU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Если Вы уже поставили «+» и пытаетесь поставить «-» - в первый раз у вас просто снимется прошлый «+».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7CAF2D55-2FC8-48E9-8444-5FA131AE8921}"/>
              </a:ext>
            </a:extLst>
          </p:cNvPr>
          <p:cNvSpPr txBox="1">
            <a:spLocks/>
          </p:cNvSpPr>
          <p:nvPr/>
        </p:nvSpPr>
        <p:spPr>
          <a:xfrm>
            <a:off x="1280654" y="979485"/>
            <a:ext cx="10167885" cy="711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4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Система оценок постов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8215C09-3386-4DB4-91C0-7CA7EA60D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454393"/>
            <a:ext cx="2420679" cy="140645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157ED7F-20CE-45F5-9EE9-A7C66F1294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3758" y="2453207"/>
            <a:ext cx="2420679" cy="140763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9656273-F64A-4031-8717-3680B5AC60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092063"/>
            <a:ext cx="2420679" cy="137866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91D51D9-89F9-4F26-9E6C-6E05CA178A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03758" y="4092063"/>
            <a:ext cx="2420678" cy="1394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770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7CAF2D55-2FC8-48E9-8444-5FA131AE8921}"/>
              </a:ext>
            </a:extLst>
          </p:cNvPr>
          <p:cNvSpPr txBox="1">
            <a:spLocks/>
          </p:cNvSpPr>
          <p:nvPr/>
        </p:nvSpPr>
        <p:spPr>
          <a:xfrm>
            <a:off x="1280654" y="979485"/>
            <a:ext cx="10167885" cy="711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4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Поиск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9C8D0F0-BDEF-461B-9598-7C8410DCB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654" y="2656077"/>
            <a:ext cx="4329571" cy="2114693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A2E55971-8F76-4540-870A-3C8CBE45AB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4579" y="2675030"/>
            <a:ext cx="4329571" cy="209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47773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742</TotalTime>
  <Words>187</Words>
  <Application>Microsoft Office PowerPoint</Application>
  <PresentationFormat>Широкоэкранный</PresentationFormat>
  <Paragraphs>15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Проект «Социальная сеть»</vt:lpstr>
      <vt:lpstr>Небольшая заготовка для социальной сети.</vt:lpstr>
      <vt:lpstr>Стандартная реализация Flask-приложения. Папки static, templates, data, db. Использованы sqlalchemy, wtforms, flask_login.</vt:lpstr>
      <vt:lpstr>Презентация PowerPoint</vt:lpstr>
      <vt:lpstr>Презентация PowerPoint</vt:lpstr>
      <vt:lpstr>Презентация PowerPoint</vt:lpstr>
      <vt:lpstr>Презентация PowerPoint</vt:lpstr>
      <vt:lpstr>При нажатии на «+» рейтинг поста увеличивается На «-» - уменьшается. Если Вы уже поставили «+» и пытаетесь поставить «-» - в первый раз у вас просто снимется прошлый «+».</vt:lpstr>
      <vt:lpstr>Презентация PowerPoint</vt:lpstr>
      <vt:lpstr>Вывод: я разработал небольшую социальную сеть на языке программирования python с использованием WEB-технологий, в частности Flask.  Возможности для доработки и развития: - Система закрытой социальной сети (заготовки для инвайт-кодов уже созданы) - Замена обычных Textarea на редакторы Quill позволит создавать посты с практически любым контентом, а не только текстовым - Система уведомлений - Личные сообщения - Система тэгов. К каждому посту можно прикрепить определенное количество тэгов - Система «актуальное». Находит самые популярные тэги и выводит их на главной странице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Конвертер файлов на PyQt5</dc:title>
  <dc:creator>Admin</dc:creator>
  <cp:lastModifiedBy>Admin</cp:lastModifiedBy>
  <cp:revision>5</cp:revision>
  <dcterms:created xsi:type="dcterms:W3CDTF">2023-11-10T16:06:48Z</dcterms:created>
  <dcterms:modified xsi:type="dcterms:W3CDTF">2024-04-27T06:49:24Z</dcterms:modified>
</cp:coreProperties>
</file>