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542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3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4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3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2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6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5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8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2CD0-DFFA-487E-A138-90BBA99DDC4A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A9A2-3274-49CE-85D0-14C77F988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09945" y="-183625"/>
            <a:ext cx="12761415" cy="7253972"/>
            <a:chOff x="-109945" y="-183625"/>
            <a:chExt cx="12761415" cy="7253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4370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59976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7427" y="-1410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97541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16323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40598" y="-147849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56161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74943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2394" y="-1540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19332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531290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55565" y="-160877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971128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579" y="-1745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-109945" y="-183625"/>
              <a:ext cx="12761415" cy="7202276"/>
              <a:chOff x="-109945" y="-183625"/>
              <a:chExt cx="12761415" cy="720227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0415517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1127475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1851750" y="-181349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-109945" y="544187"/>
                <a:ext cx="12761415" cy="5764848"/>
                <a:chOff x="81128" y="544187"/>
                <a:chExt cx="7224400" cy="576484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3681128" y="-3055813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3681128" y="-2330207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3692500" y="-161275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3701600" y="-89264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3701600" y="-16703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3699324" y="55041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3694156" y="127280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3694156" y="1991584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3705528" y="270903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Group 48"/>
          <p:cNvGrpSpPr/>
          <p:nvPr/>
        </p:nvGrpSpPr>
        <p:grpSpPr>
          <a:xfrm>
            <a:off x="334370" y="2689849"/>
            <a:ext cx="10081147" cy="60155"/>
            <a:chOff x="1869504" y="9570977"/>
            <a:chExt cx="9208168" cy="487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9504" y="9619696"/>
              <a:ext cx="9208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69504" y="9570977"/>
              <a:ext cx="9208168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08" y="1906850"/>
            <a:ext cx="10176049" cy="937467"/>
          </a:xfrm>
        </p:spPr>
        <p:txBody>
          <a:bodyPr>
            <a:normAutofit/>
          </a:bodyPr>
          <a:lstStyle/>
          <a:p>
            <a:pPr algn="l"/>
            <a:r>
              <a:rPr lang="en-GB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Evaporator Control System Demonstration</a:t>
            </a:r>
            <a:endParaRPr lang="en-GB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867" y="3634328"/>
            <a:ext cx="3684017" cy="516087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Sofia </a:t>
            </a:r>
            <a:r>
              <a:rPr lang="en-GB" dirty="0" err="1" smtClean="0"/>
              <a:t>Fuster</a:t>
            </a:r>
            <a:r>
              <a:rPr lang="en-GB" dirty="0" smtClean="0"/>
              <a:t> (sf???)</a:t>
            </a:r>
            <a:endParaRPr lang="en-GB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147329" y="4328729"/>
            <a:ext cx="3666511" cy="4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George Venizelos (</a:t>
            </a:r>
            <a:r>
              <a:rPr lang="en-GB" dirty="0" err="1" smtClean="0"/>
              <a:t>gv</a:t>
            </a:r>
            <a:r>
              <a:rPr lang="en-GB" dirty="0" smtClean="0"/>
              <a:t>???) </a:t>
            </a:r>
            <a:endParaRPr lang="en-GB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3143593" y="3634328"/>
            <a:ext cx="3587978" cy="46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Joseph Holland (jh2044) 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204286" y="1213512"/>
            <a:ext cx="727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 smtClean="0"/>
              <a:t>GF1: Control System </a:t>
            </a:r>
            <a:endParaRPr lang="en-GB" sz="6000" dirty="0"/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233239" y="4327586"/>
            <a:ext cx="2927728" cy="47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Alicia Torres (at???)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5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09945" y="-183625"/>
            <a:ext cx="12761415" cy="7253972"/>
            <a:chOff x="-109945" y="-183625"/>
            <a:chExt cx="12761415" cy="7253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4370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59976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7427" y="-1410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97541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16323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40598" y="-147849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56161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74943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2394" y="-1540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19332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531290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55565" y="-160877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971128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579" y="-1745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-109945" y="-183625"/>
              <a:ext cx="12761415" cy="7202276"/>
              <a:chOff x="-109945" y="-183625"/>
              <a:chExt cx="12761415" cy="720227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0415517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1127475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1851750" y="-181349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-109945" y="544187"/>
                <a:ext cx="12761415" cy="5764848"/>
                <a:chOff x="81128" y="544187"/>
                <a:chExt cx="7224400" cy="576484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3681128" y="-3055813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3681128" y="-2330207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3692500" y="-161275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3701600" y="-89264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3701600" y="-16703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3699324" y="55041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3694156" y="127280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3694156" y="1991584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3705528" y="270903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Group 48"/>
          <p:cNvGrpSpPr/>
          <p:nvPr/>
        </p:nvGrpSpPr>
        <p:grpSpPr>
          <a:xfrm>
            <a:off x="329674" y="544188"/>
            <a:ext cx="10081147" cy="5764847"/>
            <a:chOff x="1869504" y="9570977"/>
            <a:chExt cx="9208168" cy="487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9504" y="9619696"/>
              <a:ext cx="9208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69504" y="9570977"/>
              <a:ext cx="9208168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72" y="5431722"/>
            <a:ext cx="10176049" cy="937467"/>
          </a:xfrm>
        </p:spPr>
        <p:txBody>
          <a:bodyPr>
            <a:normAutofit/>
          </a:bodyPr>
          <a:lstStyle/>
          <a:p>
            <a:pPr algn="l"/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Evaporator Control System Demonstration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163" y="1316985"/>
            <a:ext cx="5598686" cy="698583"/>
          </a:xfrm>
        </p:spPr>
        <p:txBody>
          <a:bodyPr>
            <a:noAutofit/>
          </a:bodyPr>
          <a:lstStyle/>
          <a:p>
            <a:pPr algn="l"/>
            <a:r>
              <a:rPr lang="en-GB" sz="6000" dirty="0" smtClean="0"/>
              <a:t>Overview</a:t>
            </a:r>
            <a:endParaRPr lang="en-GB" sz="6000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956105" y="2320079"/>
            <a:ext cx="5775466" cy="2051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 smtClean="0"/>
              <a:t>System Demonstration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 smtClean="0"/>
              <a:t>Implementation Decisions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 smtClean="0"/>
              <a:t>Performance 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 smtClean="0"/>
              <a:t>Conclusion</a:t>
            </a:r>
            <a:endParaRPr lang="en-GB" sz="3200" dirty="0"/>
          </a:p>
        </p:txBody>
      </p:sp>
      <p:sp>
        <p:nvSpPr>
          <p:cNvPr id="53" name="Rectangle 52"/>
          <p:cNvSpPr/>
          <p:nvPr/>
        </p:nvSpPr>
        <p:spPr>
          <a:xfrm>
            <a:off x="244147" y="496793"/>
            <a:ext cx="2355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GF1: Control System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246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09945" y="-183625"/>
            <a:ext cx="12761415" cy="7253972"/>
            <a:chOff x="-109945" y="-183625"/>
            <a:chExt cx="12761415" cy="7253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4370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59976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7427" y="-1410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97541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16323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40598" y="-147849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56161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74943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2394" y="-1540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19332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531290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55565" y="-160877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971128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579" y="-1745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-109945" y="-183625"/>
              <a:ext cx="12761415" cy="7202276"/>
              <a:chOff x="-109945" y="-183625"/>
              <a:chExt cx="12761415" cy="720227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0415517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1127475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1851750" y="-181349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-109945" y="544187"/>
                <a:ext cx="12761415" cy="5764848"/>
                <a:chOff x="81128" y="544187"/>
                <a:chExt cx="7224400" cy="576484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3681128" y="-3055813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3681128" y="-2330207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3692500" y="-161275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3701600" y="-89264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3701600" y="-16703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3699324" y="55041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3694156" y="127280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3694156" y="1991584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3705528" y="270903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Group 48"/>
          <p:cNvGrpSpPr/>
          <p:nvPr/>
        </p:nvGrpSpPr>
        <p:grpSpPr>
          <a:xfrm>
            <a:off x="329674" y="544188"/>
            <a:ext cx="10081147" cy="5764847"/>
            <a:chOff x="1869504" y="9570977"/>
            <a:chExt cx="9208168" cy="487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9504" y="9619696"/>
              <a:ext cx="9208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69504" y="9570977"/>
              <a:ext cx="9208168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72" y="5431722"/>
            <a:ext cx="10176049" cy="937467"/>
          </a:xfrm>
        </p:spPr>
        <p:txBody>
          <a:bodyPr>
            <a:normAutofit/>
          </a:bodyPr>
          <a:lstStyle/>
          <a:p>
            <a:pPr algn="l"/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Evaporator Control System Demonstration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64" y="2560314"/>
            <a:ext cx="9773235" cy="1734605"/>
          </a:xfrm>
        </p:spPr>
        <p:txBody>
          <a:bodyPr>
            <a:noAutofit/>
          </a:bodyPr>
          <a:lstStyle/>
          <a:p>
            <a:pPr algn="l"/>
            <a:r>
              <a:rPr lang="en-GB" sz="8000" dirty="0" smtClean="0"/>
              <a:t>System Demonstration</a:t>
            </a:r>
            <a:endParaRPr lang="en-GB" sz="8000" dirty="0"/>
          </a:p>
        </p:txBody>
      </p:sp>
      <p:sp>
        <p:nvSpPr>
          <p:cNvPr id="53" name="Rectangle 52"/>
          <p:cNvSpPr/>
          <p:nvPr/>
        </p:nvSpPr>
        <p:spPr>
          <a:xfrm>
            <a:off x="244147" y="496793"/>
            <a:ext cx="2355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GF1: Control System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4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-117565" y="-183625"/>
            <a:ext cx="12761415" cy="7253972"/>
            <a:chOff x="-109945" y="-183625"/>
            <a:chExt cx="12761415" cy="7253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4370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59976" y="-1296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77427" y="-1410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97541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16323" y="-1501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40598" y="-147849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56161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74943" y="-142681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2394" y="-1540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19332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531290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55565" y="-160877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971128" y="-163153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579" y="-174525"/>
              <a:ext cx="0" cy="720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-109945" y="-183625"/>
              <a:ext cx="12761415" cy="7202276"/>
              <a:chOff x="-109945" y="-183625"/>
              <a:chExt cx="12761415" cy="720227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0415517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1127475" y="-183625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1851750" y="-181349"/>
                <a:ext cx="0" cy="720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-109945" y="544187"/>
                <a:ext cx="12761415" cy="5764848"/>
                <a:chOff x="81128" y="544187"/>
                <a:chExt cx="7224400" cy="5764848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3681128" y="-3055813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3681128" y="-2330207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3692500" y="-161275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3701600" y="-89264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5400000">
                  <a:off x="3701600" y="-167036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3699324" y="55041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3694156" y="1272802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3694156" y="1991584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3705528" y="2709035"/>
                  <a:ext cx="0" cy="7200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Group 48"/>
          <p:cNvGrpSpPr/>
          <p:nvPr/>
        </p:nvGrpSpPr>
        <p:grpSpPr>
          <a:xfrm>
            <a:off x="329674" y="544188"/>
            <a:ext cx="10081147" cy="5764847"/>
            <a:chOff x="1869504" y="9570977"/>
            <a:chExt cx="9208168" cy="487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9504" y="9619696"/>
              <a:ext cx="9208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69504" y="9570977"/>
              <a:ext cx="9208168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72" y="5431722"/>
            <a:ext cx="10176049" cy="937467"/>
          </a:xfrm>
        </p:spPr>
        <p:txBody>
          <a:bodyPr>
            <a:normAutofit/>
          </a:bodyPr>
          <a:lstStyle/>
          <a:p>
            <a:pPr algn="l"/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Evaporator Control System Demonstration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6364" y="490269"/>
            <a:ext cx="4047960" cy="485727"/>
          </a:xfrm>
        </p:spPr>
        <p:txBody>
          <a:bodyPr>
            <a:noAutofit/>
          </a:bodyPr>
          <a:lstStyle/>
          <a:p>
            <a:pPr algn="r"/>
            <a:r>
              <a:rPr lang="en-GB" sz="3200" dirty="0" smtClean="0"/>
              <a:t>System Demonstration</a:t>
            </a:r>
            <a:endParaRPr lang="en-GB" sz="3200" dirty="0"/>
          </a:p>
        </p:txBody>
      </p:sp>
      <p:sp>
        <p:nvSpPr>
          <p:cNvPr id="53" name="Rectangle 52"/>
          <p:cNvSpPr/>
          <p:nvPr/>
        </p:nvSpPr>
        <p:spPr>
          <a:xfrm>
            <a:off x="244147" y="496793"/>
            <a:ext cx="2355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GF1: Control System </a:t>
            </a:r>
            <a:endParaRPr lang="en-GB" sz="2000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232763" y="1487834"/>
            <a:ext cx="6505747" cy="49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400" dirty="0" smtClean="0"/>
              <a:t>Gain Scheduled PI Control</a:t>
            </a:r>
            <a:endParaRPr lang="en-GB" sz="4400" dirty="0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755673" y="3854319"/>
            <a:ext cx="4645146" cy="498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 smtClean="0"/>
              <a:t>Final Design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3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Evaporator Control System Demonstration</vt:lpstr>
      <vt:lpstr>Evaporator Control System Demonstration</vt:lpstr>
      <vt:lpstr>Evaporator Control System Demonstration</vt:lpstr>
      <vt:lpstr>Evaporator Control System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GF1: Control System Presentation</dc:title>
  <dc:creator>J. Holland</dc:creator>
  <cp:lastModifiedBy>J. Holland</cp:lastModifiedBy>
  <cp:revision>7</cp:revision>
  <dcterms:created xsi:type="dcterms:W3CDTF">2019-06-03T21:31:44Z</dcterms:created>
  <dcterms:modified xsi:type="dcterms:W3CDTF">2019-06-04T00:00:52Z</dcterms:modified>
</cp:coreProperties>
</file>