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 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 MLB seasons with the Reds Giants &amp; Braves"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Jim Thorpe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city of Yuma in this state has a record average of 4055 hours of sunshine each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Arizona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company served its billionth burger"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McDonald's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