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GERO ZAYAS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wonderful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