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94660"/>
  </p:normalViewPr>
  <p:slideViewPr>
    <p:cSldViewPr snapToGrid="0">
      <p:cViewPr>
        <p:scale>
          <a:sx n="75" d="100"/>
          <a:sy n="75" d="100"/>
        </p:scale>
        <p:origin x="3060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1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9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1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7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3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45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2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7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6F0-8EEA-4F9F-82C0-38B38AADCB53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magine 99">
            <a:extLst>
              <a:ext uri="{FF2B5EF4-FFF2-40B4-BE49-F238E27FC236}">
                <a16:creationId xmlns:a16="http://schemas.microsoft.com/office/drawing/2014/main" id="{6055060F-E6A3-47F3-B6EE-DC6081D7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71" y="1129863"/>
            <a:ext cx="10839317" cy="16299121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4044536-7070-46D5-8213-D03A60F1A949}"/>
              </a:ext>
            </a:extLst>
          </p:cNvPr>
          <p:cNvCxnSpPr>
            <a:cxnSpLocks/>
          </p:cNvCxnSpPr>
          <p:nvPr/>
        </p:nvCxnSpPr>
        <p:spPr>
          <a:xfrm>
            <a:off x="1194068" y="1137487"/>
            <a:ext cx="0" cy="496868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D04186-ABB9-4334-9D05-4A7F31E05273}"/>
              </a:ext>
            </a:extLst>
          </p:cNvPr>
          <p:cNvSpPr txBox="1"/>
          <p:nvPr/>
        </p:nvSpPr>
        <p:spPr>
          <a:xfrm>
            <a:off x="0" y="3423777"/>
            <a:ext cx="119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50000"/>
                  </a:schemeClr>
                </a:solidFill>
              </a:rPr>
              <a:t>870 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63E070-C4DC-47F3-BFCB-3385235F22AC}"/>
              </a:ext>
            </a:extLst>
          </p:cNvPr>
          <p:cNvSpPr txBox="1"/>
          <p:nvPr/>
        </p:nvSpPr>
        <p:spPr>
          <a:xfrm>
            <a:off x="4400538" y="223079"/>
            <a:ext cx="491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4">
                    <a:lumMod val="50000"/>
                  </a:schemeClr>
                </a:solidFill>
                <a:latin typeface="Gill Sans Nova Cond" panose="020B0604020202020204" pitchFamily="34" charset="0"/>
              </a:rPr>
              <a:t>LAYOUT  1080p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920BE93-356D-4BAF-B181-266BC2EEDC74}"/>
              </a:ext>
            </a:extLst>
          </p:cNvPr>
          <p:cNvSpPr/>
          <p:nvPr/>
        </p:nvSpPr>
        <p:spPr>
          <a:xfrm>
            <a:off x="1434834" y="1137487"/>
            <a:ext cx="104149" cy="640513"/>
          </a:xfrm>
          <a:prstGeom prst="rect">
            <a:avLst/>
          </a:prstGeom>
          <a:solidFill>
            <a:schemeClr val="accent6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D5612B-CEBD-420A-962B-10449D5E823A}"/>
              </a:ext>
            </a:extLst>
          </p:cNvPr>
          <p:cNvSpPr txBox="1"/>
          <p:nvPr/>
        </p:nvSpPr>
        <p:spPr>
          <a:xfrm>
            <a:off x="1187309" y="565349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6"/>
                </a:solidFill>
              </a:rPr>
              <a:t>20 px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4C751CC-0274-49E9-8786-7898747B9987}"/>
              </a:ext>
            </a:extLst>
          </p:cNvPr>
          <p:cNvCxnSpPr/>
          <p:nvPr/>
        </p:nvCxnSpPr>
        <p:spPr>
          <a:xfrm>
            <a:off x="1434833" y="930965"/>
            <a:ext cx="10414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F9DE31-B0CD-46B7-8D94-EF4C664C36FA}"/>
              </a:ext>
            </a:extLst>
          </p:cNvPr>
          <p:cNvSpPr/>
          <p:nvPr/>
        </p:nvSpPr>
        <p:spPr>
          <a:xfrm>
            <a:off x="12177017" y="1137485"/>
            <a:ext cx="104149" cy="640513"/>
          </a:xfrm>
          <a:prstGeom prst="rect">
            <a:avLst/>
          </a:prstGeom>
          <a:solidFill>
            <a:schemeClr val="accent6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4E8B3D9-AABD-4AEE-BFA9-DFE827DC52C5}"/>
              </a:ext>
            </a:extLst>
          </p:cNvPr>
          <p:cNvGrpSpPr/>
          <p:nvPr/>
        </p:nvGrpSpPr>
        <p:grpSpPr>
          <a:xfrm>
            <a:off x="1538982" y="1137485"/>
            <a:ext cx="2613916" cy="640514"/>
            <a:chOff x="1538982" y="1137485"/>
            <a:chExt cx="2613916" cy="640514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EAC2E72B-FC2C-4953-A93B-E9F6718170AA}"/>
                </a:ext>
              </a:extLst>
            </p:cNvPr>
            <p:cNvSpPr/>
            <p:nvPr/>
          </p:nvSpPr>
          <p:spPr>
            <a:xfrm>
              <a:off x="1538982" y="1137486"/>
              <a:ext cx="151704" cy="640513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C314D0A8-ECBC-4EBA-9400-84D8132CC22B}"/>
                </a:ext>
              </a:extLst>
            </p:cNvPr>
            <p:cNvSpPr/>
            <p:nvPr/>
          </p:nvSpPr>
          <p:spPr>
            <a:xfrm>
              <a:off x="4001194" y="1137485"/>
              <a:ext cx="151704" cy="640513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ACA41A4-8623-4D73-BB98-EB76A8E3C965}"/>
                </a:ext>
              </a:extLst>
            </p:cNvPr>
            <p:cNvSpPr/>
            <p:nvPr/>
          </p:nvSpPr>
          <p:spPr>
            <a:xfrm rot="16200000">
              <a:off x="2770090" y="62093"/>
              <a:ext cx="151704" cy="2310509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AEDA2B9-5E9E-45E3-9D08-464DCBFD0B1E}"/>
                </a:ext>
              </a:extLst>
            </p:cNvPr>
            <p:cNvSpPr/>
            <p:nvPr/>
          </p:nvSpPr>
          <p:spPr>
            <a:xfrm rot="16200000">
              <a:off x="2770090" y="546891"/>
              <a:ext cx="151704" cy="2310509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DAE5C13-12CF-4942-B057-A3B0D8872AF0}"/>
              </a:ext>
            </a:extLst>
          </p:cNvPr>
          <p:cNvCxnSpPr>
            <a:cxnSpLocks/>
          </p:cNvCxnSpPr>
          <p:nvPr/>
        </p:nvCxnSpPr>
        <p:spPr>
          <a:xfrm>
            <a:off x="4011723" y="1850128"/>
            <a:ext cx="14117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8CC7FC-08A1-466D-BE36-D00FAC1C28CB}"/>
              </a:ext>
            </a:extLst>
          </p:cNvPr>
          <p:cNvSpPr txBox="1"/>
          <p:nvPr/>
        </p:nvSpPr>
        <p:spPr>
          <a:xfrm>
            <a:off x="4100940" y="1726157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6"/>
                </a:solidFill>
              </a:rPr>
              <a:t>30 px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182B227-2E28-4D8A-A844-D3A15250BEC7}"/>
              </a:ext>
            </a:extLst>
          </p:cNvPr>
          <p:cNvCxnSpPr>
            <a:cxnSpLocks/>
          </p:cNvCxnSpPr>
          <p:nvPr/>
        </p:nvCxnSpPr>
        <p:spPr>
          <a:xfrm>
            <a:off x="4216510" y="1626290"/>
            <a:ext cx="0" cy="140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B7D9A0D-0E25-46C6-8BC6-08724E4C1140}"/>
              </a:ext>
            </a:extLst>
          </p:cNvPr>
          <p:cNvCxnSpPr>
            <a:cxnSpLocks/>
          </p:cNvCxnSpPr>
          <p:nvPr/>
        </p:nvCxnSpPr>
        <p:spPr>
          <a:xfrm flipH="1">
            <a:off x="1690687" y="930965"/>
            <a:ext cx="2310507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C4542D99-04DF-43A4-9D94-003C2D9512C7}"/>
              </a:ext>
            </a:extLst>
          </p:cNvPr>
          <p:cNvSpPr/>
          <p:nvPr/>
        </p:nvSpPr>
        <p:spPr>
          <a:xfrm rot="16200000">
            <a:off x="2679394" y="304491"/>
            <a:ext cx="333091" cy="2310507"/>
          </a:xfrm>
          <a:prstGeom prst="rect">
            <a:avLst/>
          </a:prstGeom>
          <a:solidFill>
            <a:schemeClr val="accent5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8AFB331-E183-4356-9DC0-DC8112517956}"/>
              </a:ext>
            </a:extLst>
          </p:cNvPr>
          <p:cNvSpPr txBox="1"/>
          <p:nvPr/>
        </p:nvSpPr>
        <p:spPr>
          <a:xfrm>
            <a:off x="2494324" y="565349"/>
            <a:ext cx="725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5">
                    <a:lumMod val="75000"/>
                  </a:schemeClr>
                </a:solidFill>
              </a:rPr>
              <a:t>400 px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C221E08-0869-4178-B6AA-E02DF5051AF5}"/>
              </a:ext>
            </a:extLst>
          </p:cNvPr>
          <p:cNvSpPr/>
          <p:nvPr/>
        </p:nvSpPr>
        <p:spPr>
          <a:xfrm>
            <a:off x="10544835" y="1444645"/>
            <a:ext cx="89827" cy="8709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76E7A36-92B7-4B1F-8EC0-403DB7927461}"/>
              </a:ext>
            </a:extLst>
          </p:cNvPr>
          <p:cNvSpPr/>
          <p:nvPr/>
        </p:nvSpPr>
        <p:spPr>
          <a:xfrm>
            <a:off x="9952075" y="1441164"/>
            <a:ext cx="89827" cy="8709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2DE904B-911D-443E-997F-1DB57734BD0F}"/>
              </a:ext>
            </a:extLst>
          </p:cNvPr>
          <p:cNvSpPr/>
          <p:nvPr/>
        </p:nvSpPr>
        <p:spPr>
          <a:xfrm>
            <a:off x="11369941" y="1369220"/>
            <a:ext cx="105404" cy="23098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6558EB1-F607-4AF9-90A9-C071198E1D74}"/>
              </a:ext>
            </a:extLst>
          </p:cNvPr>
          <p:cNvSpPr/>
          <p:nvPr/>
        </p:nvSpPr>
        <p:spPr>
          <a:xfrm>
            <a:off x="12072868" y="1369220"/>
            <a:ext cx="104149" cy="23098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3145CEE-0D35-4077-8F7B-D5430351C359}"/>
              </a:ext>
            </a:extLst>
          </p:cNvPr>
          <p:cNvSpPr txBox="1"/>
          <p:nvPr/>
        </p:nvSpPr>
        <p:spPr>
          <a:xfrm>
            <a:off x="9697390" y="1055764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75000"/>
                  </a:schemeClr>
                </a:solidFill>
              </a:rPr>
              <a:t>15 px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63DB56C3-8854-415A-A2D2-C67F68805FFF}"/>
              </a:ext>
            </a:extLst>
          </p:cNvPr>
          <p:cNvCxnSpPr>
            <a:cxnSpLocks/>
          </p:cNvCxnSpPr>
          <p:nvPr/>
        </p:nvCxnSpPr>
        <p:spPr>
          <a:xfrm>
            <a:off x="9952075" y="1363892"/>
            <a:ext cx="8982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99ABD440-AEC3-41F9-BA6C-5FE60C850913}"/>
              </a:ext>
            </a:extLst>
          </p:cNvPr>
          <p:cNvGrpSpPr/>
          <p:nvPr/>
        </p:nvGrpSpPr>
        <p:grpSpPr>
          <a:xfrm>
            <a:off x="1434833" y="5393531"/>
            <a:ext cx="3179683" cy="716640"/>
            <a:chOff x="1434833" y="5393531"/>
            <a:chExt cx="3179683" cy="71664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B1CCAE65-AE07-4A18-9879-11B0C1B02D0D}"/>
                </a:ext>
              </a:extLst>
            </p:cNvPr>
            <p:cNvSpPr/>
            <p:nvPr/>
          </p:nvSpPr>
          <p:spPr>
            <a:xfrm>
              <a:off x="1434833" y="5393531"/>
              <a:ext cx="151704" cy="71664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F65CE4E3-BE54-4616-BB71-E8BD0E1E5C4B}"/>
                </a:ext>
              </a:extLst>
            </p:cNvPr>
            <p:cNvSpPr/>
            <p:nvPr/>
          </p:nvSpPr>
          <p:spPr>
            <a:xfrm rot="5400000">
              <a:off x="2940137" y="4039928"/>
              <a:ext cx="169071" cy="28762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E9FA943C-AE81-4C4C-A07A-BA383FB056E0}"/>
                </a:ext>
              </a:extLst>
            </p:cNvPr>
            <p:cNvSpPr/>
            <p:nvPr/>
          </p:nvSpPr>
          <p:spPr>
            <a:xfrm>
              <a:off x="4462812" y="5393531"/>
              <a:ext cx="151704" cy="71264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FAB2B88-5DEB-4805-B4B4-2E2EAAEF698A}"/>
                </a:ext>
              </a:extLst>
            </p:cNvPr>
            <p:cNvSpPr/>
            <p:nvPr/>
          </p:nvSpPr>
          <p:spPr>
            <a:xfrm rot="5400000">
              <a:off x="2940136" y="4583499"/>
              <a:ext cx="169071" cy="28762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FA9F654-7A89-4829-8080-11588E087583}"/>
              </a:ext>
            </a:extLst>
          </p:cNvPr>
          <p:cNvSpPr txBox="1"/>
          <p:nvPr/>
        </p:nvSpPr>
        <p:spPr>
          <a:xfrm>
            <a:off x="4613049" y="5070365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 px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8693EE97-F290-4264-A92D-0A7EB3E9171B}"/>
              </a:ext>
            </a:extLst>
          </p:cNvPr>
          <p:cNvCxnSpPr>
            <a:cxnSpLocks/>
          </p:cNvCxnSpPr>
          <p:nvPr/>
        </p:nvCxnSpPr>
        <p:spPr>
          <a:xfrm>
            <a:off x="4462810" y="5304074"/>
            <a:ext cx="15023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1B85D9C5-92AD-4F6B-A159-46C820C03BCA}"/>
              </a:ext>
            </a:extLst>
          </p:cNvPr>
          <p:cNvCxnSpPr>
            <a:cxnSpLocks/>
          </p:cNvCxnSpPr>
          <p:nvPr/>
        </p:nvCxnSpPr>
        <p:spPr>
          <a:xfrm>
            <a:off x="4696736" y="5393531"/>
            <a:ext cx="3400" cy="1690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23D31B38-882F-4AB7-AB14-B60A438205A6}"/>
              </a:ext>
            </a:extLst>
          </p:cNvPr>
          <p:cNvSpPr/>
          <p:nvPr/>
        </p:nvSpPr>
        <p:spPr>
          <a:xfrm>
            <a:off x="1434833" y="6125947"/>
            <a:ext cx="10870012" cy="9345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3353366E-34D2-41B8-A005-04D7CCF04478}"/>
              </a:ext>
            </a:extLst>
          </p:cNvPr>
          <p:cNvSpPr/>
          <p:nvPr/>
        </p:nvSpPr>
        <p:spPr>
          <a:xfrm rot="16200000">
            <a:off x="-3170822" y="10822379"/>
            <a:ext cx="9456962" cy="252453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328EB987-009C-4F2F-89AE-02FE263B509B}"/>
              </a:ext>
            </a:extLst>
          </p:cNvPr>
          <p:cNvSpPr/>
          <p:nvPr/>
        </p:nvSpPr>
        <p:spPr>
          <a:xfrm rot="16200000">
            <a:off x="7453541" y="10822377"/>
            <a:ext cx="9456958" cy="252453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380BDD8-AC0D-4B81-9705-8CD4D66A3B25}"/>
              </a:ext>
            </a:extLst>
          </p:cNvPr>
          <p:cNvSpPr/>
          <p:nvPr/>
        </p:nvSpPr>
        <p:spPr>
          <a:xfrm>
            <a:off x="1704317" y="15455507"/>
            <a:ext cx="10331224" cy="252453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B3B725C-5C9B-4087-9044-CFCB2833815B}"/>
              </a:ext>
            </a:extLst>
          </p:cNvPr>
          <p:cNvCxnSpPr>
            <a:cxnSpLocks/>
          </p:cNvCxnSpPr>
          <p:nvPr/>
        </p:nvCxnSpPr>
        <p:spPr>
          <a:xfrm>
            <a:off x="1194066" y="6106173"/>
            <a:ext cx="2" cy="1230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790C3DF-997B-4BF9-B163-C5576DEB9D61}"/>
              </a:ext>
            </a:extLst>
          </p:cNvPr>
          <p:cNvSpPr txBox="1"/>
          <p:nvPr/>
        </p:nvSpPr>
        <p:spPr>
          <a:xfrm>
            <a:off x="78695" y="6006130"/>
            <a:ext cx="1036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75000"/>
                  </a:schemeClr>
                </a:solidFill>
              </a:rPr>
              <a:t>1% &lt;body&gt;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CFE39E72-E401-41F9-A74D-516595D26F19}"/>
              </a:ext>
            </a:extLst>
          </p:cNvPr>
          <p:cNvCxnSpPr>
            <a:cxnSpLocks/>
          </p:cNvCxnSpPr>
          <p:nvPr/>
        </p:nvCxnSpPr>
        <p:spPr>
          <a:xfrm>
            <a:off x="1376260" y="15427941"/>
            <a:ext cx="0" cy="25245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493683E-AC60-4245-8590-C1F658307E82}"/>
              </a:ext>
            </a:extLst>
          </p:cNvPr>
          <p:cNvSpPr txBox="1"/>
          <p:nvPr/>
        </p:nvSpPr>
        <p:spPr>
          <a:xfrm>
            <a:off x="374324" y="15610408"/>
            <a:ext cx="1036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75000"/>
                  </a:schemeClr>
                </a:solidFill>
              </a:rPr>
              <a:t>2% &lt;body&gt;</a:t>
            </a:r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3B05C9C3-22F5-46A7-B1BC-545402BFE535}"/>
              </a:ext>
            </a:extLst>
          </p:cNvPr>
          <p:cNvCxnSpPr>
            <a:cxnSpLocks/>
          </p:cNvCxnSpPr>
          <p:nvPr/>
        </p:nvCxnSpPr>
        <p:spPr>
          <a:xfrm>
            <a:off x="3024671" y="10628644"/>
            <a:ext cx="0" cy="8775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D4738DE6-5615-419E-8859-5ACDA9DF9F51}"/>
              </a:ext>
            </a:extLst>
          </p:cNvPr>
          <p:cNvCxnSpPr>
            <a:cxnSpLocks/>
          </p:cNvCxnSpPr>
          <p:nvPr/>
        </p:nvCxnSpPr>
        <p:spPr>
          <a:xfrm flipH="1">
            <a:off x="3014661" y="6789507"/>
            <a:ext cx="10131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A1E85F7A-4792-4F82-84B5-748E20D520FD}"/>
              </a:ext>
            </a:extLst>
          </p:cNvPr>
          <p:cNvSpPr/>
          <p:nvPr/>
        </p:nvSpPr>
        <p:spPr>
          <a:xfrm>
            <a:off x="3115972" y="10621906"/>
            <a:ext cx="3559173" cy="8775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4A1AEF07-1E6B-4CE6-89FF-171AE2DD4DFB}"/>
              </a:ext>
            </a:extLst>
          </p:cNvPr>
          <p:cNvSpPr/>
          <p:nvPr/>
        </p:nvSpPr>
        <p:spPr>
          <a:xfrm>
            <a:off x="3115971" y="11748237"/>
            <a:ext cx="3559173" cy="8775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9D0D9A44-D3EF-43D3-93E1-D2C55B91337A}"/>
              </a:ext>
            </a:extLst>
          </p:cNvPr>
          <p:cNvSpPr/>
          <p:nvPr/>
        </p:nvSpPr>
        <p:spPr>
          <a:xfrm rot="5400000">
            <a:off x="1286666" y="8600288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B7E5AD2-3247-41F7-8AE7-4ABD4B5138DA}"/>
              </a:ext>
            </a:extLst>
          </p:cNvPr>
          <p:cNvSpPr txBox="1"/>
          <p:nvPr/>
        </p:nvSpPr>
        <p:spPr>
          <a:xfrm>
            <a:off x="2516511" y="6237781"/>
            <a:ext cx="108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2% &lt;.imgessenze&gt;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0A30E14-3C9C-4957-A394-C12CDB3C9CC1}"/>
              </a:ext>
            </a:extLst>
          </p:cNvPr>
          <p:cNvSpPr txBox="1"/>
          <p:nvPr/>
        </p:nvSpPr>
        <p:spPr>
          <a:xfrm>
            <a:off x="1929070" y="10439672"/>
            <a:ext cx="103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2% &lt;.innerbox&gt;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1DAEECE2-8F17-46B0-9086-F3167D349ECB}"/>
              </a:ext>
            </a:extLst>
          </p:cNvPr>
          <p:cNvSpPr/>
          <p:nvPr/>
        </p:nvSpPr>
        <p:spPr>
          <a:xfrm rot="5400000">
            <a:off x="4944266" y="8600286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405C06FF-A90D-4A76-8EC4-DA3C5B2690A6}"/>
              </a:ext>
            </a:extLst>
          </p:cNvPr>
          <p:cNvSpPr/>
          <p:nvPr/>
        </p:nvSpPr>
        <p:spPr>
          <a:xfrm rot="5400000">
            <a:off x="6416808" y="8600286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6EE16401-34EC-45C4-AE58-4322135DED66}"/>
              </a:ext>
            </a:extLst>
          </p:cNvPr>
          <p:cNvSpPr/>
          <p:nvPr/>
        </p:nvSpPr>
        <p:spPr>
          <a:xfrm rot="5400000">
            <a:off x="5264759" y="8600287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529ADA37-D28F-4851-AE7F-5B47D68142A5}"/>
              </a:ext>
            </a:extLst>
          </p:cNvPr>
          <p:cNvSpPr/>
          <p:nvPr/>
        </p:nvSpPr>
        <p:spPr>
          <a:xfrm>
            <a:off x="7095938" y="6872290"/>
            <a:ext cx="1048866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93A13AB-5157-4E39-9886-FABE514CB676}"/>
              </a:ext>
            </a:extLst>
          </p:cNvPr>
          <p:cNvSpPr/>
          <p:nvPr/>
        </p:nvSpPr>
        <p:spPr>
          <a:xfrm>
            <a:off x="7095938" y="10328282"/>
            <a:ext cx="1048866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624FC1F7-A201-40FF-A798-8BCEA17437D2}"/>
              </a:ext>
            </a:extLst>
          </p:cNvPr>
          <p:cNvCxnSpPr>
            <a:cxnSpLocks/>
          </p:cNvCxnSpPr>
          <p:nvPr/>
        </p:nvCxnSpPr>
        <p:spPr>
          <a:xfrm>
            <a:off x="8324236" y="6872290"/>
            <a:ext cx="0" cy="8775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97F584C7-2E16-4F5C-B7FD-A28D5812DB94}"/>
              </a:ext>
            </a:extLst>
          </p:cNvPr>
          <p:cNvCxnSpPr>
            <a:cxnSpLocks/>
          </p:cNvCxnSpPr>
          <p:nvPr/>
        </p:nvCxnSpPr>
        <p:spPr>
          <a:xfrm flipH="1">
            <a:off x="8143347" y="6761142"/>
            <a:ext cx="9842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28E6CBC0-BC9D-49CF-AC68-2BC16F4BF156}"/>
              </a:ext>
            </a:extLst>
          </p:cNvPr>
          <p:cNvSpPr txBox="1"/>
          <p:nvPr/>
        </p:nvSpPr>
        <p:spPr>
          <a:xfrm>
            <a:off x="8179044" y="6410625"/>
            <a:ext cx="103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2% &lt;.innerbox&gt;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FBBCA9E7-9018-4136-B486-FAC56B7689DC}"/>
              </a:ext>
            </a:extLst>
          </p:cNvPr>
          <p:cNvSpPr/>
          <p:nvPr/>
        </p:nvSpPr>
        <p:spPr>
          <a:xfrm rot="5400000">
            <a:off x="10229763" y="12346040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A3E03B93-A2DE-4BDE-9CE2-62848F904997}"/>
              </a:ext>
            </a:extLst>
          </p:cNvPr>
          <p:cNvSpPr/>
          <p:nvPr/>
        </p:nvSpPr>
        <p:spPr>
          <a:xfrm rot="5400000">
            <a:off x="5133644" y="12353840"/>
            <a:ext cx="3559173" cy="103182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BEAF17E2-79E0-418F-BCFE-1C0E4F90FC5B}"/>
              </a:ext>
            </a:extLst>
          </p:cNvPr>
          <p:cNvSpPr/>
          <p:nvPr/>
        </p:nvSpPr>
        <p:spPr>
          <a:xfrm>
            <a:off x="6860947" y="14187467"/>
            <a:ext cx="5192365" cy="12308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76311FFE-79C3-4600-8130-13B53F79A8B5}"/>
              </a:ext>
            </a:extLst>
          </p:cNvPr>
          <p:cNvSpPr/>
          <p:nvPr/>
        </p:nvSpPr>
        <p:spPr>
          <a:xfrm>
            <a:off x="6860975" y="10505563"/>
            <a:ext cx="5192365" cy="12308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8799FD84-6446-42AB-A89F-5542FCC12192}"/>
              </a:ext>
            </a:extLst>
          </p:cNvPr>
          <p:cNvCxnSpPr>
            <a:cxnSpLocks/>
          </p:cNvCxnSpPr>
          <p:nvPr/>
        </p:nvCxnSpPr>
        <p:spPr>
          <a:xfrm>
            <a:off x="12133751" y="10505563"/>
            <a:ext cx="0" cy="10998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49F19FF7-F87F-462A-9336-17C4A5D6E4C9}"/>
              </a:ext>
            </a:extLst>
          </p:cNvPr>
          <p:cNvCxnSpPr>
            <a:cxnSpLocks/>
          </p:cNvCxnSpPr>
          <p:nvPr/>
        </p:nvCxnSpPr>
        <p:spPr>
          <a:xfrm flipH="1">
            <a:off x="11952862" y="10416651"/>
            <a:ext cx="9842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9E1FE400-7BAF-43A8-B598-CE42D99B949D}"/>
              </a:ext>
            </a:extLst>
          </p:cNvPr>
          <p:cNvSpPr/>
          <p:nvPr/>
        </p:nvSpPr>
        <p:spPr>
          <a:xfrm>
            <a:off x="1450181" y="15714510"/>
            <a:ext cx="10839316" cy="431430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003566F5-55BD-4CE9-8AF0-7AB219EAA039}"/>
              </a:ext>
            </a:extLst>
          </p:cNvPr>
          <p:cNvSpPr/>
          <p:nvPr/>
        </p:nvSpPr>
        <p:spPr>
          <a:xfrm>
            <a:off x="1450271" y="16991468"/>
            <a:ext cx="10839316" cy="431430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EF05D4A1-3C6E-4244-AAC2-64191667DAFC}"/>
              </a:ext>
            </a:extLst>
          </p:cNvPr>
          <p:cNvSpPr/>
          <p:nvPr/>
        </p:nvSpPr>
        <p:spPr>
          <a:xfrm rot="5400000">
            <a:off x="1242900" y="16352669"/>
            <a:ext cx="846169" cy="431430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EF1D0095-76E3-4131-9197-37DE3B8EAE70}"/>
              </a:ext>
            </a:extLst>
          </p:cNvPr>
          <p:cNvSpPr/>
          <p:nvPr/>
        </p:nvSpPr>
        <p:spPr>
          <a:xfrm rot="5400000">
            <a:off x="11650787" y="16352669"/>
            <a:ext cx="846167" cy="431430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4A90D0DC-D918-401D-869B-6EA2874E8394}"/>
              </a:ext>
            </a:extLst>
          </p:cNvPr>
          <p:cNvSpPr txBox="1"/>
          <p:nvPr/>
        </p:nvSpPr>
        <p:spPr>
          <a:xfrm>
            <a:off x="12229091" y="10088854"/>
            <a:ext cx="1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2% &lt;.coupleinnerbox&gt;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31BDA68-D82F-49AC-B9B1-F0ED7AAF4055}"/>
              </a:ext>
            </a:extLst>
          </p:cNvPr>
          <p:cNvCxnSpPr>
            <a:cxnSpLocks/>
          </p:cNvCxnSpPr>
          <p:nvPr/>
        </p:nvCxnSpPr>
        <p:spPr>
          <a:xfrm>
            <a:off x="1454008" y="15771991"/>
            <a:ext cx="24759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CCDB0BCF-2375-4A77-8661-0CFF8D169CAB}"/>
              </a:ext>
            </a:extLst>
          </p:cNvPr>
          <p:cNvCxnSpPr>
            <a:cxnSpLocks/>
          </p:cNvCxnSpPr>
          <p:nvPr/>
        </p:nvCxnSpPr>
        <p:spPr>
          <a:xfrm>
            <a:off x="12385246" y="15707960"/>
            <a:ext cx="0" cy="43078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A437AF7A-327E-4848-9610-B08DADFBE750}"/>
              </a:ext>
            </a:extLst>
          </p:cNvPr>
          <p:cNvCxnSpPr>
            <a:cxnSpLocks/>
          </p:cNvCxnSpPr>
          <p:nvPr/>
        </p:nvCxnSpPr>
        <p:spPr>
          <a:xfrm>
            <a:off x="11858156" y="15610408"/>
            <a:ext cx="43134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5C18FB5B-B96E-4971-AFD9-585A3A3D09C9}"/>
              </a:ext>
            </a:extLst>
          </p:cNvPr>
          <p:cNvSpPr txBox="1"/>
          <p:nvPr/>
        </p:nvSpPr>
        <p:spPr>
          <a:xfrm>
            <a:off x="12266490" y="15400084"/>
            <a:ext cx="55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6">
                    <a:lumMod val="75000"/>
                  </a:schemeClr>
                </a:solidFill>
              </a:rPr>
              <a:t>75 px</a:t>
            </a: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A9C0CD6C-744E-469B-8624-1A61A678B962}"/>
              </a:ext>
            </a:extLst>
          </p:cNvPr>
          <p:cNvSpPr/>
          <p:nvPr/>
        </p:nvSpPr>
        <p:spPr>
          <a:xfrm>
            <a:off x="6229350" y="16145299"/>
            <a:ext cx="1297569" cy="7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E7C8E93B-1522-42D2-BF77-1951462CCC85}"/>
              </a:ext>
            </a:extLst>
          </p:cNvPr>
          <p:cNvSpPr/>
          <p:nvPr/>
        </p:nvSpPr>
        <p:spPr>
          <a:xfrm rot="5400000">
            <a:off x="7372810" y="16299411"/>
            <a:ext cx="233480" cy="7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4" name="Rettangolo 143">
            <a:extLst>
              <a:ext uri="{FF2B5EF4-FFF2-40B4-BE49-F238E27FC236}">
                <a16:creationId xmlns:a16="http://schemas.microsoft.com/office/drawing/2014/main" id="{DA1F9CC9-7CA8-40DA-960A-7D120BAD7E52}"/>
              </a:ext>
            </a:extLst>
          </p:cNvPr>
          <p:cNvSpPr/>
          <p:nvPr/>
        </p:nvSpPr>
        <p:spPr>
          <a:xfrm rot="5400000">
            <a:off x="6149978" y="16299411"/>
            <a:ext cx="233479" cy="7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14AD66B0-2AFD-43F5-B3C2-1694F81B5395}"/>
              </a:ext>
            </a:extLst>
          </p:cNvPr>
          <p:cNvSpPr/>
          <p:nvPr/>
        </p:nvSpPr>
        <p:spPr>
          <a:xfrm>
            <a:off x="6229350" y="16453518"/>
            <a:ext cx="1297569" cy="7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1ADB2BED-DC14-4C74-8EF7-707FAF7C81E1}"/>
              </a:ext>
            </a:extLst>
          </p:cNvPr>
          <p:cNvCxnSpPr>
            <a:cxnSpLocks/>
          </p:cNvCxnSpPr>
          <p:nvPr/>
        </p:nvCxnSpPr>
        <p:spPr>
          <a:xfrm>
            <a:off x="6154039" y="16145299"/>
            <a:ext cx="0" cy="747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FDB65098-755B-41AD-A1C3-C2A52D499ACB}"/>
              </a:ext>
            </a:extLst>
          </p:cNvPr>
          <p:cNvCxnSpPr>
            <a:cxnSpLocks/>
          </p:cNvCxnSpPr>
          <p:nvPr/>
        </p:nvCxnSpPr>
        <p:spPr>
          <a:xfrm>
            <a:off x="6229347" y="16065257"/>
            <a:ext cx="7474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1379810-240A-4C81-9D99-99D2374C5CD0}"/>
              </a:ext>
            </a:extLst>
          </p:cNvPr>
          <p:cNvSpPr txBox="1"/>
          <p:nvPr/>
        </p:nvSpPr>
        <p:spPr>
          <a:xfrm>
            <a:off x="5539665" y="16064124"/>
            <a:ext cx="614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75000"/>
                  </a:schemeClr>
                </a:solidFill>
              </a:rPr>
              <a:t>15 px</a:t>
            </a:r>
          </a:p>
        </p:txBody>
      </p:sp>
    </p:spTree>
    <p:extLst>
      <p:ext uri="{BB962C8B-B14F-4D97-AF65-F5344CB8AC3E}">
        <p14:creationId xmlns:p14="http://schemas.microsoft.com/office/powerpoint/2010/main" val="165068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o 22">
            <a:extLst>
              <a:ext uri="{FF2B5EF4-FFF2-40B4-BE49-F238E27FC236}">
                <a16:creationId xmlns:a16="http://schemas.microsoft.com/office/drawing/2014/main" id="{48DCDE20-0025-4028-9267-A0B40B91AC18}"/>
              </a:ext>
            </a:extLst>
          </p:cNvPr>
          <p:cNvGrpSpPr/>
          <p:nvPr/>
        </p:nvGrpSpPr>
        <p:grpSpPr>
          <a:xfrm>
            <a:off x="1813303" y="2536302"/>
            <a:ext cx="4106224" cy="14256796"/>
            <a:chOff x="2254159" y="2789938"/>
            <a:chExt cx="3572377" cy="12403281"/>
          </a:xfrm>
        </p:grpSpPr>
        <p:pic>
          <p:nvPicPr>
            <p:cNvPr id="5" name="Immagine 4" descr="Immagine che contiene testo, interni&#10;&#10;Descrizione generata automaticamente">
              <a:extLst>
                <a:ext uri="{FF2B5EF4-FFF2-40B4-BE49-F238E27FC236}">
                  <a16:creationId xmlns:a16="http://schemas.microsoft.com/office/drawing/2014/main" id="{703CE735-DA9C-4D37-8D44-E0F991C13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162" y="2789938"/>
              <a:ext cx="3572374" cy="6354062"/>
            </a:xfrm>
            <a:prstGeom prst="rect">
              <a:avLst/>
            </a:prstGeom>
          </p:spPr>
        </p:pic>
        <p:pic>
          <p:nvPicPr>
            <p:cNvPr id="17" name="Immagine 16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E77CFF8-DEF4-4A6A-8764-51BC08E39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r="1"/>
            <a:stretch/>
          </p:blipFill>
          <p:spPr>
            <a:xfrm>
              <a:off x="2254159" y="9144000"/>
              <a:ext cx="3572376" cy="6049219"/>
            </a:xfrm>
            <a:prstGeom prst="rect">
              <a:avLst/>
            </a:prstGeom>
          </p:spPr>
        </p:pic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A965A58-DAF5-48E6-B309-5A9E4693D931}"/>
              </a:ext>
            </a:extLst>
          </p:cNvPr>
          <p:cNvGrpSpPr/>
          <p:nvPr/>
        </p:nvGrpSpPr>
        <p:grpSpPr>
          <a:xfrm>
            <a:off x="8225226" y="2533685"/>
            <a:ext cx="4106221" cy="13635221"/>
            <a:chOff x="8788367" y="2789938"/>
            <a:chExt cx="3572374" cy="11862515"/>
          </a:xfrm>
        </p:grpSpPr>
        <p:pic>
          <p:nvPicPr>
            <p:cNvPr id="15" name="Immagine 1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640E5D3-0CF1-4687-98EB-86D47CA8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367" y="11556396"/>
              <a:ext cx="3572374" cy="3096057"/>
            </a:xfrm>
            <a:prstGeom prst="rect">
              <a:avLst/>
            </a:prstGeom>
          </p:spPr>
        </p:pic>
        <p:pic>
          <p:nvPicPr>
            <p:cNvPr id="19" name="Immagine 1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C0752030-0291-4C30-B84D-73B7BC00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367" y="2789938"/>
              <a:ext cx="3572374" cy="5287113"/>
            </a:xfrm>
            <a:prstGeom prst="rect">
              <a:avLst/>
            </a:prstGeom>
          </p:spPr>
        </p:pic>
        <p:pic>
          <p:nvPicPr>
            <p:cNvPr id="21" name="Immagine 2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942A074E-159B-46A4-A31F-9F6C41C6F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" b="-1"/>
            <a:stretch/>
          </p:blipFill>
          <p:spPr>
            <a:xfrm>
              <a:off x="8788367" y="8077051"/>
              <a:ext cx="3572374" cy="3479345"/>
            </a:xfrm>
            <a:prstGeom prst="rect">
              <a:avLst/>
            </a:prstGeom>
          </p:spPr>
        </p:pic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72C983-E593-44B2-8455-6046E0AFC25F}"/>
              </a:ext>
            </a:extLst>
          </p:cNvPr>
          <p:cNvSpPr txBox="1"/>
          <p:nvPr/>
        </p:nvSpPr>
        <p:spPr>
          <a:xfrm>
            <a:off x="3949700" y="189426"/>
            <a:ext cx="581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accent4">
                    <a:lumMod val="50000"/>
                  </a:schemeClr>
                </a:solidFill>
                <a:latin typeface="Gill Sans Nova Cond" panose="020B0604020202020204" pitchFamily="34" charset="0"/>
              </a:rPr>
              <a:t>Variation</a:t>
            </a:r>
            <a:r>
              <a:rPr lang="it-IT" sz="4000" dirty="0">
                <a:solidFill>
                  <a:schemeClr val="accent4">
                    <a:lumMod val="50000"/>
                  </a:schemeClr>
                </a:solidFill>
                <a:latin typeface="Gill Sans Nova Cond" panose="020B0604020202020204" pitchFamily="34" charset="0"/>
              </a:rPr>
              <a:t> LAYOUT </a:t>
            </a:r>
            <a:r>
              <a:rPr lang="it-IT" sz="4000" dirty="0" err="1">
                <a:solidFill>
                  <a:schemeClr val="accent4">
                    <a:lumMod val="50000"/>
                  </a:schemeClr>
                </a:solidFill>
                <a:latin typeface="Gill Sans Nova Cond" panose="020B0604020202020204" pitchFamily="34" charset="0"/>
              </a:rPr>
              <a:t>Generic</a:t>
            </a:r>
            <a:r>
              <a:rPr lang="it-IT" sz="4000" dirty="0">
                <a:solidFill>
                  <a:schemeClr val="accent4">
                    <a:lumMod val="50000"/>
                  </a:schemeClr>
                </a:solidFill>
                <a:latin typeface="Gill Sans Nova Cond" panose="020B0604020202020204" pitchFamily="34" charset="0"/>
              </a:rPr>
              <a:t> Smartphone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4DBF3D-2AA7-4A61-B72C-604828521727}"/>
              </a:ext>
            </a:extLst>
          </p:cNvPr>
          <p:cNvCxnSpPr>
            <a:cxnSpLocks/>
          </p:cNvCxnSpPr>
          <p:nvPr/>
        </p:nvCxnSpPr>
        <p:spPr>
          <a:xfrm>
            <a:off x="1589976" y="2541217"/>
            <a:ext cx="0" cy="735684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F772EA6D-26DC-49B8-8E4E-2B0AAEE89A2C}"/>
              </a:ext>
            </a:extLst>
          </p:cNvPr>
          <p:cNvGrpSpPr/>
          <p:nvPr/>
        </p:nvGrpSpPr>
        <p:grpSpPr>
          <a:xfrm>
            <a:off x="1813303" y="2533685"/>
            <a:ext cx="4109272" cy="844536"/>
            <a:chOff x="1538982" y="1137484"/>
            <a:chExt cx="3322120" cy="682761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C120CEFF-036E-45F4-AB0F-C84610B752BD}"/>
                </a:ext>
              </a:extLst>
            </p:cNvPr>
            <p:cNvSpPr/>
            <p:nvPr/>
          </p:nvSpPr>
          <p:spPr>
            <a:xfrm>
              <a:off x="1538982" y="1137484"/>
              <a:ext cx="151704" cy="676672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1D2D6D23-AB9A-4D79-A32A-1A771D3D1DEF}"/>
                </a:ext>
              </a:extLst>
            </p:cNvPr>
            <p:cNvSpPr/>
            <p:nvPr/>
          </p:nvSpPr>
          <p:spPr>
            <a:xfrm>
              <a:off x="4709398" y="1143573"/>
              <a:ext cx="151704" cy="676672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013FA17C-A41B-4D58-9294-DA18D1747C48}"/>
                </a:ext>
              </a:extLst>
            </p:cNvPr>
            <p:cNvSpPr/>
            <p:nvPr/>
          </p:nvSpPr>
          <p:spPr>
            <a:xfrm rot="16200000">
              <a:off x="2749525" y="82739"/>
              <a:ext cx="151704" cy="2269382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21EEC468-8D32-47B0-8801-CB5475543D91}"/>
                </a:ext>
              </a:extLst>
            </p:cNvPr>
            <p:cNvSpPr/>
            <p:nvPr/>
          </p:nvSpPr>
          <p:spPr>
            <a:xfrm rot="16200000">
              <a:off x="2749525" y="603614"/>
              <a:ext cx="151704" cy="2269382"/>
            </a:xfrm>
            <a:prstGeom prst="rect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275C06B-166B-4685-8FF1-DD5CA5BAAB7A}"/>
              </a:ext>
            </a:extLst>
          </p:cNvPr>
          <p:cNvCxnSpPr>
            <a:cxnSpLocks/>
          </p:cNvCxnSpPr>
          <p:nvPr/>
        </p:nvCxnSpPr>
        <p:spPr>
          <a:xfrm>
            <a:off x="1804535" y="2447028"/>
            <a:ext cx="19336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358D0F4-8E0B-41BB-AAC3-AB7561A531CE}"/>
              </a:ext>
            </a:extLst>
          </p:cNvPr>
          <p:cNvSpPr txBox="1"/>
          <p:nvPr/>
        </p:nvSpPr>
        <p:spPr>
          <a:xfrm>
            <a:off x="1215291" y="2246874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6"/>
                </a:solidFill>
              </a:rPr>
              <a:t>20 px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07BAA512-97A4-4687-A469-5CDB1F12F52A}"/>
              </a:ext>
            </a:extLst>
          </p:cNvPr>
          <p:cNvCxnSpPr>
            <a:cxnSpLocks/>
          </p:cNvCxnSpPr>
          <p:nvPr/>
        </p:nvCxnSpPr>
        <p:spPr>
          <a:xfrm>
            <a:off x="1741597" y="2533685"/>
            <a:ext cx="0" cy="19271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ABEAB806-EADD-4C83-BBCB-E55FF693A317}"/>
              </a:ext>
            </a:extLst>
          </p:cNvPr>
          <p:cNvCxnSpPr>
            <a:cxnSpLocks/>
          </p:cNvCxnSpPr>
          <p:nvPr/>
        </p:nvCxnSpPr>
        <p:spPr>
          <a:xfrm flipH="1">
            <a:off x="2000953" y="2447028"/>
            <a:ext cx="280404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5E4BD9D4-806C-46C1-823B-2DA7E31AE4FA}"/>
              </a:ext>
            </a:extLst>
          </p:cNvPr>
          <p:cNvSpPr/>
          <p:nvPr/>
        </p:nvSpPr>
        <p:spPr>
          <a:xfrm rot="16200000">
            <a:off x="3176280" y="1551048"/>
            <a:ext cx="450340" cy="2807094"/>
          </a:xfrm>
          <a:prstGeom prst="rect">
            <a:avLst/>
          </a:prstGeom>
          <a:solidFill>
            <a:schemeClr val="accent5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37F3D72-C2E1-441F-B890-1D62F3229AB1}"/>
              </a:ext>
            </a:extLst>
          </p:cNvPr>
          <p:cNvSpPr txBox="1"/>
          <p:nvPr/>
        </p:nvSpPr>
        <p:spPr>
          <a:xfrm>
            <a:off x="3038886" y="2059549"/>
            <a:ext cx="725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5">
                    <a:lumMod val="75000"/>
                  </a:schemeClr>
                </a:solidFill>
              </a:rPr>
              <a:t>250 </a:t>
            </a:r>
            <a:r>
              <a:rPr lang="it-IT" sz="1500" dirty="0" err="1">
                <a:solidFill>
                  <a:schemeClr val="accent5">
                    <a:lumMod val="75000"/>
                  </a:schemeClr>
                </a:solidFill>
              </a:rPr>
              <a:t>px</a:t>
            </a:r>
            <a:endParaRPr lang="it-IT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49B7DBC-7A01-4605-853A-4D99DADDB58D}"/>
              </a:ext>
            </a:extLst>
          </p:cNvPr>
          <p:cNvSpPr/>
          <p:nvPr/>
        </p:nvSpPr>
        <p:spPr>
          <a:xfrm>
            <a:off x="5424004" y="2870518"/>
            <a:ext cx="278943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13026B4-AB70-4DA7-BC42-DFBC5DD30C59}"/>
              </a:ext>
            </a:extLst>
          </p:cNvPr>
          <p:cNvSpPr txBox="1"/>
          <p:nvPr/>
        </p:nvSpPr>
        <p:spPr>
          <a:xfrm>
            <a:off x="5854441" y="2720719"/>
            <a:ext cx="599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2">
                    <a:lumMod val="75000"/>
                  </a:schemeClr>
                </a:solidFill>
              </a:rPr>
              <a:t>5 px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D573534C-788B-4BC5-B824-481D93841091}"/>
              </a:ext>
            </a:extLst>
          </p:cNvPr>
          <p:cNvCxnSpPr>
            <a:cxnSpLocks/>
          </p:cNvCxnSpPr>
          <p:nvPr/>
        </p:nvCxnSpPr>
        <p:spPr>
          <a:xfrm>
            <a:off x="5775149" y="2870518"/>
            <a:ext cx="0" cy="2285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3EA7BF49-C3C8-4353-B439-D8B12B3A83DD}"/>
              </a:ext>
            </a:extLst>
          </p:cNvPr>
          <p:cNvSpPr txBox="1"/>
          <p:nvPr/>
        </p:nvSpPr>
        <p:spPr>
          <a:xfrm>
            <a:off x="780568" y="3062401"/>
            <a:ext cx="725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accent5">
                    <a:lumMod val="75000"/>
                  </a:schemeClr>
                </a:solidFill>
              </a:rPr>
              <a:t>675 </a:t>
            </a:r>
            <a:r>
              <a:rPr lang="it-IT" sz="1500" dirty="0" err="1">
                <a:solidFill>
                  <a:schemeClr val="accent5">
                    <a:lumMod val="75000"/>
                  </a:schemeClr>
                </a:solidFill>
              </a:rPr>
              <a:t>px</a:t>
            </a:r>
            <a:endParaRPr lang="it-IT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1B135D5-0C34-4B71-A5A6-09507236471A}"/>
              </a:ext>
            </a:extLst>
          </p:cNvPr>
          <p:cNvSpPr/>
          <p:nvPr/>
        </p:nvSpPr>
        <p:spPr>
          <a:xfrm>
            <a:off x="5424004" y="2954087"/>
            <a:ext cx="278943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B99A9F99-A8D6-435A-8572-45052F0BEC61}"/>
              </a:ext>
            </a:extLst>
          </p:cNvPr>
          <p:cNvSpPr/>
          <p:nvPr/>
        </p:nvSpPr>
        <p:spPr>
          <a:xfrm>
            <a:off x="5424004" y="3043360"/>
            <a:ext cx="278943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4B8CAB86-1299-4EBC-8F9A-687FDD51076D}"/>
              </a:ext>
            </a:extLst>
          </p:cNvPr>
          <p:cNvCxnSpPr>
            <a:cxnSpLocks/>
          </p:cNvCxnSpPr>
          <p:nvPr/>
        </p:nvCxnSpPr>
        <p:spPr>
          <a:xfrm>
            <a:off x="5732066" y="2447028"/>
            <a:ext cx="19336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09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60</Words>
  <Application>Microsoft Office PowerPoint</Application>
  <PresentationFormat>Personalizzato</PresentationFormat>
  <Paragraphs>20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Nova Cond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CALOGERO CRAPANZANO</dc:creator>
  <cp:lastModifiedBy>CALOGERO CRAPANZANO</cp:lastModifiedBy>
  <cp:revision>33</cp:revision>
  <dcterms:created xsi:type="dcterms:W3CDTF">2021-03-24T16:28:26Z</dcterms:created>
  <dcterms:modified xsi:type="dcterms:W3CDTF">2021-03-25T16:01:29Z</dcterms:modified>
</cp:coreProperties>
</file>