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1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8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9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1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77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43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45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2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77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36F0-8EEA-4F9F-82C0-38B38AADCB53}" type="datetimeFigureOut">
              <a:rPr lang="it-IT" smtClean="0"/>
              <a:t>12/04/2021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F068-ED97-4B5A-A4CF-A31402E7B7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1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38146-D80F-42C6-A404-387C3247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919497"/>
            <a:ext cx="11830050" cy="1211590"/>
          </a:xfrm>
        </p:spPr>
        <p:txBody>
          <a:bodyPr>
            <a:normAutofit/>
          </a:bodyPr>
          <a:lstStyle/>
          <a:p>
            <a:pPr algn="r"/>
            <a:r>
              <a:rPr lang="it-IT" sz="5000" dirty="0">
                <a:latin typeface="Abadi" panose="020B0604020104020204" pitchFamily="34" charset="0"/>
              </a:rPr>
              <a:t>MHW2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2426F4-1967-4740-9F52-966B750C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3936570"/>
            <a:ext cx="11830050" cy="23693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it-IT" sz="3500" dirty="0">
                <a:latin typeface="Abadi Extra Light" panose="020B0204020104020204" pitchFamily="34" charset="0"/>
              </a:rPr>
              <a:t>Calogero Crapanzano</a:t>
            </a:r>
          </a:p>
          <a:p>
            <a:pPr marL="0" indent="0" algn="r">
              <a:buNone/>
            </a:pPr>
            <a:r>
              <a:rPr lang="it-IT" sz="3500" dirty="0">
                <a:latin typeface="Abadi Extra Light" panose="020B0204020104020204" pitchFamily="34" charset="0"/>
              </a:rPr>
              <a:t>O46002084</a:t>
            </a:r>
          </a:p>
          <a:p>
            <a:pPr marL="0" indent="0" algn="r">
              <a:buNone/>
            </a:pPr>
            <a:r>
              <a:rPr lang="it-IT" sz="3500" dirty="0">
                <a:latin typeface="Abadi Extra Light" panose="020B0204020104020204" pitchFamily="34" charset="0"/>
              </a:rPr>
              <a:t>12/04/2021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A82D186-5BFB-4675-809E-9DB1A26D30F0}"/>
              </a:ext>
            </a:extLst>
          </p:cNvPr>
          <p:cNvCxnSpPr/>
          <p:nvPr/>
        </p:nvCxnSpPr>
        <p:spPr>
          <a:xfrm>
            <a:off x="942975" y="9128502"/>
            <a:ext cx="120446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1">
            <a:extLst>
              <a:ext uri="{FF2B5EF4-FFF2-40B4-BE49-F238E27FC236}">
                <a16:creationId xmlns:a16="http://schemas.microsoft.com/office/drawing/2014/main" id="{B582C3FE-4E8C-41F7-8451-1AC771273730}"/>
              </a:ext>
            </a:extLst>
          </p:cNvPr>
          <p:cNvSpPr txBox="1">
            <a:spLocks/>
          </p:cNvSpPr>
          <p:nvPr/>
        </p:nvSpPr>
        <p:spPr>
          <a:xfrm>
            <a:off x="942975" y="10564539"/>
            <a:ext cx="5519818" cy="121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Abadi" panose="020B0604020104020204" pitchFamily="34" charset="0"/>
              </a:rPr>
              <a:t>Descrizione del progetto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72540CB-03CD-4A02-B8E9-12B450304A92}"/>
              </a:ext>
            </a:extLst>
          </p:cNvPr>
          <p:cNvSpPr txBox="1">
            <a:spLocks/>
          </p:cNvSpPr>
          <p:nvPr/>
        </p:nvSpPr>
        <p:spPr>
          <a:xfrm>
            <a:off x="942975" y="12892007"/>
            <a:ext cx="11830050" cy="488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500" dirty="0">
                <a:latin typeface="Abadi Extra Light" panose="020B0204020104020204" pitchFamily="34" charset="0"/>
              </a:rPr>
              <a:t>Implementare nella struttura del mhw1 funzioni specifiche richieste dal testo tramite JavaScript.</a:t>
            </a:r>
          </a:p>
          <a:p>
            <a:pPr marL="0" indent="0">
              <a:buNone/>
            </a:pPr>
            <a:endParaRPr lang="it-IT" sz="35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it-IT" sz="35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it-IT" sz="35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it-IT" sz="2500" dirty="0">
                <a:latin typeface="Abadi Extra Light" panose="020B0204020104020204" pitchFamily="34" charset="0"/>
              </a:rPr>
              <a:t>*sono state apportate migliorie e semplificazioni nei file di mhw1 che non inficiano il progetto di partenza.</a:t>
            </a:r>
          </a:p>
          <a:p>
            <a:pPr marL="0" indent="0">
              <a:buNone/>
            </a:pPr>
            <a:endParaRPr lang="it-IT" sz="35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E1093E4A-F0CC-47AB-9E9B-D3444858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31" y="7927125"/>
            <a:ext cx="11486823" cy="637780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D83B8EA1-2171-47E6-8659-B193EF0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45339"/>
            <a:ext cx="11830050" cy="1211590"/>
          </a:xfrm>
        </p:spPr>
        <p:txBody>
          <a:bodyPr>
            <a:normAutofit/>
          </a:bodyPr>
          <a:lstStyle/>
          <a:p>
            <a:pPr algn="r"/>
            <a:r>
              <a:rPr lang="it-IT" sz="5000" dirty="0">
                <a:latin typeface="Abadi" panose="020B0604020104020204" pitchFamily="34" charset="0"/>
              </a:rPr>
              <a:t>File «script.js»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70D8AE6-CDD2-4D48-8806-6AEE26CE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60" y="3291904"/>
            <a:ext cx="12088677" cy="359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Sezione principale: richiami funzioni principali per </a:t>
            </a:r>
            <a:r>
              <a:rPr lang="it-IT" sz="30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l’inizializzazione della pagina</a:t>
            </a:r>
            <a:r>
              <a:rPr lang="it-IT" sz="3000" b="1" dirty="0">
                <a:latin typeface="Abadi Extra Light" panose="020B0204020104020204" pitchFamily="34" charset="0"/>
              </a:rPr>
              <a:t> e le implementazioni richieste.</a:t>
            </a:r>
          </a:p>
          <a:p>
            <a:pPr marL="0" indent="0">
              <a:buNone/>
            </a:pPr>
            <a:endParaRPr lang="it-IT" sz="3000" b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Dichiarazioni variabili e scrittura dei cicli necessari al </a:t>
            </a:r>
            <a:r>
              <a:rPr lang="it-IT" sz="3000" b="1" dirty="0" err="1">
                <a:solidFill>
                  <a:srgbClr val="00B0F0"/>
                </a:solidFill>
                <a:latin typeface="Abadi Extra Light" panose="020B0204020104020204" pitchFamily="34" charset="0"/>
              </a:rPr>
              <a:t>toggle</a:t>
            </a:r>
            <a:r>
              <a:rPr lang="it-IT" sz="3000" b="1" dirty="0">
                <a:solidFill>
                  <a:srgbClr val="00B0F0"/>
                </a:solidFill>
                <a:latin typeface="Abadi Extra Light" panose="020B0204020104020204" pitchFamily="34" charset="0"/>
              </a:rPr>
              <a:t> della descrizione</a:t>
            </a:r>
            <a:r>
              <a:rPr lang="it-IT" sz="3000" b="1" dirty="0">
                <a:latin typeface="Abadi Extra Light" panose="020B0204020104020204" pitchFamily="34" charset="0"/>
              </a:rPr>
              <a:t>,  </a:t>
            </a:r>
            <a:r>
              <a:rPr lang="it-IT" sz="3000" b="1" dirty="0">
                <a:solidFill>
                  <a:srgbClr val="7030A0"/>
                </a:solidFill>
                <a:latin typeface="Abadi Extra Light" panose="020B0204020104020204" pitchFamily="34" charset="0"/>
              </a:rPr>
              <a:t>sezione preferiti</a:t>
            </a:r>
            <a:r>
              <a:rPr lang="it-IT" sz="3000" b="1" dirty="0">
                <a:latin typeface="Abadi Extra Light" panose="020B0204020104020204" pitchFamily="34" charset="0"/>
              </a:rPr>
              <a:t> e </a:t>
            </a:r>
            <a:r>
              <a:rPr lang="it-IT" sz="3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filtro sezione contenuti</a:t>
            </a:r>
            <a:r>
              <a:rPr lang="it-IT" sz="3000" b="1" dirty="0"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25B5FB4-D6F2-415A-B2A2-D65AA8AF211F}"/>
              </a:ext>
            </a:extLst>
          </p:cNvPr>
          <p:cNvSpPr/>
          <p:nvPr/>
        </p:nvSpPr>
        <p:spPr>
          <a:xfrm>
            <a:off x="1122246" y="13313043"/>
            <a:ext cx="11502129" cy="991891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6B4CB8E-6170-48DB-9D2F-0A5D3604F147}"/>
              </a:ext>
            </a:extLst>
          </p:cNvPr>
          <p:cNvSpPr/>
          <p:nvPr/>
        </p:nvSpPr>
        <p:spPr>
          <a:xfrm>
            <a:off x="1106934" y="11483384"/>
            <a:ext cx="11502129" cy="1829659"/>
          </a:xfrm>
          <a:prstGeom prst="rect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3EFBD6A-344C-4B50-BDB0-E6A0127D51A5}"/>
              </a:ext>
            </a:extLst>
          </p:cNvPr>
          <p:cNvSpPr/>
          <p:nvPr/>
        </p:nvSpPr>
        <p:spPr>
          <a:xfrm>
            <a:off x="1106933" y="9992157"/>
            <a:ext cx="11502129" cy="1491227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D70CEE3-DDFB-40B5-85E9-0A469BDD6DF5}"/>
              </a:ext>
            </a:extLst>
          </p:cNvPr>
          <p:cNvSpPr/>
          <p:nvPr/>
        </p:nvSpPr>
        <p:spPr>
          <a:xfrm>
            <a:off x="1106931" y="8572196"/>
            <a:ext cx="11502129" cy="47786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4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D83B8EA1-2171-47E6-8659-B193EF0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45339"/>
            <a:ext cx="11830050" cy="1211590"/>
          </a:xfrm>
        </p:spPr>
        <p:txBody>
          <a:bodyPr>
            <a:normAutofit/>
          </a:bodyPr>
          <a:lstStyle/>
          <a:p>
            <a:pPr algn="r"/>
            <a:r>
              <a:rPr lang="it-IT" sz="5000" dirty="0">
                <a:latin typeface="Abadi" panose="020B0604020104020204" pitchFamily="34" charset="0"/>
              </a:rPr>
              <a:t>//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70D8AE6-CDD2-4D48-8806-6AEE26CE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56" y="1822140"/>
            <a:ext cx="12088677" cy="359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Funzione </a:t>
            </a:r>
            <a:r>
              <a:rPr lang="it-IT" sz="3000" b="1" dirty="0" err="1">
                <a:latin typeface="Abadi Extra Light" panose="020B0204020104020204" pitchFamily="34" charset="0"/>
              </a:rPr>
              <a:t>initialize</a:t>
            </a:r>
            <a:r>
              <a:rPr lang="it-IT" sz="3000" b="1" dirty="0">
                <a:latin typeface="Abadi Extra Light" panose="020B0204020104020204" pitchFamily="34" charset="0"/>
              </a:rPr>
              <a:t>():</a:t>
            </a:r>
          </a:p>
          <a:p>
            <a:pPr marL="0" indent="0"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Creazione e caricamento blocchi della sezione contenuti al </a:t>
            </a:r>
            <a:r>
              <a:rPr lang="it-IT" sz="3000" b="1" dirty="0" err="1">
                <a:latin typeface="Abadi Extra Light" panose="020B0204020104020204" pitchFamily="34" charset="0"/>
              </a:rPr>
              <a:t>refresh</a:t>
            </a:r>
            <a:r>
              <a:rPr lang="it-IT" sz="3000" b="1" dirty="0">
                <a:latin typeface="Abadi Extra Light" panose="020B0204020104020204" pitchFamily="34" charset="0"/>
              </a:rPr>
              <a:t> della pagina con accesso ricorsivo alle informazioni necessarie in content.js sottoforma di array di elementi.   </a:t>
            </a:r>
          </a:p>
          <a:p>
            <a:pPr marL="0" indent="0">
              <a:buNone/>
            </a:pPr>
            <a:endParaRPr lang="it-IT" sz="3000" b="1" dirty="0">
              <a:latin typeface="Abadi Extra Light" panose="020B0204020104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7399BB-3CEB-42AC-AAC0-8A85EB26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51" y="4686497"/>
            <a:ext cx="9468685" cy="123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D83B8EA1-2171-47E6-8659-B193EF0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45339"/>
            <a:ext cx="11830050" cy="1211590"/>
          </a:xfrm>
        </p:spPr>
        <p:txBody>
          <a:bodyPr>
            <a:normAutofit/>
          </a:bodyPr>
          <a:lstStyle/>
          <a:p>
            <a:pPr algn="r"/>
            <a:r>
              <a:rPr lang="it-IT" sz="5000" dirty="0">
                <a:latin typeface="Abadi" panose="020B0604020104020204" pitchFamily="34" charset="0"/>
              </a:rPr>
              <a:t>//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70D8AE6-CDD2-4D48-8806-6AEE26CE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61" y="3045136"/>
            <a:ext cx="12088677" cy="1674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b="1" dirty="0" err="1">
                <a:latin typeface="Abadi Extra Light" panose="020B0204020104020204" pitchFamily="34" charset="0"/>
              </a:rPr>
              <a:t>toggleInfo</a:t>
            </a:r>
            <a:r>
              <a:rPr lang="it-IT" sz="3000" b="1" dirty="0">
                <a:latin typeface="Abadi Extra Light" panose="020B0204020104020204" pitchFamily="34" charset="0"/>
              </a:rPr>
              <a:t>(): </a:t>
            </a:r>
          </a:p>
          <a:p>
            <a:pPr marL="0" indent="0"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Implementazione del </a:t>
            </a:r>
            <a:r>
              <a:rPr lang="it-IT" sz="3000" b="1" dirty="0" err="1">
                <a:latin typeface="Abadi Extra Light" panose="020B0204020104020204" pitchFamily="34" charset="0"/>
              </a:rPr>
              <a:t>toggle</a:t>
            </a:r>
            <a:r>
              <a:rPr lang="it-IT" sz="3000" b="1" dirty="0">
                <a:latin typeface="Abadi Extra Light" panose="020B0204020104020204" pitchFamily="34" charset="0"/>
              </a:rPr>
              <a:t> di descrizione dei blocchi, aggiungendo o rimuovendo la classe ‘</a:t>
            </a:r>
            <a:r>
              <a:rPr lang="it-IT" sz="3000" b="1" dirty="0" err="1">
                <a:latin typeface="Abadi Extra Light" panose="020B0204020104020204" pitchFamily="34" charset="0"/>
              </a:rPr>
              <a:t>hidden</a:t>
            </a:r>
            <a:r>
              <a:rPr lang="it-IT" sz="3000" b="1" dirty="0">
                <a:latin typeface="Abadi Extra Light" panose="020B0204020104020204" pitchFamily="34" charset="0"/>
              </a:rPr>
              <a:t>’ al click del pulsante apposito.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8BD8E80-9A4F-45F0-9E48-850BDB13D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" t="-1034" b="33517"/>
          <a:stretch/>
        </p:blipFill>
        <p:spPr>
          <a:xfrm>
            <a:off x="396305" y="4874795"/>
            <a:ext cx="12923400" cy="38331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7F82AA5-8F20-4998-A946-A8192386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1" y="11484243"/>
            <a:ext cx="12347776" cy="2751407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61ADD49F-11FF-4FC2-9E5F-5C107B028DC4}"/>
              </a:ext>
            </a:extLst>
          </p:cNvPr>
          <p:cNvSpPr txBox="1">
            <a:spLocks/>
          </p:cNvSpPr>
          <p:nvPr/>
        </p:nvSpPr>
        <p:spPr>
          <a:xfrm>
            <a:off x="966054" y="10071071"/>
            <a:ext cx="12088677" cy="139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 err="1">
                <a:latin typeface="Abadi Extra Light" panose="020B0204020104020204" pitchFamily="34" charset="0"/>
              </a:rPr>
              <a:t>isEmpty</a:t>
            </a:r>
            <a:r>
              <a:rPr lang="it-IT" sz="3000" b="1" dirty="0">
                <a:latin typeface="Abadi Extra Light" panose="020B0204020104020204" pitchFamily="34" charset="0"/>
              </a:rPr>
              <a:t>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Richiamata, verifica la presenza di preferiti e gestisce l’apparizione della sezione</a:t>
            </a:r>
          </a:p>
        </p:txBody>
      </p:sp>
    </p:spTree>
    <p:extLst>
      <p:ext uri="{BB962C8B-B14F-4D97-AF65-F5344CB8AC3E}">
        <p14:creationId xmlns:p14="http://schemas.microsoft.com/office/powerpoint/2010/main" val="134931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D83B8EA1-2171-47E6-8659-B193EF0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45339"/>
            <a:ext cx="11830050" cy="1211590"/>
          </a:xfrm>
        </p:spPr>
        <p:txBody>
          <a:bodyPr>
            <a:normAutofit/>
          </a:bodyPr>
          <a:lstStyle/>
          <a:p>
            <a:pPr algn="r"/>
            <a:r>
              <a:rPr lang="it-IT" sz="5000" dirty="0">
                <a:latin typeface="Abadi" panose="020B0604020104020204" pitchFamily="34" charset="0"/>
              </a:rPr>
              <a:t>//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70D8AE6-CDD2-4D48-8806-6AEE26CE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61" y="1990881"/>
            <a:ext cx="12088677" cy="1674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b="1" dirty="0" err="1">
                <a:latin typeface="Abadi Extra Light" panose="020B0204020104020204" pitchFamily="34" charset="0"/>
              </a:rPr>
              <a:t>toggleInBookMarks</a:t>
            </a:r>
            <a:r>
              <a:rPr lang="it-IT" sz="3000" b="1" dirty="0">
                <a:latin typeface="Abadi Extra Light" panose="020B0204020104020204" pitchFamily="34" charset="0"/>
              </a:rPr>
              <a:t>(): </a:t>
            </a:r>
          </a:p>
          <a:p>
            <a:pPr marL="0" indent="0"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Creazione e gestione inserimento/rimozione elementi nei preferiti.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721BFF8-7766-4AEA-878A-A59F8B9F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9" y="3665187"/>
            <a:ext cx="12723380" cy="132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D83B8EA1-2171-47E6-8659-B193EF0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45339"/>
            <a:ext cx="11830050" cy="1211590"/>
          </a:xfrm>
        </p:spPr>
        <p:txBody>
          <a:bodyPr>
            <a:normAutofit/>
          </a:bodyPr>
          <a:lstStyle/>
          <a:p>
            <a:pPr algn="r"/>
            <a:r>
              <a:rPr lang="it-IT" sz="5000" dirty="0">
                <a:latin typeface="Abadi" panose="020B0604020104020204" pitchFamily="34" charset="0"/>
              </a:rPr>
              <a:t>//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70D8AE6-CDD2-4D48-8806-6AEE26CE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61" y="1739030"/>
            <a:ext cx="12088677" cy="1862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b="1" dirty="0" err="1">
                <a:latin typeface="Abadi Extra Light" panose="020B0204020104020204" pitchFamily="34" charset="0"/>
              </a:rPr>
              <a:t>removeFromBookMark</a:t>
            </a:r>
            <a:r>
              <a:rPr lang="it-IT" sz="3000" b="1" dirty="0">
                <a:latin typeface="Abadi Extra Light" panose="020B0204020104020204" pitchFamily="34" charset="0"/>
              </a:rPr>
              <a:t>():</a:t>
            </a:r>
          </a:p>
          <a:p>
            <a:pPr marL="0" indent="0"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Richiamata da </a:t>
            </a:r>
            <a:r>
              <a:rPr lang="it-IT" sz="3000" b="1" dirty="0" err="1">
                <a:latin typeface="Abadi Extra Light" panose="020B0204020104020204" pitchFamily="34" charset="0"/>
              </a:rPr>
              <a:t>toggleInBookmarks</a:t>
            </a:r>
            <a:r>
              <a:rPr lang="it-IT" sz="3000" b="1" dirty="0">
                <a:latin typeface="Abadi Extra Light" panose="020B0204020104020204" pitchFamily="34" charset="0"/>
              </a:rPr>
              <a:t>() rimuove un preferito dalla sezione e aggiorna il simbolo da </a:t>
            </a:r>
            <a:r>
              <a:rPr lang="it-IT" sz="3000" b="1" dirty="0" err="1">
                <a:latin typeface="Abadi Extra Light" panose="020B0204020104020204" pitchFamily="34" charset="0"/>
              </a:rPr>
              <a:t>clickare</a:t>
            </a:r>
            <a:r>
              <a:rPr lang="it-IT" sz="3000" b="1" dirty="0">
                <a:latin typeface="Abadi Extra Light" panose="020B0204020104020204" pitchFamily="34" charset="0"/>
              </a:rPr>
              <a:t> nel contenuto </a:t>
            </a:r>
            <a:r>
              <a:rPr lang="it-IT" sz="3000" b="1" dirty="0" err="1">
                <a:latin typeface="Abadi Extra Light" panose="020B0204020104020204" pitchFamily="34" charset="0"/>
              </a:rPr>
              <a:t>princicpale</a:t>
            </a:r>
            <a:r>
              <a:rPr lang="it-IT" sz="3000" b="1" dirty="0">
                <a:latin typeface="Abadi Extra Light" panose="020B0204020104020204" pitchFamily="34" charset="0"/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DA92D5-848A-479E-9D2B-8F89350F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4" y="3828342"/>
            <a:ext cx="13230986" cy="268931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E75A002-ECD6-4573-B1B2-7174DD73EA0C}"/>
              </a:ext>
            </a:extLst>
          </p:cNvPr>
          <p:cNvSpPr txBox="1">
            <a:spLocks/>
          </p:cNvSpPr>
          <p:nvPr/>
        </p:nvSpPr>
        <p:spPr>
          <a:xfrm>
            <a:off x="813661" y="7851500"/>
            <a:ext cx="12088677" cy="140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 err="1">
                <a:latin typeface="Abadi Extra Light" panose="020B0204020104020204" pitchFamily="34" charset="0"/>
              </a:rPr>
              <a:t>essenceManager</a:t>
            </a:r>
            <a:r>
              <a:rPr lang="it-IT" sz="3000" b="1" dirty="0">
                <a:latin typeface="Abadi Extra Light" panose="020B0204020104020204" pitchFamily="34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3000" b="1" dirty="0">
                <a:latin typeface="Abadi Extra Light" panose="020B0204020104020204" pitchFamily="34" charset="0"/>
              </a:rPr>
              <a:t>Implementa il filtro della sezione contenuti.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7B5055-65F2-4E5A-94BA-F2D0E52D4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6" y="9720988"/>
            <a:ext cx="11440888" cy="61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194</Words>
  <Application>Microsoft Office PowerPoint</Application>
  <PresentationFormat>Personalizzato</PresentationFormat>
  <Paragraphs>30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Abadi</vt:lpstr>
      <vt:lpstr>Abadi Extra Light</vt:lpstr>
      <vt:lpstr>Arial</vt:lpstr>
      <vt:lpstr>Calibri</vt:lpstr>
      <vt:lpstr>Calibri Light</vt:lpstr>
      <vt:lpstr>Tema di Office</vt:lpstr>
      <vt:lpstr>MHW2</vt:lpstr>
      <vt:lpstr>File «script.js»</vt:lpstr>
      <vt:lpstr>//</vt:lpstr>
      <vt:lpstr>//</vt:lpstr>
      <vt:lpstr>//</vt:lpstr>
      <vt:lpstr>//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CALOGERO CRAPANZANO</dc:creator>
  <cp:lastModifiedBy>CALOGERO CRAPANZANO</cp:lastModifiedBy>
  <cp:revision>67</cp:revision>
  <dcterms:created xsi:type="dcterms:W3CDTF">2021-03-24T16:28:26Z</dcterms:created>
  <dcterms:modified xsi:type="dcterms:W3CDTF">2021-04-12T07:33:43Z</dcterms:modified>
</cp:coreProperties>
</file>