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D9EAEE-FA50-DB82-47F1-58C69E56DB64}" name="Palencsár Enikő" initials="EP" userId="S::palencsar.eniko@student.uni-miskolc.hu::a4ffc33d-ee15-4497-b68f-bf5006f8a7f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CF0347-C5C9-C3FE-AB15-DE698A4F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66ECAA-4925-2305-F5B6-3FEBCA029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62188883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B61B7F-81BE-5545-75A9-416EA1AA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A869D4-D0C0-6DA4-23CD-721B0A562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5DEDED-B9E2-3E66-2700-B73CBFF8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27893-B95A-447C-B56D-19870C4668D7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0531A5-0003-8BEF-13E6-8221AE30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1496EE-CF42-8D99-96DC-8846FCD8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9B6207-6F4B-4C3C-A9FA-CC00F98BD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0245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EC8EAF-03E1-E976-D066-F938E9CEB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D0AC911-AB4B-F15B-E93A-48C9F86D5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B9F41C-79FB-3D9C-10C8-A9C7ACBE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27893-B95A-447C-B56D-19870C4668D7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57BA41-D219-978C-A728-8D24ED70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666FDA-3DDC-35A6-CC42-B713C506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9B6207-6F4B-4C3C-A9FA-CC00F98BD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421475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17B6EB-63E4-7562-05A4-533FE217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346054-583B-9F83-B528-81A9CC21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61637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9B838A-C4D0-C3BF-1D76-68894AEB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DDDCFA-11F3-D8B8-2FD4-C841E621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23442C-7B77-4945-D862-943C266C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27893-B95A-447C-B56D-19870C4668D7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DC93440-9FAC-0FE2-23C9-0C49EF92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C416DC-F8C5-143D-6EDD-C02B9D14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9B6207-6F4B-4C3C-A9FA-CC00F98BD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45384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C900A4-CB18-A418-60CA-C2B6A079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B47ACB-A7C5-6E2B-9E69-BB051C72F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35E19D-5107-11BA-5596-4D015B5F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6BF10D3-F280-49E6-F672-B3C01530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27893-B95A-447C-B56D-19870C4668D7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2D498C-3BAC-ECE1-D510-DE588D4B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CC3ECA-BB0A-DF7A-E1FF-82C05655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9B6207-6F4B-4C3C-A9FA-CC00F98BD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701577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C7C2C6-E852-A273-342B-87954EA1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95D659-CAF9-E08C-2AD4-C43DB589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B39B85-683C-D0D8-ADDD-5062C8DD6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5AA9358-1D9C-673D-73DC-E06F4EB00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CD27273-3841-0BAA-FD4E-D661E4054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E9896A8-1EB1-A38D-3DFC-993EA5A5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27893-B95A-447C-B56D-19870C4668D7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1D7109E-076B-E8A3-58DE-915335EA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8725A30-9E6C-DC2E-0E3F-B9434036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9B6207-6F4B-4C3C-A9FA-CC00F98BD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6510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141E00-4AC7-9006-E915-80595C3F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F62D9E7-F7E6-A58E-783B-C9E7141F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27893-B95A-447C-B56D-19870C4668D7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A92D2E1-07C1-85B4-9164-DD8A5CD0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46BD132-8B35-81E8-7787-876F8CEB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9B6207-6F4B-4C3C-A9FA-CC00F98BD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778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4C3FBD3-939D-D4EE-7939-074EB69E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27893-B95A-447C-B56D-19870C4668D7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977F715-1DC2-039B-3D83-94963D22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2ED577F-4BB0-6AF9-D84D-967B63DE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9B6207-6F4B-4C3C-A9FA-CC00F98BD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90300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46CE7E-E686-B17B-ADD8-3060723F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90AE7-2521-1D2E-C26F-47F3942F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0CE487-2837-0EB7-966E-8A23FEC17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D90B9A-3DD4-2222-BA08-0600D3F3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27893-B95A-447C-B56D-19870C4668D7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EDB975-215A-B9AF-8C17-2B291ED1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CD5EE4-7A64-66D6-6162-A10856BB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9B6207-6F4B-4C3C-A9FA-CC00F98BD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766707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04ED6F-A3CA-7554-562B-BA3039C9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0DF1D68-DF4A-4A7A-6956-3D1E1B26B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D0A4C1-23CF-57A8-E7CF-306A4CEEC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A1CD27-F968-AE3B-50D8-F9897E55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27893-B95A-447C-B56D-19870C4668D7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B608CF3-287B-D6F2-D528-4F71E3DB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289D0DB-B07C-2847-8A32-D8FF40D9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9B6207-6F4B-4C3C-A9FA-CC00F98BD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41186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E5A109"/>
            </a:gs>
            <a:gs pos="60000">
              <a:srgbClr val="FFC000"/>
            </a:gs>
            <a:gs pos="92000">
              <a:srgbClr val="FFFF00"/>
            </a:gs>
            <a:gs pos="100000">
              <a:srgbClr val="FFFF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09A00D5-2FA3-15E9-16DC-E8A8C9FA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061B20-4148-C7F9-DF4C-10911F67F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Alcím 2">
            <a:extLst>
              <a:ext uri="{FF2B5EF4-FFF2-40B4-BE49-F238E27FC236}">
                <a16:creationId xmlns:a16="http://schemas.microsoft.com/office/drawing/2014/main" id="{2E1B15C6-EE74-8CFC-D462-AFC6D25F289E}"/>
              </a:ext>
            </a:extLst>
          </p:cNvPr>
          <p:cNvSpPr txBox="1">
            <a:spLocks/>
          </p:cNvSpPr>
          <p:nvPr userDrawn="1"/>
        </p:nvSpPr>
        <p:spPr>
          <a:xfrm>
            <a:off x="9478616" y="6331226"/>
            <a:ext cx="2713384" cy="52677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800" dirty="0"/>
              <a:t>Készítette: Gerőcs Gergő </a:t>
            </a:r>
            <a:br>
              <a:rPr lang="hu-HU" sz="1800" dirty="0"/>
            </a:br>
            <a:r>
              <a:rPr lang="hu-HU" sz="1800" dirty="0"/>
              <a:t>Feu2e5</a:t>
            </a:r>
          </a:p>
        </p:txBody>
      </p:sp>
    </p:spTree>
    <p:extLst>
      <p:ext uri="{BB962C8B-B14F-4D97-AF65-F5344CB8AC3E}">
        <p14:creationId xmlns:p14="http://schemas.microsoft.com/office/powerpoint/2010/main" val="39132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36918A-AD53-0718-0BC6-2950CD19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80"/>
            <a:ext cx="9144000" cy="238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hu-HU" b="1" u="sng" dirty="0">
                <a:solidFill>
                  <a:schemeClr val="accent1"/>
                </a:solidFill>
              </a:rPr>
              <a:t>C# Beadandó 2024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3D7E24C-F09F-BA69-D3F6-0F46F5675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8916"/>
            <a:ext cx="9144000" cy="1655762"/>
          </a:xfrm>
        </p:spPr>
        <p:txBody>
          <a:bodyPr>
            <a:normAutofit/>
          </a:bodyPr>
          <a:lstStyle/>
          <a:p>
            <a:r>
              <a:rPr lang="hu-HU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endParaRPr lang="hu-H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 descr="A képen sárga, képernyőkép, pixel látható&#10;&#10;Automatikusan generált leírás">
            <a:extLst>
              <a:ext uri="{FF2B5EF4-FFF2-40B4-BE49-F238E27FC236}">
                <a16:creationId xmlns:a16="http://schemas.microsoft.com/office/drawing/2014/main" id="{33620B2E-9B2B-57AC-10F0-FA8114453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2445">
            <a:off x="1770061" y="4606606"/>
            <a:ext cx="1188000" cy="118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Kép 6" descr="A képen Színesség, Téglalap, tér, minta látható&#10;&#10;Automatikusan generált leírás">
            <a:extLst>
              <a:ext uri="{FF2B5EF4-FFF2-40B4-BE49-F238E27FC236}">
                <a16:creationId xmlns:a16="http://schemas.microsoft.com/office/drawing/2014/main" id="{E89ADCDC-4FDF-0D46-AE67-ED9FBC977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3" y="2346300"/>
            <a:ext cx="1188000" cy="1188000"/>
          </a:xfrm>
          <a:prstGeom prst="rect">
            <a:avLst/>
          </a:prstGeom>
        </p:spPr>
      </p:pic>
      <p:pic>
        <p:nvPicPr>
          <p:cNvPr id="9" name="Kép 8" descr="A képen háromlábú állvány látható&#10;&#10;Automatikusan generált leírás">
            <a:extLst>
              <a:ext uri="{FF2B5EF4-FFF2-40B4-BE49-F238E27FC236}">
                <a16:creationId xmlns:a16="http://schemas.microsoft.com/office/drawing/2014/main" id="{66EEB29B-FFE4-82A0-A915-CF10CDB7C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00" y="5200894"/>
            <a:ext cx="1188000" cy="11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Kép 10" descr="A képen clipart, illusztráció, tervezés látható&#10;&#10;Automatikusan generált leírás">
            <a:extLst>
              <a:ext uri="{FF2B5EF4-FFF2-40B4-BE49-F238E27FC236}">
                <a16:creationId xmlns:a16="http://schemas.microsoft.com/office/drawing/2014/main" id="{DC53E0AF-81FC-DB1E-92CE-2E2F65F02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640000">
            <a:off x="9234084" y="4606750"/>
            <a:ext cx="1188000" cy="118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Kép 12" descr="A képen sárga, virág látható&#10;&#10;Automatikusan generált leírás">
            <a:extLst>
              <a:ext uri="{FF2B5EF4-FFF2-40B4-BE49-F238E27FC236}">
                <a16:creationId xmlns:a16="http://schemas.microsoft.com/office/drawing/2014/main" id="{6CCC648E-3848-512A-0AC3-9EDEB74509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217" y="2339433"/>
            <a:ext cx="1188000" cy="118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5139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9F6C30-83EA-4CCE-BDE4-D811551D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96" y="189230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u="sng" dirty="0">
                <a:solidFill>
                  <a:schemeClr val="accent1"/>
                </a:solidFill>
              </a:rPr>
              <a:t>Menük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C7458A4-5B4E-41DC-4E9F-C2C9E3C49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871443">
            <a:off x="1034609" y="1725057"/>
            <a:ext cx="3708000" cy="226188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1D6518A-D3F7-75BE-EAAD-76B45DDDE9BE}"/>
              </a:ext>
            </a:extLst>
          </p:cNvPr>
          <p:cNvSpPr txBox="1"/>
          <p:nvPr/>
        </p:nvSpPr>
        <p:spPr>
          <a:xfrm>
            <a:off x="4939019" y="567009"/>
            <a:ext cx="3379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Help</a:t>
            </a:r>
            <a:r>
              <a:rPr lang="hu-HU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Scoreboard</a:t>
            </a:r>
            <a:r>
              <a:rPr lang="hu-HU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Functions.cs</a:t>
            </a:r>
            <a:r>
              <a:rPr lang="hu-HU" sz="2400" dirty="0"/>
              <a:t> fájl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Menükhöz tartozó függvények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0033DB8-68FD-260A-DC3E-C0493F77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6464">
            <a:off x="3803268" y="4069886"/>
            <a:ext cx="3708000" cy="2480523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A037E826-C3ED-DD70-2C26-DD8AA1AA9E2D}"/>
              </a:ext>
            </a:extLst>
          </p:cNvPr>
          <p:cNvSpPr txBox="1"/>
          <p:nvPr/>
        </p:nvSpPr>
        <p:spPr>
          <a:xfrm>
            <a:off x="313939" y="4721007"/>
            <a:ext cx="337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ID, </a:t>
            </a:r>
            <a:r>
              <a:rPr lang="hu-HU" sz="2400" dirty="0" err="1"/>
              <a:t>Name</a:t>
            </a:r>
            <a:r>
              <a:rPr lang="hu-HU" sz="2400" dirty="0"/>
              <a:t>, </a:t>
            </a:r>
            <a:r>
              <a:rPr lang="hu-HU" sz="2400" dirty="0" err="1"/>
              <a:t>Highscore</a:t>
            </a:r>
            <a:r>
              <a:rPr lang="hu-HU" sz="2400" dirty="0"/>
              <a:t> szerinti rendezés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Linq</a:t>
            </a:r>
            <a:r>
              <a:rPr lang="hu-HU" sz="2400" dirty="0"/>
              <a:t> használata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BBAB60FB-70B2-0F18-66D0-F7F97018FF47}"/>
              </a:ext>
            </a:extLst>
          </p:cNvPr>
          <p:cNvSpPr txBox="1"/>
          <p:nvPr/>
        </p:nvSpPr>
        <p:spPr>
          <a:xfrm>
            <a:off x="7094824" y="3223284"/>
            <a:ext cx="361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Profiles.txt és struktúra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00B3758E-75D0-AF55-8F73-9919C3D1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540" y="3243781"/>
            <a:ext cx="1095528" cy="1648055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A6D6435F-72CF-8B13-0EB8-5681F2EB5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337" y="3759708"/>
            <a:ext cx="2520000" cy="226425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50A0E63-67B3-A1D6-F711-6CEE9C5D1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5883">
            <a:off x="8083299" y="384239"/>
            <a:ext cx="3708000" cy="22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5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20A988-41AC-D660-BDE5-89B5C6C1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7" y="223611"/>
            <a:ext cx="10515600" cy="1325563"/>
          </a:xfrm>
        </p:spPr>
        <p:txBody>
          <a:bodyPr/>
          <a:lstStyle/>
          <a:p>
            <a:r>
              <a:rPr lang="hu-HU" u="sng" dirty="0" err="1">
                <a:solidFill>
                  <a:schemeClr val="accent1"/>
                </a:solidFill>
              </a:rPr>
              <a:t>Settings</a:t>
            </a:r>
            <a:r>
              <a:rPr lang="hu-HU" u="sng" dirty="0">
                <a:solidFill>
                  <a:schemeClr val="accent1"/>
                </a:solidFill>
              </a:rPr>
              <a:t> Menü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64389DF-3AF4-0406-E13C-9E81D0FC6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000" y="1549173"/>
            <a:ext cx="2826994" cy="172800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EA85A1D-D6A9-830B-A596-738B34A73ED8}"/>
              </a:ext>
            </a:extLst>
          </p:cNvPr>
          <p:cNvSpPr txBox="1"/>
          <p:nvPr/>
        </p:nvSpPr>
        <p:spPr>
          <a:xfrm>
            <a:off x="155372" y="1622769"/>
            <a:ext cx="3686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Keybindings</a:t>
            </a:r>
            <a:endParaRPr lang="hu-H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Default</a:t>
            </a:r>
            <a:endParaRPr lang="hu-H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Use</a:t>
            </a:r>
            <a:r>
              <a:rPr lang="hu-HU" sz="2400" dirty="0"/>
              <a:t> </a:t>
            </a:r>
            <a:r>
              <a:rPr lang="hu-HU" sz="2400" dirty="0" err="1"/>
              <a:t>Arrow</a:t>
            </a:r>
            <a:r>
              <a:rPr lang="hu-HU" sz="2400" dirty="0"/>
              <a:t> </a:t>
            </a:r>
            <a:r>
              <a:rPr lang="hu-HU" sz="2400" dirty="0" err="1"/>
              <a:t>Keys</a:t>
            </a: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Difficulty</a:t>
            </a:r>
            <a:r>
              <a:rPr lang="hu-HU" sz="2400" dirty="0"/>
              <a:t> </a:t>
            </a:r>
            <a:r>
              <a:rPr lang="hu-HU" sz="2400" dirty="0" err="1"/>
              <a:t>scroll</a:t>
            </a:r>
            <a:r>
              <a:rPr lang="hu-HU" sz="2400" dirty="0"/>
              <a:t>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A67C9CF-402C-D9AF-E025-690F4D62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714" y="1546221"/>
            <a:ext cx="2832787" cy="172800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AA4188C-33BC-F0A0-2F92-976C746B7B68}"/>
              </a:ext>
            </a:extLst>
          </p:cNvPr>
          <p:cNvSpPr txBox="1"/>
          <p:nvPr/>
        </p:nvSpPr>
        <p:spPr>
          <a:xfrm>
            <a:off x="172378" y="3685667"/>
            <a:ext cx="28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Fájlba mentés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Linq</a:t>
            </a:r>
            <a:r>
              <a:rPr lang="hu-HU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Apply</a:t>
            </a:r>
            <a:r>
              <a:rPr lang="hu-HU" sz="2400" dirty="0"/>
              <a:t> gomb</a:t>
            </a:r>
          </a:p>
          <a:p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8B677B5-2B81-C055-1778-F3553678520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44366" y="3970459"/>
            <a:ext cx="2772000" cy="1728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C8F8BD1-1928-5056-5446-FD5243FED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366" y="3584812"/>
            <a:ext cx="8135485" cy="200053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06C0378F-9CC8-8092-6AE1-A1729AFBB9E3}"/>
              </a:ext>
            </a:extLst>
          </p:cNvPr>
          <p:cNvSpPr txBox="1"/>
          <p:nvPr/>
        </p:nvSpPr>
        <p:spPr>
          <a:xfrm>
            <a:off x="140617" y="5701062"/>
            <a:ext cx="3686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Settings</a:t>
            </a:r>
            <a:r>
              <a:rPr lang="hu-HU" sz="2400" dirty="0"/>
              <a:t> Struktúra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Beolvasás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pic>
        <p:nvPicPr>
          <p:cNvPr id="23" name="Kép 22">
            <a:extLst>
              <a:ext uri="{FF2B5EF4-FFF2-40B4-BE49-F238E27FC236}">
                <a16:creationId xmlns:a16="http://schemas.microsoft.com/office/drawing/2014/main" id="{4B6D0F41-17B8-3268-2DE6-521D66F22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0236" y="3970459"/>
            <a:ext cx="1608827" cy="172800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E19ABEC5-5D15-0CB0-E28F-627236E0E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3221" y="1546737"/>
            <a:ext cx="2844000" cy="17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96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9279E5-BF7F-5A0D-4B2C-E0835464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02" y="208858"/>
            <a:ext cx="10515600" cy="1325563"/>
          </a:xfrm>
        </p:spPr>
        <p:txBody>
          <a:bodyPr/>
          <a:lstStyle/>
          <a:p>
            <a:r>
              <a:rPr lang="hu-HU" u="sng" dirty="0"/>
              <a:t>Play Menü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51A6F78-0214-0E2F-60F6-0A88626E9428}"/>
              </a:ext>
            </a:extLst>
          </p:cNvPr>
          <p:cNvSpPr txBox="1"/>
          <p:nvPr/>
        </p:nvSpPr>
        <p:spPr>
          <a:xfrm>
            <a:off x="838200" y="1690688"/>
            <a:ext cx="348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Cél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Jobb oldali menü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Mozgás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Generálás</a:t>
            </a:r>
          </a:p>
          <a:p>
            <a:endParaRPr lang="hu-HU" sz="24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FAB7714-63F2-0ADA-7686-4172E228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669" y="332750"/>
            <a:ext cx="7965331" cy="1009791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66B0F2AE-3602-94CC-9434-C122FE90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669" y="1442541"/>
            <a:ext cx="7965330" cy="31655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17F289E1-6541-412B-3E07-69D9F6BB4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300" y="4455027"/>
            <a:ext cx="4680000" cy="1525035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CAB936E8-B594-F516-CAC2-33398AD2EA84}"/>
              </a:ext>
            </a:extLst>
          </p:cNvPr>
          <p:cNvSpPr txBox="1"/>
          <p:nvPr/>
        </p:nvSpPr>
        <p:spPr>
          <a:xfrm>
            <a:off x="6728300" y="2619516"/>
            <a:ext cx="33691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Gameover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Fuel</a:t>
            </a:r>
            <a:r>
              <a:rPr lang="hu-HU" sz="2400" dirty="0"/>
              <a:t> működése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Eltelt idő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Pont és név mentése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A32F9DE-FE52-B8A1-368C-098736EFD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03542"/>
            <a:ext cx="5407753" cy="31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65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88E002-1D43-7BA6-1D2E-AAF95016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Első ötlet: </a:t>
            </a:r>
            <a:r>
              <a:rPr lang="hu-HU" u="sng" dirty="0" err="1"/>
              <a:t>Snake</a:t>
            </a:r>
            <a:endParaRPr lang="hu-HU" u="sng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71BEC93-CBAF-E7FE-9BD5-0B4D893E44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004734"/>
            <a:ext cx="1051560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Először egy </a:t>
            </a:r>
            <a:r>
              <a:rPr lang="hu-HU" dirty="0" err="1"/>
              <a:t>snake</a:t>
            </a:r>
            <a:r>
              <a:rPr lang="hu-HU" dirty="0"/>
              <a:t> játékot akartam készíteni, villamos néven.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kombájn egy „villamos”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C181C1C-68B5-6A5D-FE38-1642165A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2880000" cy="2945293"/>
          </a:xfrm>
          <a:prstGeom prst="rect">
            <a:avLst/>
          </a:prstGeom>
        </p:spPr>
      </p:pic>
      <p:pic>
        <p:nvPicPr>
          <p:cNvPr id="10" name="Kép 9" descr="A képen szöveg, szimbólum látható&#10;&#10;Automatikusan generált leírás">
            <a:extLst>
              <a:ext uri="{FF2B5EF4-FFF2-40B4-BE49-F238E27FC236}">
                <a16:creationId xmlns:a16="http://schemas.microsoft.com/office/drawing/2014/main" id="{3B872EED-9F3A-933A-9007-F8DC9B89B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556" y="5287026"/>
            <a:ext cx="1188000" cy="891000"/>
          </a:xfrm>
          <a:prstGeom prst="rect">
            <a:avLst/>
          </a:prstGeom>
        </p:spPr>
      </p:pic>
      <p:pic>
        <p:nvPicPr>
          <p:cNvPr id="12" name="Kép 11" descr="A képen kör, képernyőkép, tervezés, berendezés látható&#10;&#10;Automatikusan generált leírás">
            <a:extLst>
              <a:ext uri="{FF2B5EF4-FFF2-40B4-BE49-F238E27FC236}">
                <a16:creationId xmlns:a16="http://schemas.microsoft.com/office/drawing/2014/main" id="{4A495357-13FE-3C57-7956-23138783B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00" y="5287026"/>
            <a:ext cx="1188000" cy="891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67FF5C6B-03CC-E2C0-5672-630EED8F1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47" y="5287026"/>
            <a:ext cx="1188000" cy="891000"/>
          </a:xfrm>
          <a:prstGeom prst="rect">
            <a:avLst/>
          </a:prstGeom>
        </p:spPr>
      </p:pic>
      <p:pic>
        <p:nvPicPr>
          <p:cNvPr id="16" name="Kép 15" descr="A képen szimbólum, Grafika, embléma, képernyőkép látható&#10;&#10;Automatikusan generált leírás">
            <a:extLst>
              <a:ext uri="{FF2B5EF4-FFF2-40B4-BE49-F238E27FC236}">
                <a16:creationId xmlns:a16="http://schemas.microsoft.com/office/drawing/2014/main" id="{56F5036A-282B-5D6C-681F-11A3B0549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556" y="3733780"/>
            <a:ext cx="1188000" cy="89100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61E6774E-1E43-9A84-0864-5BCD6283D9F8}"/>
              </a:ext>
            </a:extLst>
          </p:cNvPr>
          <p:cNvSpPr txBox="1"/>
          <p:nvPr/>
        </p:nvSpPr>
        <p:spPr>
          <a:xfrm>
            <a:off x="5476050" y="3793782"/>
            <a:ext cx="410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Megmaradt villamoshoz tartozó képek:</a:t>
            </a:r>
          </a:p>
        </p:txBody>
      </p:sp>
    </p:spTree>
    <p:extLst>
      <p:ext uri="{BB962C8B-B14F-4D97-AF65-F5344CB8AC3E}">
        <p14:creationId xmlns:p14="http://schemas.microsoft.com/office/powerpoint/2010/main" val="1927963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7A93F5-F8DE-7813-F3E8-B02473E57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hu-HU" b="1" dirty="0">
                <a:solidFill>
                  <a:schemeClr val="accent1"/>
                </a:solidFill>
              </a:rPr>
              <a:t>Köszönöm a figyelmet!</a:t>
            </a:r>
          </a:p>
        </p:txBody>
      </p:sp>
      <p:pic>
        <p:nvPicPr>
          <p:cNvPr id="17" name="Kép 16" descr="A képen Téglalap, piros, képernyőkép, tervezés látható&#10;&#10;Automatikusan generált leírás">
            <a:extLst>
              <a:ext uri="{FF2B5EF4-FFF2-40B4-BE49-F238E27FC236}">
                <a16:creationId xmlns:a16="http://schemas.microsoft.com/office/drawing/2014/main" id="{E64ADD0D-5A4F-2962-1AFF-E716BCF53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316163"/>
            <a:ext cx="1188000" cy="118800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63FD3930-E034-FA7F-2373-0972AD262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316163"/>
            <a:ext cx="1188000" cy="118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Alcím 4">
            <a:extLst>
              <a:ext uri="{FF2B5EF4-FFF2-40B4-BE49-F238E27FC236}">
                <a16:creationId xmlns:a16="http://schemas.microsoft.com/office/drawing/2014/main" id="{B08E484A-914C-9A9A-EC77-47AB03EFC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73600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94</Words>
  <Application>Microsoft Office PowerPoint</Application>
  <PresentationFormat>Szélesvásznú</PresentationFormat>
  <Paragraphs>35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Office-téma</vt:lpstr>
      <vt:lpstr>C# Beadandó 2024</vt:lpstr>
      <vt:lpstr>Menük</vt:lpstr>
      <vt:lpstr>Settings Menü</vt:lpstr>
      <vt:lpstr>Play Menü</vt:lpstr>
      <vt:lpstr>Első ötlet: Snake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Gergő Gerőcs</dc:creator>
  <cp:lastModifiedBy>Gergő Gerőcs</cp:lastModifiedBy>
  <cp:revision>20</cp:revision>
  <dcterms:created xsi:type="dcterms:W3CDTF">2024-04-18T10:21:47Z</dcterms:created>
  <dcterms:modified xsi:type="dcterms:W3CDTF">2024-04-18T12:23:32Z</dcterms:modified>
</cp:coreProperties>
</file>