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  <p:sldMasterId id="2147483939" r:id="rId3"/>
  </p:sldMasterIdLst>
  <p:notesMasterIdLst>
    <p:notesMasterId r:id="rId41"/>
  </p:notesMasterIdLst>
  <p:sldIdLst>
    <p:sldId id="256" r:id="rId4"/>
    <p:sldId id="301" r:id="rId5"/>
    <p:sldId id="261" r:id="rId6"/>
    <p:sldId id="257" r:id="rId7"/>
    <p:sldId id="262" r:id="rId8"/>
    <p:sldId id="258" r:id="rId9"/>
    <p:sldId id="297" r:id="rId10"/>
    <p:sldId id="271" r:id="rId11"/>
    <p:sldId id="272" r:id="rId12"/>
    <p:sldId id="269" r:id="rId13"/>
    <p:sldId id="283" r:id="rId14"/>
    <p:sldId id="263" r:id="rId15"/>
    <p:sldId id="266" r:id="rId16"/>
    <p:sldId id="264" r:id="rId17"/>
    <p:sldId id="267" r:id="rId18"/>
    <p:sldId id="296" r:id="rId19"/>
    <p:sldId id="268" r:id="rId20"/>
    <p:sldId id="270" r:id="rId21"/>
    <p:sldId id="275" r:id="rId22"/>
    <p:sldId id="274" r:id="rId23"/>
    <p:sldId id="277" r:id="rId24"/>
    <p:sldId id="300" r:id="rId25"/>
    <p:sldId id="279" r:id="rId26"/>
    <p:sldId id="281" r:id="rId27"/>
    <p:sldId id="280" r:id="rId28"/>
    <p:sldId id="284" r:id="rId29"/>
    <p:sldId id="285" r:id="rId30"/>
    <p:sldId id="287" r:id="rId31"/>
    <p:sldId id="288" r:id="rId32"/>
    <p:sldId id="289" r:id="rId33"/>
    <p:sldId id="290" r:id="rId34"/>
    <p:sldId id="299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48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3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59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42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76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52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87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87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974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061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918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70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41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3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9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1927" y="1811648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比喻： </a:t>
            </a:r>
            <a:r>
              <a:rPr lang="en-US" altLang="zh-CN" b="1" dirty="0"/>
              <a:t>Git</a:t>
            </a:r>
            <a:r>
              <a:rPr lang="zh-CN" altLang="en-US" b="1" dirty="0"/>
              <a:t>版本下的协作开发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堆为共享内存区域，对象</a:t>
            </a:r>
            <a:r>
              <a:rPr lang="en-US" altLang="zh-CN" sz="2400" dirty="0"/>
              <a:t>new</a:t>
            </a:r>
            <a:r>
              <a:rPr lang="zh-CN" altLang="en-US" sz="2400" dirty="0"/>
              <a:t>在堆上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基本变量和局部变量分配置在栈上，每个线程对应一个栈，方法在栈中执行，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695" y="2069314"/>
            <a:ext cx="4236118" cy="40243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1976573"/>
            <a:ext cx="3469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JMM</a:t>
            </a:r>
            <a:r>
              <a:rPr lang="zh-CN" altLang="en-US" sz="2800" dirty="0"/>
              <a:t>是抽象出来的，真实不存在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堆、方法区等构成主内存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3DA8-FD09-4C65-8B69-1FE12143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F4638-76EF-4779-984B-FDFD8334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平时写代码时有线程安全方面的意识</a:t>
            </a:r>
            <a:endParaRPr lang="en-US" altLang="zh-CN" dirty="0"/>
          </a:p>
          <a:p>
            <a:r>
              <a:rPr lang="zh-CN" altLang="en-US" dirty="0"/>
              <a:t>能够辨别出线程不安全的代码</a:t>
            </a:r>
            <a:endParaRPr lang="en-US" altLang="zh-CN" dirty="0"/>
          </a:p>
          <a:p>
            <a:r>
              <a:rPr lang="zh-CN" altLang="en-US" dirty="0"/>
              <a:t>知道常见的保证线程安全的策略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72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强一致：对象内部状态始终是一致</a:t>
            </a:r>
            <a:r>
              <a:rPr lang="en-US" altLang="zh-CN" dirty="0"/>
              <a:t>, </a:t>
            </a:r>
            <a:r>
              <a:rPr lang="en-US" altLang="zh-CN" dirty="0" err="1"/>
              <a:t>StrongConsistencyPosition</a:t>
            </a:r>
            <a:endParaRPr lang="en-US" altLang="zh-CN" dirty="0"/>
          </a:p>
          <a:p>
            <a:r>
              <a:rPr lang="zh-CN" altLang="en-US" dirty="0"/>
              <a:t>弱一致：对象内部状态有时不一致</a:t>
            </a:r>
            <a:r>
              <a:rPr lang="en-US" altLang="zh-CN" dirty="0"/>
              <a:t>, </a:t>
            </a:r>
            <a:r>
              <a:rPr lang="en-US" altLang="zh-CN" dirty="0" err="1"/>
              <a:t>WeakConsistencyPosition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0C44-3F0C-4D38-9714-A3C5E386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E4E5E-2F4C-43D4-A384-AAB21C7D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内置锁：</a:t>
            </a:r>
            <a:r>
              <a:rPr lang="en-US" altLang="zh-CN" dirty="0" err="1"/>
              <a:t>SafeHashSetBySync</a:t>
            </a:r>
            <a:r>
              <a:rPr lang="zh-CN" altLang="en-US" dirty="0"/>
              <a:t>，</a:t>
            </a:r>
            <a:r>
              <a:rPr lang="en-US" altLang="zh-CN" dirty="0" err="1"/>
              <a:t>SafeCounterByMonitorPattern</a:t>
            </a:r>
            <a:endParaRPr lang="en-US" altLang="zh-CN" dirty="0"/>
          </a:p>
          <a:p>
            <a:r>
              <a:rPr lang="zh-CN" altLang="en-US" dirty="0"/>
              <a:t>不变性：</a:t>
            </a:r>
            <a:r>
              <a:rPr lang="en-US" altLang="zh-CN" dirty="0" err="1"/>
              <a:t>SafeOneStatusByFinal</a:t>
            </a:r>
            <a:endParaRPr lang="en-US" altLang="zh-CN" dirty="0"/>
          </a:p>
          <a:p>
            <a:r>
              <a:rPr lang="en-US" altLang="zh-CN" dirty="0"/>
              <a:t>copy: </a:t>
            </a:r>
            <a:r>
              <a:rPr lang="en-US" altLang="zh-CN" dirty="0" err="1"/>
              <a:t>SafeMultiDimStatusByCopy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CAS: </a:t>
            </a:r>
            <a:r>
              <a:rPr lang="en-US" altLang="zh-CN" dirty="0" err="1"/>
              <a:t>SafeCounterByCAS</a:t>
            </a:r>
            <a:endParaRPr lang="en-US" altLang="zh-CN" dirty="0"/>
          </a:p>
          <a:p>
            <a:r>
              <a:rPr lang="en-US" altLang="zh-CN" dirty="0"/>
              <a:t>AQS: </a:t>
            </a:r>
            <a:r>
              <a:rPr lang="en-US" altLang="zh-CN" dirty="0" err="1"/>
              <a:t>SafeMultiDimStatusByAQS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90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复合操作非原子：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for</a:t>
            </a:r>
            <a:r>
              <a:rPr lang="zh-CN" altLang="en-US" dirty="0"/>
              <a:t>循环中竞态条件非原子：</a:t>
            </a:r>
            <a:r>
              <a:rPr lang="en-US" altLang="zh-CN" dirty="0"/>
              <a:t> </a:t>
            </a:r>
            <a:r>
              <a:rPr lang="en-US" altLang="zh-CN" dirty="0" err="1"/>
              <a:t>ProblemInForLoopDemo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使用迭代器时并发修改异常：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隐藏迭代器并发修改异常：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</a:t>
            </a:r>
            <a:r>
              <a:rPr lang="en-US" altLang="zh-CN" dirty="0"/>
              <a:t>size</a:t>
            </a:r>
            <a:r>
              <a:rPr lang="zh-CN" altLang="en-US" dirty="0"/>
              <a:t>按线程分散于子</a:t>
            </a:r>
            <a:r>
              <a:rPr lang="en-US" altLang="zh-CN" dirty="0"/>
              <a:t>size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17" y="2193925"/>
            <a:ext cx="839856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2D5A-1D30-4B32-B968-9D9CC5BF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集合线程安全对比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2503172-83C4-450E-B08A-8256C63A2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27794"/>
              </p:ext>
            </p:extLst>
          </p:nvPr>
        </p:nvGraphicFramePr>
        <p:xfrm>
          <a:off x="1232030" y="2057401"/>
          <a:ext cx="10472289" cy="335921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15533">
                  <a:extLst>
                    <a:ext uri="{9D8B030D-6E8A-4147-A177-3AD203B41FA5}">
                      <a16:colId xmlns:a16="http://schemas.microsoft.com/office/drawing/2014/main" val="42496579"/>
                    </a:ext>
                  </a:extLst>
                </a:gridCol>
                <a:gridCol w="1575797">
                  <a:extLst>
                    <a:ext uri="{9D8B030D-6E8A-4147-A177-3AD203B41FA5}">
                      <a16:colId xmlns:a16="http://schemas.microsoft.com/office/drawing/2014/main" val="3649918613"/>
                    </a:ext>
                  </a:extLst>
                </a:gridCol>
                <a:gridCol w="1260909">
                  <a:extLst>
                    <a:ext uri="{9D8B030D-6E8A-4147-A177-3AD203B41FA5}">
                      <a16:colId xmlns:a16="http://schemas.microsoft.com/office/drawing/2014/main" val="2235850610"/>
                    </a:ext>
                  </a:extLst>
                </a:gridCol>
                <a:gridCol w="4013735">
                  <a:extLst>
                    <a:ext uri="{9D8B030D-6E8A-4147-A177-3AD203B41FA5}">
                      <a16:colId xmlns:a16="http://schemas.microsoft.com/office/drawing/2014/main" val="2624454102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754410776"/>
                    </a:ext>
                  </a:extLst>
                </a:gridCol>
              </a:tblGrid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集合接口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线程不安全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同步容器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同步容器（</a:t>
                      </a:r>
                      <a:r>
                        <a:rPr lang="en-US" altLang="zh-CN" sz="1600" b="1" u="none" strike="noStrike" dirty="0" err="1">
                          <a:effectLst/>
                        </a:rPr>
                        <a:t>Collections.synchronizedXxx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）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并发容器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27115"/>
                  </a:ext>
                </a:extLst>
              </a:tr>
              <a:tr h="554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Vector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CopyOnWriteArrayList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648902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HashTable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Collections.sychronizedMap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9624645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CopyOnWriteArraySet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411673"/>
                  </a:ext>
                </a:extLst>
              </a:tr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6288020"/>
                  </a:ext>
                </a:extLst>
              </a:tr>
              <a:tr h="573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98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6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494503"/>
            <a:ext cx="10520963" cy="4685634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  <a:r>
              <a:rPr lang="zh-CN" altLang="en-US" dirty="0"/>
              <a:t>， 又叫监控器</a:t>
            </a:r>
            <a:r>
              <a:rPr lang="en-US" altLang="zh-CN" dirty="0"/>
              <a:t>monitor</a:t>
            </a:r>
          </a:p>
          <a:p>
            <a:pPr marL="0" indent="0">
              <a:buNone/>
            </a:pPr>
            <a:r>
              <a:rPr lang="zh-CN" altLang="en-US" dirty="0"/>
              <a:t>字节码指令：</a:t>
            </a:r>
            <a:r>
              <a:rPr lang="en-US" altLang="zh-CN" dirty="0" err="1"/>
              <a:t>monitorenter</a:t>
            </a:r>
            <a:r>
              <a:rPr lang="en-US" altLang="zh-CN" dirty="0"/>
              <a:t>, </a:t>
            </a:r>
            <a:r>
              <a:rPr lang="en-US" altLang="zh-CN" dirty="0" err="1"/>
              <a:t>monitorexit</a:t>
            </a:r>
            <a:r>
              <a:rPr lang="en-US" altLang="zh-CN" dirty="0"/>
              <a:t> : </a:t>
            </a:r>
            <a:r>
              <a:rPr lang="en-US" altLang="zh-CN" dirty="0" err="1"/>
              <a:t>SynchronizedForJavap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可重入：同一条线程可再次进入</a:t>
            </a:r>
            <a:r>
              <a:rPr lang="en-US" altLang="zh-CN" dirty="0"/>
              <a:t>:  </a:t>
            </a:r>
            <a:r>
              <a:rPr lang="en-US" altLang="zh-CN" dirty="0" err="1"/>
              <a:t>MonitorReenterDemo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堆中对象多出两个监视字段：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9839</TotalTime>
  <Words>1259</Words>
  <Application>Microsoft Office PowerPoint</Application>
  <PresentationFormat>宽屏</PresentationFormat>
  <Paragraphs>227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等线</vt:lpstr>
      <vt:lpstr>宋体</vt:lpstr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1_HDOfficeLightV0</vt:lpstr>
      <vt:lpstr>水汽尾迹</vt:lpstr>
      <vt:lpstr>JAVA并发编程</vt:lpstr>
      <vt:lpstr>目的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JVM内存结构</vt:lpstr>
      <vt:lpstr>JMM与JVM内存区域划分的联系</vt:lpstr>
      <vt:lpstr>synchronized与volatile的区别</vt:lpstr>
      <vt:lpstr>PowerPoint 演示文稿</vt:lpstr>
      <vt:lpstr>三、设计线程安全类</vt:lpstr>
      <vt:lpstr>安全类设计</vt:lpstr>
      <vt:lpstr>具体设计方法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集合线程安全对比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774</cp:revision>
  <dcterms:created xsi:type="dcterms:W3CDTF">2018-07-25T13:13:08Z</dcterms:created>
  <dcterms:modified xsi:type="dcterms:W3CDTF">2018-08-09T16:29:58Z</dcterms:modified>
</cp:coreProperties>
</file>