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  <p:sldMasterId id="2147483867" r:id="rId3"/>
  </p:sldMasterIdLst>
  <p:notesMasterIdLst>
    <p:notesMasterId r:id="rId40"/>
  </p:notesMasterIdLst>
  <p:sldIdLst>
    <p:sldId id="256" r:id="rId4"/>
    <p:sldId id="261" r:id="rId5"/>
    <p:sldId id="257" r:id="rId6"/>
    <p:sldId id="262" r:id="rId7"/>
    <p:sldId id="258" r:id="rId8"/>
    <p:sldId id="297" r:id="rId9"/>
    <p:sldId id="271" r:id="rId10"/>
    <p:sldId id="272" r:id="rId11"/>
    <p:sldId id="269" r:id="rId12"/>
    <p:sldId id="283" r:id="rId13"/>
    <p:sldId id="263" r:id="rId14"/>
    <p:sldId id="266" r:id="rId15"/>
    <p:sldId id="264" r:id="rId16"/>
    <p:sldId id="267" r:id="rId17"/>
    <p:sldId id="296" r:id="rId18"/>
    <p:sldId id="268" r:id="rId19"/>
    <p:sldId id="270" r:id="rId20"/>
    <p:sldId id="275" r:id="rId21"/>
    <p:sldId id="274" r:id="rId22"/>
    <p:sldId id="277" r:id="rId23"/>
    <p:sldId id="300" r:id="rId24"/>
    <p:sldId id="279" r:id="rId25"/>
    <p:sldId id="281" r:id="rId26"/>
    <p:sldId id="280" r:id="rId27"/>
    <p:sldId id="284" r:id="rId28"/>
    <p:sldId id="285" r:id="rId29"/>
    <p:sldId id="287" r:id="rId30"/>
    <p:sldId id="288" r:id="rId31"/>
    <p:sldId id="289" r:id="rId32"/>
    <p:sldId id="290" r:id="rId33"/>
    <p:sldId id="299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70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93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5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6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88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97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35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35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36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391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30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1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33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7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C44-3F0C-4D38-9714-A3C5E38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4E5E-2F4C-43D4-A384-AAB21C7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r>
              <a:rPr lang="zh-CN" altLang="en-US" dirty="0"/>
              <a:t>，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r>
              <a:rPr lang="en-US" altLang="zh-CN" dirty="0"/>
              <a:t>copy: </a:t>
            </a:r>
            <a:r>
              <a:rPr lang="en-US" altLang="zh-CN" dirty="0" err="1"/>
              <a:t>SafeMultiDimStatusByCopy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CAS: </a:t>
            </a:r>
            <a:r>
              <a:rPr lang="en-US" altLang="zh-CN" dirty="0" err="1"/>
              <a:t>SafeCounterByCAS</a:t>
            </a:r>
            <a:endParaRPr lang="en-US" altLang="zh-CN" dirty="0"/>
          </a:p>
          <a:p>
            <a:r>
              <a:rPr lang="en-US" altLang="zh-CN" dirty="0"/>
              <a:t>AQS: </a:t>
            </a:r>
            <a:r>
              <a:rPr lang="en-US" altLang="zh-CN" dirty="0" err="1"/>
              <a:t>SafeMultiDimStatusByAQS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0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 dirty="0" err="1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17" y="2193925"/>
            <a:ext cx="83985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D5A-1D30-4B32-B968-9D9CC5BF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集合线程安全对比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2503172-83C4-450E-B08A-8256C63A2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273063"/>
              </p:ext>
            </p:extLst>
          </p:nvPr>
        </p:nvGraphicFramePr>
        <p:xfrm>
          <a:off x="1232030" y="2057401"/>
          <a:ext cx="10472289" cy="335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533">
                  <a:extLst>
                    <a:ext uri="{9D8B030D-6E8A-4147-A177-3AD203B41FA5}">
                      <a16:colId xmlns:a16="http://schemas.microsoft.com/office/drawing/2014/main" val="42496579"/>
                    </a:ext>
                  </a:extLst>
                </a:gridCol>
                <a:gridCol w="1575797">
                  <a:extLst>
                    <a:ext uri="{9D8B030D-6E8A-4147-A177-3AD203B41FA5}">
                      <a16:colId xmlns:a16="http://schemas.microsoft.com/office/drawing/2014/main" val="3649918613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2235850610"/>
                    </a:ext>
                  </a:extLst>
                </a:gridCol>
                <a:gridCol w="4013735">
                  <a:extLst>
                    <a:ext uri="{9D8B030D-6E8A-4147-A177-3AD203B41FA5}">
                      <a16:colId xmlns:a16="http://schemas.microsoft.com/office/drawing/2014/main" val="2624454102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754410776"/>
                    </a:ext>
                  </a:extLst>
                </a:gridCol>
              </a:tblGrid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集合接口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线程不安全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同步容器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同步容器（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Collections.synchronizedXxx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并发容器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7115"/>
                  </a:ext>
                </a:extLst>
              </a:tr>
              <a:tr h="554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Vector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CopyOnWriteArrayList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48902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Collections.sychronizedMap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4645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CopyOnWriteArraySet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411673"/>
                  </a:ext>
                </a:extLst>
              </a:tr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288020"/>
                  </a:ext>
                </a:extLst>
              </a:tr>
              <a:tr h="573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9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9720</TotalTime>
  <Words>1232</Words>
  <Application>Microsoft Office PowerPoint</Application>
  <PresentationFormat>宽屏</PresentationFormat>
  <Paragraphs>223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宋体</vt:lpstr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1_HDOfficeLightV0</vt:lpstr>
      <vt:lpstr>水汽尾迹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集合线程安全对比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756</cp:revision>
  <dcterms:created xsi:type="dcterms:W3CDTF">2018-07-25T13:13:08Z</dcterms:created>
  <dcterms:modified xsi:type="dcterms:W3CDTF">2018-08-09T13:07:56Z</dcterms:modified>
</cp:coreProperties>
</file>