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38"/>
  </p:notesMasterIdLst>
  <p:sldIdLst>
    <p:sldId id="256" r:id="rId3"/>
    <p:sldId id="261" r:id="rId4"/>
    <p:sldId id="257" r:id="rId5"/>
    <p:sldId id="262" r:id="rId6"/>
    <p:sldId id="258" r:id="rId7"/>
    <p:sldId id="297" r:id="rId8"/>
    <p:sldId id="271" r:id="rId9"/>
    <p:sldId id="272" r:id="rId10"/>
    <p:sldId id="269" r:id="rId11"/>
    <p:sldId id="283" r:id="rId12"/>
    <p:sldId id="263" r:id="rId13"/>
    <p:sldId id="266" r:id="rId14"/>
    <p:sldId id="264" r:id="rId15"/>
    <p:sldId id="267" r:id="rId16"/>
    <p:sldId id="296" r:id="rId17"/>
    <p:sldId id="268" r:id="rId18"/>
    <p:sldId id="270" r:id="rId19"/>
    <p:sldId id="275" r:id="rId20"/>
    <p:sldId id="274" r:id="rId21"/>
    <p:sldId id="277" r:id="rId22"/>
    <p:sldId id="282" r:id="rId23"/>
    <p:sldId id="279" r:id="rId24"/>
    <p:sldId id="281" r:id="rId25"/>
    <p:sldId id="280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30462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比喻： </a:t>
            </a:r>
            <a:r>
              <a:rPr lang="en-US" altLang="zh-CN" dirty="0"/>
              <a:t>Git</a:t>
            </a:r>
            <a:r>
              <a:rPr lang="zh-CN" altLang="en-US" dirty="0"/>
              <a:t>版本下的协作开发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的新值，才能保证正确性或实现可见性。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562C-CCD9-4519-A8EA-48472B99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内存区域划分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D627CA-ED54-422A-AE37-1E049460A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2151" y="2024922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BC87AD-0CFE-4350-820B-79EEBDB70D73}"/>
              </a:ext>
            </a:extLst>
          </p:cNvPr>
          <p:cNvSpPr txBox="1"/>
          <p:nvPr/>
        </p:nvSpPr>
        <p:spPr>
          <a:xfrm>
            <a:off x="952901" y="2098307"/>
            <a:ext cx="2156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</a:t>
            </a:r>
            <a:r>
              <a:rPr lang="en-US" altLang="zh-CN" dirty="0"/>
              <a:t>new</a:t>
            </a:r>
            <a:r>
              <a:rPr lang="zh-CN" altLang="en-US" dirty="0"/>
              <a:t>在堆上，方法在栈中执行，</a:t>
            </a:r>
            <a:endParaRPr lang="en-US" altLang="zh-CN" dirty="0"/>
          </a:p>
          <a:p>
            <a:r>
              <a:rPr lang="zh-CN" altLang="en-US" dirty="0"/>
              <a:t>堆为共享内存区域</a:t>
            </a:r>
          </a:p>
        </p:txBody>
      </p:sp>
    </p:spTree>
    <p:extLst>
      <p:ext uri="{BB962C8B-B14F-4D97-AF65-F5344CB8AC3E}">
        <p14:creationId xmlns:p14="http://schemas.microsoft.com/office/powerpoint/2010/main" val="175825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内存区域划分的联系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00815C9E-1291-48FC-801C-D9BD3036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043" y="1691322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EAE4D0-5F4B-4730-840A-B218C320E064}"/>
              </a:ext>
            </a:extLst>
          </p:cNvPr>
          <p:cNvSpPr txBox="1"/>
          <p:nvPr/>
        </p:nvSpPr>
        <p:spPr>
          <a:xfrm>
            <a:off x="1045046" y="2053575"/>
            <a:ext cx="2400798" cy="150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堆、方法区等构成主内存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en-US" altLang="zh-CN" dirty="0"/>
              <a:t>volatile: </a:t>
            </a:r>
            <a:r>
              <a:rPr lang="zh-CN" altLang="en-US" dirty="0"/>
              <a:t>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安全类：安全指线程安全，外部只能通过成员方法来修改对象状态（各成员变量构成对象的状态），成员方法都是原子性地整体性的修改对象状态。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096CE4-B4BA-443B-8C78-71C9D0124348}"/>
              </a:ext>
            </a:extLst>
          </p:cNvPr>
          <p:cNvSpPr txBox="1"/>
          <p:nvPr/>
        </p:nvSpPr>
        <p:spPr>
          <a:xfrm>
            <a:off x="904567" y="914400"/>
            <a:ext cx="10196051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zh-CN" altLang="en-US" sz="2800" b="1" dirty="0">
                <a:solidFill>
                  <a:prstClr val="black"/>
                </a:solidFill>
              </a:rPr>
              <a:t>演示：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内置锁：</a:t>
            </a:r>
            <a:r>
              <a:rPr lang="en-US" altLang="zh-CN" sz="2800" dirty="0" err="1">
                <a:solidFill>
                  <a:prstClr val="black"/>
                </a:solidFill>
              </a:rPr>
              <a:t>SafeHashSetBySync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zh-CN" altLang="en-US" sz="2800" dirty="0">
                <a:solidFill>
                  <a:prstClr val="black"/>
                </a:solidFill>
              </a:rPr>
              <a:t>监视器模式：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SafeCounterByMonitorPattern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不变性：</a:t>
            </a:r>
            <a:r>
              <a:rPr lang="en-US" altLang="zh-CN" sz="2800" dirty="0" err="1">
                <a:solidFill>
                  <a:prstClr val="black"/>
                </a:solidFill>
              </a:rPr>
              <a:t>SafeOneStatusByFinal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copy: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CAS: 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SafeCounterByCAS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AQS: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SafeMultiDimStatusByAQS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98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深安全类：安全类的引用型成员变量的类型也为安全类，递归下去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复合操作：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循环中竞态条件：</a:t>
            </a:r>
            <a:r>
              <a:rPr lang="en-US" altLang="zh-CN" dirty="0" err="1"/>
              <a:t>ProblemInForLoop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迭代器时并发修改：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隐藏使用迭代器：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等操作使用分段锁；不会产生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等不实时。</a:t>
            </a:r>
            <a:r>
              <a:rPr lang="en-US" altLang="zh-CN" dirty="0"/>
              <a:t>size</a:t>
            </a:r>
            <a:r>
              <a:rPr lang="zh-CN" altLang="en-US" dirty="0"/>
              <a:t>原因：按线程分散于</a:t>
            </a:r>
            <a:r>
              <a:rPr lang="en-US" altLang="zh-CN" dirty="0" err="1"/>
              <a:t>coutn</a:t>
            </a:r>
            <a:r>
              <a:rPr lang="zh-CN" altLang="en-US" dirty="0"/>
              <a:t>数组中，求</a:t>
            </a:r>
            <a:r>
              <a:rPr lang="en-US" altLang="zh-CN" dirty="0"/>
              <a:t>size</a:t>
            </a:r>
            <a:r>
              <a:rPr lang="zh-CN" altLang="en-US" dirty="0"/>
              <a:t>时累计数组元素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23" y="1828800"/>
            <a:ext cx="908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r>
              <a:rPr lang="zh-CN" altLang="en-US" dirty="0"/>
              <a:t>结论：多线程下，对共享、可变的数据的非原子操作导致线程安全问题。</a:t>
            </a:r>
            <a:endParaRPr lang="en-US" altLang="zh-CN" dirty="0"/>
          </a:p>
          <a:p>
            <a:r>
              <a:rPr lang="zh-CN" altLang="en-US" dirty="0"/>
              <a:t>表现：共享数据在一个线程操作过程中，被另一个线程窜改</a:t>
            </a:r>
            <a:endParaRPr lang="en-US" altLang="zh-CN" dirty="0"/>
          </a:p>
          <a:p>
            <a:r>
              <a:rPr lang="zh-CN" altLang="en-US" dirty="0"/>
              <a:t>窜改结果：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时间上看，共享数据前后不一致，体现在基本数据类型。如</a:t>
            </a:r>
            <a:r>
              <a:rPr lang="en-US" altLang="zh-CN" dirty="0"/>
              <a:t> </a:t>
            </a:r>
            <a:r>
              <a:rPr lang="en-US" altLang="zh-CN" dirty="0" err="1"/>
              <a:t>UnsafeDemo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空间上看，共享数据不同部分不一致，体现在对象，还有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long, double</a:t>
            </a:r>
            <a:r>
              <a:rPr lang="zh-CN" altLang="en-US" dirty="0"/>
              <a:t>。如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countdown,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未来任务：</a:t>
            </a:r>
            <a:r>
              <a:rPr lang="en-US" altLang="zh-CN" dirty="0" err="1"/>
              <a:t>FutureTask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constructor(Callable), get, run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FutureTaskDemo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E363-34AF-47E1-A332-A6D7934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808522"/>
            <a:ext cx="10515600" cy="5371615"/>
          </a:xfrm>
        </p:spPr>
        <p:txBody>
          <a:bodyPr/>
          <a:lstStyle/>
          <a:p>
            <a:r>
              <a:rPr lang="zh-CN" altLang="en-US" dirty="0"/>
              <a:t>信号量：</a:t>
            </a:r>
            <a:r>
              <a:rPr lang="en-US" altLang="zh-CN" dirty="0"/>
              <a:t>Semaphore: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en-US" altLang="zh-CN" dirty="0" err="1"/>
              <a:t>aquire</a:t>
            </a:r>
            <a:r>
              <a:rPr lang="en-US" altLang="zh-CN" dirty="0"/>
              <a:t>, release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循环栅栏：</a:t>
            </a:r>
            <a:r>
              <a:rPr lang="en-US" altLang="zh-CN" dirty="0" err="1"/>
              <a:t>CyclicBarrier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8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0919B-FFB9-464D-993C-7B828467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1063-F0D1-4078-9FF5-4A1F42FB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通过代理模式实现的一种结果缓存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设计过程：</a:t>
            </a:r>
            <a:r>
              <a:rPr lang="en-US" altLang="zh-CN" dirty="0" err="1"/>
              <a:t>MemoizerVx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3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r>
              <a:rPr lang="en-US" altLang="zh-CN" dirty="0" err="1"/>
              <a:t>AtomicInteger</a:t>
            </a:r>
            <a:endParaRPr lang="en-US" altLang="zh-CN" dirty="0"/>
          </a:p>
          <a:p>
            <a:r>
              <a:rPr lang="zh-CN" altLang="en-US" dirty="0"/>
              <a:t>线程封闭</a:t>
            </a:r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不可变</a:t>
            </a:r>
            <a:r>
              <a:rPr lang="en-US" altLang="zh-CN" dirty="0"/>
              <a:t>final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</a:p>
          <a:p>
            <a:r>
              <a:rPr lang="en-US" altLang="zh-CN" dirty="0"/>
              <a:t>synchronized(obj)</a:t>
            </a:r>
          </a:p>
          <a:p>
            <a:r>
              <a:rPr lang="en-US" altLang="zh-CN" dirty="0"/>
              <a:t>synchronized(class)</a:t>
            </a:r>
          </a:p>
          <a:p>
            <a:r>
              <a:rPr lang="en-US" altLang="zh-CN" dirty="0"/>
              <a:t>synchronized &lt;method&gt;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内置锁可重入：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同一条线程可再次进入，如递归、调用同步的其他成员方法等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 </a:t>
            </a:r>
            <a:r>
              <a:rPr lang="en-US" altLang="zh-CN" dirty="0" err="1"/>
              <a:t>SynchronizedUsageDemo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EEF-6D8D-4FA6-BFDC-1E48EEA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2796D-5D5A-424B-90E5-D9CF57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jdk5</a:t>
            </a:r>
            <a:r>
              <a:rPr lang="zh-CN" altLang="en-US" dirty="0"/>
              <a:t>开始提供的原子包：</a:t>
            </a:r>
            <a:r>
              <a:rPr lang="en-US" altLang="zh-CN" dirty="0" err="1"/>
              <a:t>java.util.concurrent.atomic</a:t>
            </a:r>
            <a:r>
              <a:rPr lang="zh-CN" altLang="en-US" dirty="0"/>
              <a:t>，其中类中的成员方法都是原子的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/>
              <a:t>AtomicInteger</a:t>
            </a:r>
            <a:r>
              <a:rPr lang="zh-CN" altLang="en-US" dirty="0"/>
              <a:t>：</a:t>
            </a:r>
            <a:r>
              <a:rPr lang="en-US" altLang="zh-CN" dirty="0" err="1"/>
              <a:t>SafeAtomicObjectCounterDemo</a:t>
            </a:r>
            <a:r>
              <a:rPr lang="zh-CN" altLang="en-US" dirty="0"/>
              <a:t>。原理：乐观锁</a:t>
            </a:r>
            <a:r>
              <a:rPr lang="en-US" altLang="zh-CN" dirty="0"/>
              <a:t>CAS</a:t>
            </a:r>
          </a:p>
          <a:p>
            <a:pPr marL="0" indent="0">
              <a:buNone/>
            </a:pPr>
            <a:r>
              <a:rPr lang="en-US" altLang="zh-CN" dirty="0" err="1"/>
              <a:t>AtomicIntegerFieldUpdater</a:t>
            </a:r>
            <a:r>
              <a:rPr lang="zh-CN" altLang="en-US" dirty="0"/>
              <a:t>：</a:t>
            </a:r>
            <a:r>
              <a:rPr lang="en-US" altLang="zh-CN" dirty="0" err="1"/>
              <a:t>AtomicFieldUpdaterExample</a:t>
            </a:r>
            <a:r>
              <a:rPr lang="zh-CN" altLang="en-US" dirty="0"/>
              <a:t>。原理同上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LongAdder</a:t>
            </a:r>
            <a:r>
              <a:rPr lang="zh-CN" altLang="en-US" dirty="0"/>
              <a:t>：高并发胜过</a:t>
            </a:r>
            <a:r>
              <a:rPr lang="en-US" altLang="zh-CN" dirty="0" err="1"/>
              <a:t>AtomicLong</a:t>
            </a:r>
            <a:r>
              <a:rPr lang="en-US" altLang="zh-CN" dirty="0"/>
              <a:t>. </a:t>
            </a:r>
            <a:r>
              <a:rPr lang="zh-CN" altLang="en-US" dirty="0"/>
              <a:t>原理：</a:t>
            </a:r>
            <a:r>
              <a:rPr lang="en-US" altLang="zh-CN" dirty="0"/>
              <a:t>CAS+</a:t>
            </a:r>
            <a:r>
              <a:rPr lang="zh-CN" altLang="en-US" dirty="0"/>
              <a:t>分散存储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LongAccumulator</a:t>
            </a:r>
            <a:r>
              <a:rPr lang="en-US" altLang="zh-CN" dirty="0"/>
              <a:t>: </a:t>
            </a:r>
            <a:r>
              <a:rPr lang="zh-CN" altLang="en-US" dirty="0"/>
              <a:t>类似</a:t>
            </a:r>
            <a:r>
              <a:rPr lang="en-US" altLang="zh-CN" dirty="0" err="1"/>
              <a:t>LongAdder</a:t>
            </a:r>
            <a:r>
              <a:rPr lang="en-US" altLang="zh-CN" dirty="0"/>
              <a:t>, </a:t>
            </a:r>
            <a:r>
              <a:rPr lang="zh-CN" altLang="en-US" dirty="0"/>
              <a:t>但可以</a:t>
            </a:r>
            <a:r>
              <a:rPr lang="zh-CN" altLang="en-US"/>
              <a:t>指定累计逻辑，适合无序累计。原理同上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3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线程封闭指变量只有所在线程访问到，相当于“封闭于”所在线程内部。其他线程无法访问到。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原理：</a:t>
            </a:r>
            <a:r>
              <a:rPr lang="en-US" altLang="zh-CN" dirty="0"/>
              <a:t>Map&lt;</a:t>
            </a:r>
            <a:r>
              <a:rPr lang="en-US" altLang="zh-CN" dirty="0" err="1"/>
              <a:t>Thread,Object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zh-CN" altLang="en-US" dirty="0"/>
              <a:t>近似模拟：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82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725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2500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9394</TotalTime>
  <Words>1107</Words>
  <Application>Microsoft Office PowerPoint</Application>
  <PresentationFormat>宽屏</PresentationFormat>
  <Paragraphs>192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等线</vt:lpstr>
      <vt:lpstr>宋体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原子类</vt:lpstr>
      <vt:lpstr>线程封闭</vt:lpstr>
      <vt:lpstr>不变性</vt:lpstr>
      <vt:lpstr>判断题</vt:lpstr>
      <vt:lpstr>良好的编程习惯</vt:lpstr>
      <vt:lpstr>二、对象的共享</vt:lpstr>
      <vt:lpstr>可见性</vt:lpstr>
      <vt:lpstr>Java内存模型</vt:lpstr>
      <vt:lpstr>线程什么时候push和pull</vt:lpstr>
      <vt:lpstr>JVM内存区域划分</vt:lpstr>
      <vt:lpstr>JMM与JVM内存区域划分的联系</vt:lpstr>
      <vt:lpstr>小结</vt:lpstr>
      <vt:lpstr>PowerPoint 演示文稿</vt:lpstr>
      <vt:lpstr>三、设计线程安全类</vt:lpstr>
      <vt:lpstr>安全类设计</vt:lpstr>
      <vt:lpstr>PowerPoint 演示文稿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阻塞队列</vt:lpstr>
      <vt:lpstr>BlockingQueue方法对比</vt:lpstr>
      <vt:lpstr>同步工具</vt:lpstr>
      <vt:lpstr>PowerPoint 演示文稿</vt:lpstr>
      <vt:lpstr>记忆器设计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629</cp:revision>
  <dcterms:created xsi:type="dcterms:W3CDTF">2018-07-25T13:13:08Z</dcterms:created>
  <dcterms:modified xsi:type="dcterms:W3CDTF">2018-08-09T07:42:05Z</dcterms:modified>
</cp:coreProperties>
</file>