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25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FF0E4E-AEE4-4778-870A-C4F7C0D813DD}"/>
              </a:ext>
            </a:extLst>
          </p:cNvPr>
          <p:cNvSpPr txBox="1"/>
          <p:nvPr/>
        </p:nvSpPr>
        <p:spPr>
          <a:xfrm>
            <a:off x="1858617" y="1739348"/>
            <a:ext cx="795130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良好的编程习惯：</a:t>
            </a:r>
            <a:endParaRPr lang="en-US" altLang="zh-CN" dirty="0"/>
          </a:p>
          <a:p>
            <a:r>
              <a:rPr lang="zh-CN" altLang="en-US" sz="2800" b="1" dirty="0"/>
              <a:t>除非需要可变，否则应将其声明为</a:t>
            </a:r>
            <a:r>
              <a:rPr lang="en-US" altLang="zh-CN" sz="2800" b="1" dirty="0"/>
              <a:t>final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前面所讲：局部，面向过程</a:t>
            </a:r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问：面向对象，如何设计一个线程安全的类？</a:t>
            </a: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四、设计安全类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安全类：安全指线程安全，各成员变量构成对象的状态，外部只能通过成员方法来修改对象状态，成员方法都是原子性地整体性的修改对象状态。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SafeCounterByMonitorPattern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SafeHashSetBySync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SafeOneStatusByFinal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copy: </a:t>
            </a:r>
            <a:r>
              <a:rPr lang="en-US" altLang="zh-CN" dirty="0" err="1"/>
              <a:t>java.util.concurrent.CopyOnWriteArrayList#add</a:t>
            </a:r>
            <a:r>
              <a:rPr lang="en-US" altLang="zh-CN" dirty="0"/>
              <a:t>(E)</a:t>
            </a:r>
          </a:p>
          <a:p>
            <a:pPr marL="0" indent="0">
              <a:buNone/>
            </a:pPr>
            <a:r>
              <a:rPr lang="en-US" altLang="zh-CN" dirty="0"/>
              <a:t>CAS: </a:t>
            </a:r>
            <a:r>
              <a:rPr lang="en-US" altLang="zh-CN" dirty="0" err="1"/>
              <a:t>java.util.concurrent.atomic.AtomicInteger#incrementAndGet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  <a:r>
              <a:rPr lang="zh-CN" altLang="en-US" dirty="0"/>
              <a:t>：更好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4644</TotalTime>
  <Words>694</Words>
  <Application>Microsoft Office PowerPoint</Application>
  <PresentationFormat>宽屏</PresentationFormat>
  <Paragraphs>111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PowerPoint 演示文稿</vt:lpstr>
      <vt:lpstr>PowerPoint 演示文稿</vt:lpstr>
      <vt:lpstr>四、设计安全类</vt:lpstr>
      <vt:lpstr>安全类设计</vt:lpstr>
      <vt:lpstr>深安全类设计</vt:lpstr>
      <vt:lpstr>扩展已有安全类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338</cp:revision>
  <dcterms:created xsi:type="dcterms:W3CDTF">2018-07-25T13:13:08Z</dcterms:created>
  <dcterms:modified xsi:type="dcterms:W3CDTF">2018-08-05T11:52:54Z</dcterms:modified>
</cp:coreProperties>
</file>