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26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82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FF0E4E-AEE4-4778-870A-C4F7C0D813DD}"/>
              </a:ext>
            </a:extLst>
          </p:cNvPr>
          <p:cNvSpPr txBox="1"/>
          <p:nvPr/>
        </p:nvSpPr>
        <p:spPr>
          <a:xfrm>
            <a:off x="1858617" y="1739348"/>
            <a:ext cx="795130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良好的编程习惯：</a:t>
            </a:r>
            <a:endParaRPr lang="en-US" altLang="zh-CN" dirty="0"/>
          </a:p>
          <a:p>
            <a:r>
              <a:rPr lang="zh-CN" altLang="en-US" sz="2800" b="1" dirty="0"/>
              <a:t>除非需要可变，否则应将其声明为</a:t>
            </a:r>
            <a:r>
              <a:rPr lang="en-US" altLang="zh-CN" sz="2800" b="1" dirty="0"/>
              <a:t>final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前面所讲：局部，面向过程</a:t>
            </a:r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问：面向对象，如何设计一个线程安全的类？</a:t>
            </a:r>
          </a:p>
          <a:p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四、设计安全类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dirty="0">
                <a:solidFill>
                  <a:prstClr val="black"/>
                </a:solidFill>
              </a:rPr>
              <a:t>演示：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  <a:r>
              <a:rPr lang="zh-CN" altLang="en-US" dirty="0"/>
              <a:t>：更好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4758</TotalTime>
  <Words>669</Words>
  <Application>Microsoft Office PowerPoint</Application>
  <PresentationFormat>宽屏</PresentationFormat>
  <Paragraphs>113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PowerPoint 演示文稿</vt:lpstr>
      <vt:lpstr>PowerPoint 演示文稿</vt:lpstr>
      <vt:lpstr>四、设计安全类</vt:lpstr>
      <vt:lpstr>安全类设计</vt:lpstr>
      <vt:lpstr>PowerPoint 演示文稿</vt:lpstr>
      <vt:lpstr>深安全类设计</vt:lpstr>
      <vt:lpstr>扩展已有安全类</vt:lpstr>
      <vt:lpstr>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356</cp:revision>
  <dcterms:created xsi:type="dcterms:W3CDTF">2018-07-25T13:13:08Z</dcterms:created>
  <dcterms:modified xsi:type="dcterms:W3CDTF">2018-08-05T17:09:36Z</dcterms:modified>
</cp:coreProperties>
</file>