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7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  <a:r>
              <a:rPr lang="zh-CN" altLang="en-US" dirty="0"/>
              <a:t>（不是</a:t>
            </a:r>
            <a:r>
              <a:rPr lang="en-US" altLang="zh-CN" dirty="0"/>
              <a:t>wait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可作结果缓存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8427</TotalTime>
  <Words>1027</Words>
  <Application>Microsoft Office PowerPoint</Application>
  <PresentationFormat>宽屏</PresentationFormat>
  <Paragraphs>186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529</cp:revision>
  <dcterms:created xsi:type="dcterms:W3CDTF">2018-07-25T13:13:08Z</dcterms:created>
  <dcterms:modified xsi:type="dcterms:W3CDTF">2018-08-08T15:35:36Z</dcterms:modified>
</cp:coreProperties>
</file>