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0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隐含使用迭代器：</a:t>
            </a:r>
            <a:r>
              <a:rPr lang="en-US" altLang="zh-CN"/>
              <a:t>ImplicitUsingIteratorDemo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5346</TotalTime>
  <Words>776</Words>
  <Application>Microsoft Office PowerPoint</Application>
  <PresentationFormat>宽屏</PresentationFormat>
  <Paragraphs>127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400</cp:revision>
  <dcterms:created xsi:type="dcterms:W3CDTF">2018-07-25T13:13:08Z</dcterms:created>
  <dcterms:modified xsi:type="dcterms:W3CDTF">2018-08-06T12:14:35Z</dcterms:modified>
</cp:coreProperties>
</file>