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8"/>
  </p:notesMasterIdLst>
  <p:sldIdLst>
    <p:sldId id="256" r:id="rId3"/>
    <p:sldId id="261" r:id="rId4"/>
    <p:sldId id="257" r:id="rId5"/>
    <p:sldId id="262" r:id="rId6"/>
    <p:sldId id="258" r:id="rId7"/>
    <p:sldId id="297" r:id="rId8"/>
    <p:sldId id="271" r:id="rId9"/>
    <p:sldId id="272" r:id="rId10"/>
    <p:sldId id="269" r:id="rId11"/>
    <p:sldId id="283" r:id="rId12"/>
    <p:sldId id="263" r:id="rId13"/>
    <p:sldId id="266" r:id="rId14"/>
    <p:sldId id="264" r:id="rId15"/>
    <p:sldId id="267" r:id="rId16"/>
    <p:sldId id="296" r:id="rId17"/>
    <p:sldId id="268" r:id="rId18"/>
    <p:sldId id="270" r:id="rId19"/>
    <p:sldId id="275" r:id="rId20"/>
    <p:sldId id="274" r:id="rId21"/>
    <p:sldId id="277" r:id="rId22"/>
    <p:sldId id="298" r:id="rId23"/>
    <p:sldId id="279" r:id="rId24"/>
    <p:sldId id="281" r:id="rId25"/>
    <p:sldId id="280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比喻： </a:t>
            </a:r>
            <a:r>
              <a:rPr lang="en-US" altLang="zh-CN" b="1" dirty="0"/>
              <a:t>Git</a:t>
            </a:r>
            <a:r>
              <a:rPr lang="zh-CN" altLang="en-US" b="1" dirty="0"/>
              <a:t>版本下的协作开发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D627CA-ED54-422A-AE37-1E049460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151" y="2024922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堆为共享内存区域，对象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基本变量和局部变量分配置在栈上，每个线程对应一个栈，方法在栈中执行，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内存区域划分的联系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06" y="1691322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是抽象出来的，真实不存在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795-E63D-481D-B293-7F2ED4D0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3338-DADC-4B68-8378-30134686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内置锁：</a:t>
            </a:r>
            <a:r>
              <a:rPr lang="en-US" altLang="zh-CN" dirty="0" err="1">
                <a:solidFill>
                  <a:prstClr val="black"/>
                </a:solidFill>
              </a:rPr>
              <a:t>SafeHashSetBySync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 err="1">
                <a:solidFill>
                  <a:prstClr val="black"/>
                </a:solidFill>
              </a:rPr>
              <a:t>SafeCounterByMonitorPattern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不变性：</a:t>
            </a:r>
            <a:r>
              <a:rPr lang="en-US" altLang="zh-CN" dirty="0" err="1">
                <a:solidFill>
                  <a:prstClr val="black"/>
                </a:solidFill>
              </a:rPr>
              <a:t>SafeOneStatusByFinal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copy: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CAS: </a:t>
            </a:r>
            <a:r>
              <a:rPr lang="en-US" altLang="zh-CN" dirty="0" err="1">
                <a:solidFill>
                  <a:prstClr val="black"/>
                </a:solidFill>
              </a:rPr>
              <a:t>SafeCounterByCAS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AQS: </a:t>
            </a:r>
            <a:r>
              <a:rPr lang="en-US" altLang="zh-CN" dirty="0" err="1">
                <a:solidFill>
                  <a:prstClr val="black"/>
                </a:solidFill>
              </a:rPr>
              <a:t>SafeMultiDimStatusByAQS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综合应用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6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/>
              <a:t> </a:t>
            </a:r>
            <a:r>
              <a:rPr lang="en-US" altLang="zh-CN"/>
              <a:t>ProblemInForLoopDemo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使用迭代器时并发修改异常：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808522"/>
            <a:ext cx="10515600" cy="5371615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又叫监控器</a:t>
            </a:r>
            <a:r>
              <a:rPr lang="en-US" altLang="zh-CN" dirty="0"/>
              <a:t>monitor</a:t>
            </a:r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9696</TotalTime>
  <Words>1182</Words>
  <Application>Microsoft Office PowerPoint</Application>
  <PresentationFormat>宽屏</PresentationFormat>
  <Paragraphs>195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Java内存模型</vt:lpstr>
      <vt:lpstr>线程什么时候push和pull</vt:lpstr>
      <vt:lpstr>JVM内存结构</vt:lpstr>
      <vt:lpstr>JMM与JVM内存区域划分的联系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  <vt:lpstr>BlockingQueue方法对比</vt:lpstr>
      <vt:lpstr>同步工具</vt:lpstr>
      <vt:lpstr>PowerPoint 演示文稿</vt:lpstr>
      <vt:lpstr>记忆器设计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737</cp:revision>
  <dcterms:created xsi:type="dcterms:W3CDTF">2018-07-25T13:13:08Z</dcterms:created>
  <dcterms:modified xsi:type="dcterms:W3CDTF">2018-08-09T12:44:00Z</dcterms:modified>
</cp:coreProperties>
</file>