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6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83" r:id="rId18"/>
    <p:sldId id="275" r:id="rId19"/>
    <p:sldId id="274" r:id="rId20"/>
    <p:sldId id="277" r:id="rId21"/>
    <p:sldId id="282" r:id="rId22"/>
    <p:sldId id="279" r:id="rId23"/>
    <p:sldId id="281" r:id="rId24"/>
    <p:sldId id="280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9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原因：按线程分散于</a:t>
            </a:r>
            <a:r>
              <a:rPr lang="en-US" altLang="zh-CN" dirty="0" err="1"/>
              <a:t>coutn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时累计数组元素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  <a:r>
              <a:rPr lang="zh-CN" altLang="en-US" dirty="0"/>
              <a:t>（不是</a:t>
            </a:r>
            <a:r>
              <a:rPr lang="en-US" altLang="zh-CN" dirty="0"/>
              <a:t>wait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8346</TotalTime>
  <Words>1016</Words>
  <Application>Microsoft Office PowerPoint</Application>
  <PresentationFormat>宽屏</PresentationFormat>
  <Paragraphs>183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宋体</vt:lpstr>
      <vt:lpstr>Arial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良好的编程习惯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522</cp:revision>
  <dcterms:created xsi:type="dcterms:W3CDTF">2018-07-25T13:13:08Z</dcterms:created>
  <dcterms:modified xsi:type="dcterms:W3CDTF">2018-08-08T14:14:19Z</dcterms:modified>
</cp:coreProperties>
</file>