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27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5155</TotalTime>
  <Words>672</Words>
  <Application>Microsoft Office PowerPoint</Application>
  <PresentationFormat>宽屏</PresentationFormat>
  <Paragraphs>114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371</cp:revision>
  <dcterms:created xsi:type="dcterms:W3CDTF">2018-07-25T13:13:08Z</dcterms:created>
  <dcterms:modified xsi:type="dcterms:W3CDTF">2018-08-06T09:03:10Z</dcterms:modified>
</cp:coreProperties>
</file>