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6" r:id="rId11"/>
    <p:sldId id="267" r:id="rId12"/>
    <p:sldId id="264" r:id="rId13"/>
    <p:sldId id="265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>
        <p:scale>
          <a:sx n="70" d="100"/>
          <a:sy n="70" d="100"/>
        </p:scale>
        <p:origin x="750" y="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9FA485D-7ADF-841E-D050-8FF2B65CCC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5BC53B1-7C29-16CF-0517-5A7B4BF88C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2C778-C4BE-4470-B2B8-D85ACFC7FF11}" type="datetimeFigureOut">
              <a:rPr lang="ru-RU" smtClean="0"/>
              <a:t>сб 28.09.24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195BB99-925C-6183-B63C-B7FCFF9884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013B44B-497F-DE9E-4EEB-467E944D48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7FB99-DB07-41F3-BCF8-F7E2A180DB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444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89716-062B-4B4E-89BE-B955FDE4FD2C}" type="datetimeFigureOut">
              <a:rPr lang="ru-RU" smtClean="0"/>
              <a:t>сб 28.09.24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F4B54-6828-4C1B-A41E-D47F37744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350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2F4B54-6828-4C1B-A41E-D47F37744C8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14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C4C57-D578-9DB8-D68C-C79825921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319417F-DF79-3B66-17D2-1811DC383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A9CF8E-C50B-2440-65C8-42B34C61E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BF96-4F70-4954-8153-3522CC8A9DCE}" type="datetimeFigureOut">
              <a:rPr lang="ru-RU" smtClean="0"/>
              <a:t>сб 28.09.24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E83D50-C0A4-BC8B-DBBF-8220DC95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298572-388A-578B-09A4-78CDC04D1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EA23-2396-4274-9B93-52407E763B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675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79B855-54E1-1C3E-8C31-EBC7F83EE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CB5E311-D469-D45E-922A-CF8F29B79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6B12B1-E5FD-8E79-0A00-4BDF1EDF6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BF96-4F70-4954-8153-3522CC8A9DCE}" type="datetimeFigureOut">
              <a:rPr lang="ru-RU" smtClean="0"/>
              <a:t>сб 28.09.24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5875DA-1812-E35C-C0A1-EC85533C4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E81862-CD19-F493-215E-26CDF4937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EA23-2396-4274-9B93-52407E763B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48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3C034F0-9849-BC3A-D5F2-FEBF3D283E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5F8EA2A-237B-C200-0A08-CE4EA48F1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469C27-1F96-A710-6FC5-86B02911D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BF96-4F70-4954-8153-3522CC8A9DCE}" type="datetimeFigureOut">
              <a:rPr lang="ru-RU" smtClean="0"/>
              <a:t>сб 28.09.24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140E92-F204-4D25-CE31-FF61F30CF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658529-FECC-5DC2-8429-B3824622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EA23-2396-4274-9B93-52407E763B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64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EA8AC9-AE30-044C-C7E8-6ADE9F702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868CD0-3751-A873-CD34-8E3683D75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1D5E1E-F011-7107-920D-D046E8B2E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BF96-4F70-4954-8153-3522CC8A9DCE}" type="datetimeFigureOut">
              <a:rPr lang="ru-RU" smtClean="0"/>
              <a:t>сб 28.09.24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A6CF71-8A74-1439-6BEB-B803DF972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B17A8E-A2B3-FA99-0B00-4085F839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EA23-2396-4274-9B93-52407E763B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40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B65A2-3489-D118-D06F-D46D9843B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B5A322-5822-C1DB-91B6-0A4698DE7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49003B-D718-8BD0-D847-14231D6A9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BF96-4F70-4954-8153-3522CC8A9DCE}" type="datetimeFigureOut">
              <a:rPr lang="ru-RU" smtClean="0"/>
              <a:t>сб 28.09.24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B05326-09AB-5197-407F-2FB0D5AE7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F5DCE1-A1CC-DEBF-6FAA-90A389F5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EA23-2396-4274-9B93-52407E763B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56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039247-1F86-7920-C72C-C98A17EDD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A79944-B027-3730-ABA3-71E126041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A35D328-FA0D-8EC7-CC8A-8E0ACEF74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B2AC17-4BBD-D123-1A92-B9280406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BF96-4F70-4954-8153-3522CC8A9DCE}" type="datetimeFigureOut">
              <a:rPr lang="ru-RU" smtClean="0"/>
              <a:t>сб 28.09.24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00AC33-7020-57A2-47B8-396862C3B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82A3A6-1BB1-E49D-6DB5-21D0C399F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EA23-2396-4274-9B93-52407E763B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51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5722F9-F0B3-777D-5313-17125D572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10F94A-E85F-8435-2C7A-34FEEAC64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58F9DF1-957E-CB3A-D7BC-1873B5B16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00FD4C-626E-E93E-590A-6C9038551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0A59CBE-E466-B002-EBAF-2C17651B1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E79BCCA-3D38-9207-9BC1-B8783760F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BF96-4F70-4954-8153-3522CC8A9DCE}" type="datetimeFigureOut">
              <a:rPr lang="ru-RU" smtClean="0"/>
              <a:t>сб 28.09.24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4FFD27A-5CB1-C944-5892-685A43A4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D59A52F-8792-5AC8-1CA4-BF84973B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EA23-2396-4274-9B93-52407E763B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589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3E034A-34CB-F67A-38C9-18E2B5DDF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9A56365-DBEF-0FC6-C479-4A41BA220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BF96-4F70-4954-8153-3522CC8A9DCE}" type="datetimeFigureOut">
              <a:rPr lang="ru-RU" smtClean="0"/>
              <a:t>сб 28.09.24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B3D0EDD-877D-DAD0-6A2A-77572D987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E86686C-725D-E6AF-9B0F-7605D9ABF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EA23-2396-4274-9B93-52407E763B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99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5A4CB87-49E7-3B86-FD65-418885D8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BF96-4F70-4954-8153-3522CC8A9DCE}" type="datetimeFigureOut">
              <a:rPr lang="ru-RU" smtClean="0"/>
              <a:t>сб 28.09.24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756B349-5893-D356-3C20-0A95728D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47E700-8175-229F-C270-D936DA8D7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EA23-2396-4274-9B93-52407E763B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0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6956AF-27FE-460A-4247-F5160432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AF015F-88B7-A44E-CE41-D07616A05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708D37-7C87-60EE-B148-184E01FB2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BC7853-39E7-8D30-3A2D-7DFBEC4C3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BF96-4F70-4954-8153-3522CC8A9DCE}" type="datetimeFigureOut">
              <a:rPr lang="ru-RU" smtClean="0"/>
              <a:t>сб 28.09.24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661B0E-84CD-AA5E-B5C1-F6BED3BC6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26641B-3D07-D170-636A-6423713D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EA23-2396-4274-9B93-52407E763B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31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8F565D-B0AD-02E1-1CA0-8D210380F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DCB6CB2-3FDC-395D-9D40-9D8B6DCDE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30102FD-8FCE-0D1A-7CF1-979B1127E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B7EDCF-EFA0-0578-100E-08B44EE78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BF96-4F70-4954-8153-3522CC8A9DCE}" type="datetimeFigureOut">
              <a:rPr lang="ru-RU" smtClean="0"/>
              <a:t>сб 28.09.24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91FCA1-5144-A59C-1FCC-7F20B456B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6789A8-54E1-3CA7-313F-284F4F33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EA23-2396-4274-9B93-52407E763B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55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E22178-730B-1DFC-6FCA-4B5E9FA3B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F549D9-3ACE-0A7D-029D-BA380961A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A0A79A-5BA4-A42C-1105-DBD3D1FDD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7BF96-4F70-4954-8153-3522CC8A9DCE}" type="datetimeFigureOut">
              <a:rPr lang="ru-RU" smtClean="0"/>
              <a:t>сб 28.09.24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CC687F-CE24-11B7-9AF1-38AC4CA9B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8C4750-7BBB-7EB2-A9B5-CB3C89BED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0EA23-2396-4274-9B93-52407E763B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66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CD028-FD1D-BC14-5FA0-5C622140B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2369"/>
            <a:ext cx="9144000" cy="1072197"/>
          </a:xfrm>
        </p:spPr>
        <p:txBody>
          <a:bodyPr>
            <a:normAutofit/>
          </a:bodyPr>
          <a:lstStyle/>
          <a:p>
            <a:r>
              <a:rPr lang="ru-RU" dirty="0">
                <a:latin typeface="Monotype Corsiva" panose="03010101010201010101" pitchFamily="66" charset="0"/>
              </a:rPr>
              <a:t>Введение.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E2F585B-6A12-ECF8-8392-1B91741DB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692" y="1463749"/>
            <a:ext cx="11662117" cy="5394251"/>
          </a:xfrm>
        </p:spPr>
        <p:txBody>
          <a:bodyPr>
            <a:noAutofit/>
          </a:bodyPr>
          <a:lstStyle/>
          <a:p>
            <a:pPr algn="l">
              <a:lnSpc>
                <a:spcPct val="160000"/>
              </a:lnSpc>
            </a:pPr>
            <a:r>
              <a:rPr lang="ru-RU" sz="1600" dirty="0">
                <a:solidFill>
                  <a:srgbClr val="333333"/>
                </a:solidFill>
                <a:latin typeface="helvetica neue"/>
              </a:rPr>
              <a:t>	</a:t>
            </a:r>
            <a:r>
              <a:rPr lang="ru-RU" sz="1600" b="1" i="0" dirty="0">
                <a:effectLst/>
              </a:rPr>
              <a:t>Электронный магазин — это прикладная система, построенная с использованием технологии системы электронной торговли. Подобно обычному магазину, электронный магазин реализует следующие основные функции: представление товаров (услуг) покупателю, обработку заказов, продажу и доставку товаров.</a:t>
            </a:r>
          </a:p>
          <a:p>
            <a:pPr algn="l">
              <a:lnSpc>
                <a:spcPct val="160000"/>
              </a:lnSpc>
            </a:pPr>
            <a:r>
              <a:rPr lang="ru-RU" sz="1600" b="1" dirty="0"/>
              <a:t>	</a:t>
            </a:r>
            <a:r>
              <a:rPr lang="ru-RU" sz="1600" b="1" i="0" dirty="0">
                <a:effectLst/>
              </a:rPr>
              <a:t>По последним данным аудитория в интернете стремительно растет, а продажи через интернет в крупных городах достигают   до 50%, при этом специалисты подчеркивают тенденцию к росту продаж именно через интернет. Ежегодно количество интернет-магазинов увеличивается, так как это действительно прибыльно и удобно для покупателя, не говоря о экономии бюджета и времени. Интернет-магазин работает круглые сутки и может продавать определенные товары в автоматическом режиме без участия продавца. К преимуществам так же можно отнести то, что не надо закупать товар заранее, а это существенная экономия, на складских помещениях. Нужно лишь договориться с клиентом и обговорить изделие/товар который у вас закажут. По сравнению с обычным магазином, территория продаж которого ограничивается населением города или района, территория охвата интернет-магазина увеличивается на всю Россию и русскоязычную аудиторию в других странах, ведь товар можно доставлять не только курьерской службой, но и почтой.</a:t>
            </a:r>
            <a:br>
              <a:rPr lang="ru-RU" sz="1600" b="1" dirty="0"/>
            </a:br>
            <a:br>
              <a:rPr lang="ru-RU" sz="1600" dirty="0"/>
            </a:br>
            <a:br>
              <a:rPr lang="ru-RU" sz="1600" dirty="0"/>
            </a:b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5588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FB28EC-C2C8-080A-5F4B-2309D8A11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Monotype Corsiva" panose="03010101010201010101" pitchFamily="66" charset="0"/>
              </a:rPr>
              <a:t>Просмотр корзин пользователей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3B5B9F6D-4FC3-098C-29F7-5DDC2BE4D8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947" y="1606692"/>
            <a:ext cx="6991053" cy="4554893"/>
          </a:xfrm>
        </p:spPr>
      </p:pic>
      <p:sp>
        <p:nvSpPr>
          <p:cNvPr id="8" name="Объект 7">
            <a:extLst>
              <a:ext uri="{FF2B5EF4-FFF2-40B4-BE49-F238E27FC236}">
                <a16:creationId xmlns:a16="http://schemas.microsoft.com/office/drawing/2014/main" id="{9A4ED473-BDDD-1015-82DF-3928806B6C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6134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/>
              <a:t>Вкладка корзины пользователей содержит:</a:t>
            </a:r>
          </a:p>
          <a:p>
            <a:r>
              <a:rPr lang="ru-RU" sz="2400" dirty="0"/>
              <a:t>заказы которые совершили пользователи зарегистрированные на сайте;</a:t>
            </a:r>
          </a:p>
          <a:p>
            <a:r>
              <a:rPr lang="ru-RU" sz="2400" dirty="0"/>
              <a:t>Наименование пользователя который заказал товары.</a:t>
            </a:r>
          </a:p>
        </p:txBody>
      </p:sp>
    </p:spTree>
    <p:extLst>
      <p:ext uri="{BB962C8B-B14F-4D97-AF65-F5344CB8AC3E}">
        <p14:creationId xmlns:p14="http://schemas.microsoft.com/office/powerpoint/2010/main" val="1662131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FB28EC-C2C8-080A-5F4B-2309D8A11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Monotype Corsiva" panose="03010101010201010101" pitchFamily="66" charset="0"/>
              </a:rPr>
              <a:t>Просмотр зарегистрированных пользователей.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3B5B9F6D-4FC3-098C-29F7-5DDC2BE4D8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947" y="1606692"/>
            <a:ext cx="6991053" cy="4554893"/>
          </a:xfrm>
        </p:spPr>
      </p:pic>
      <p:sp>
        <p:nvSpPr>
          <p:cNvPr id="8" name="Объект 7">
            <a:extLst>
              <a:ext uri="{FF2B5EF4-FFF2-40B4-BE49-F238E27FC236}">
                <a16:creationId xmlns:a16="http://schemas.microsoft.com/office/drawing/2014/main" id="{9A4ED473-BDDD-1015-82DF-3928806B6C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6134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/>
              <a:t>Вкладка пользователи содержит:</a:t>
            </a:r>
          </a:p>
          <a:p>
            <a:pPr marL="0" indent="0">
              <a:buNone/>
            </a:pPr>
            <a:r>
              <a:rPr lang="ru-RU" dirty="0"/>
              <a:t>Информацию о пользователях зарегистрированных на сайте магазина.</a:t>
            </a:r>
          </a:p>
        </p:txBody>
      </p:sp>
    </p:spTree>
    <p:extLst>
      <p:ext uri="{BB962C8B-B14F-4D97-AF65-F5344CB8AC3E}">
        <p14:creationId xmlns:p14="http://schemas.microsoft.com/office/powerpoint/2010/main" val="122944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94B471-A395-5DAE-F1CB-87EDD97DA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78"/>
            <a:ext cx="10515600" cy="1190721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Monotype Corsiva" panose="03010101010201010101" pitchFamily="66" charset="0"/>
              </a:rPr>
              <a:t>Добавление категории товаров. 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6AF01955-4967-919E-11D7-5B881D8E8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95" y="1228299"/>
            <a:ext cx="11662490" cy="5474230"/>
          </a:xfrm>
        </p:spPr>
      </p:pic>
    </p:spTree>
    <p:extLst>
      <p:ext uri="{BB962C8B-B14F-4D97-AF65-F5344CB8AC3E}">
        <p14:creationId xmlns:p14="http://schemas.microsoft.com/office/powerpoint/2010/main" val="2562812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0A5E46-5CD7-2CF6-76D3-38C727E8E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Monotype Corsiva" panose="03010101010201010101" pitchFamily="66" charset="0"/>
              </a:rPr>
              <a:t>Добавление продукции.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5E8B632F-1579-3EC8-4116-E489300F2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19" y="1304370"/>
            <a:ext cx="11700681" cy="5630265"/>
          </a:xfrm>
        </p:spPr>
      </p:pic>
    </p:spTree>
    <p:extLst>
      <p:ext uri="{BB962C8B-B14F-4D97-AF65-F5344CB8AC3E}">
        <p14:creationId xmlns:p14="http://schemas.microsoft.com/office/powerpoint/2010/main" val="252609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6FF58C-6F4D-79DC-A043-817BD86B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rgbClr val="00B0F0"/>
                </a:solidFill>
                <a:latin typeface="Monotype Corsiva" panose="03010101010201010101" pitchFamily="66" charset="0"/>
              </a:rPr>
              <a:t>Интернет-магазин вязаных изделий</a:t>
            </a:r>
            <a:br>
              <a:rPr lang="ru-RU" b="1" dirty="0">
                <a:solidFill>
                  <a:srgbClr val="00B0F0"/>
                </a:solidFill>
                <a:latin typeface="Monotype Corsiva" panose="03010101010201010101" pitchFamily="66" charset="0"/>
              </a:rPr>
            </a:br>
            <a:r>
              <a:rPr lang="en-US" b="1" dirty="0">
                <a:solidFill>
                  <a:srgbClr val="00B0F0"/>
                </a:solidFill>
                <a:latin typeface="Monotype Corsiva" panose="03010101010201010101" pitchFamily="66" charset="0"/>
              </a:rPr>
              <a:t>for </a:t>
            </a:r>
            <a:r>
              <a:rPr lang="en-US" b="1" dirty="0" err="1">
                <a:solidFill>
                  <a:srgbClr val="00B0F0"/>
                </a:solidFill>
                <a:latin typeface="Monotype Corsiva" panose="03010101010201010101" pitchFamily="66" charset="0"/>
              </a:rPr>
              <a:t>PolLis</a:t>
            </a:r>
            <a:r>
              <a:rPr lang="ru-RU" b="1" dirty="0">
                <a:solidFill>
                  <a:srgbClr val="00B0F0"/>
                </a:solidFill>
                <a:latin typeface="Monotype Corsiva" panose="03010101010201010101" pitchFamily="66" charset="0"/>
              </a:rPr>
              <a:t>.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39E76D55-F92A-A7EA-6226-36962387C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0962"/>
            <a:ext cx="11173117" cy="5347038"/>
          </a:xfrm>
        </p:spPr>
      </p:pic>
    </p:spTree>
    <p:extLst>
      <p:ext uri="{BB962C8B-B14F-4D97-AF65-F5344CB8AC3E}">
        <p14:creationId xmlns:p14="http://schemas.microsoft.com/office/powerpoint/2010/main" val="1532063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9B0384-35AD-1E98-07A3-05B899BBB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26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Monotype Corsiva" panose="03010101010201010101" pitchFamily="66" charset="0"/>
              </a:rPr>
              <a:t>Главная страница.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5956B82-FB59-122E-AB32-F9D7A4E34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266093"/>
            <a:ext cx="6019800" cy="42516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b="1" dirty="0"/>
              <a:t>На главной странице магазина можно:</a:t>
            </a:r>
          </a:p>
          <a:p>
            <a:r>
              <a:rPr lang="ru-RU" sz="2000" dirty="0"/>
              <a:t>Посмотреть каталог с продукцией;</a:t>
            </a:r>
          </a:p>
          <a:p>
            <a:r>
              <a:rPr lang="ru-RU" sz="2000" dirty="0"/>
              <a:t>Посмотреть информацию о магазине, связаться через </a:t>
            </a:r>
            <a:r>
              <a:rPr lang="en-US" sz="2000" dirty="0"/>
              <a:t>Telegram</a:t>
            </a:r>
            <a:r>
              <a:rPr lang="ru-RU" sz="2000" dirty="0"/>
              <a:t> для дальнейшего общения и совершения заказов;</a:t>
            </a:r>
          </a:p>
          <a:p>
            <a:r>
              <a:rPr lang="ru-RU" sz="2000" dirty="0"/>
              <a:t>В корзине отображаются товары которые выбрал пользователь;</a:t>
            </a:r>
          </a:p>
          <a:p>
            <a:r>
              <a:rPr lang="ru-RU" sz="2000" dirty="0"/>
              <a:t>Можно зарегистрироваться для входа в личный кабинет;</a:t>
            </a:r>
          </a:p>
          <a:p>
            <a:r>
              <a:rPr lang="ru-RU" sz="2000" dirty="0"/>
              <a:t>Войти в личный кабинет как администратор для редактирования категорий и каталога товаров</a:t>
            </a:r>
          </a:p>
          <a:p>
            <a:r>
              <a:rPr lang="ru-RU" sz="2000" dirty="0"/>
              <a:t>Осуществить поиск товаров по сайту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7DBB0AD-6D1A-BB18-F45F-DDD17B9FC3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1304779"/>
            <a:ext cx="6019800" cy="4251618"/>
          </a:xfrm>
        </p:spPr>
      </p:pic>
    </p:spTree>
    <p:extLst>
      <p:ext uri="{BB962C8B-B14F-4D97-AF65-F5344CB8AC3E}">
        <p14:creationId xmlns:p14="http://schemas.microsoft.com/office/powerpoint/2010/main" val="86341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53C3B-EB31-979A-A6ED-B3793AAE7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900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latin typeface="Monotype Corsiva" panose="03010101010201010101" pitchFamily="66" charset="0"/>
              </a:rPr>
              <a:t>Каталог продукции.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178553-379B-B84F-B0AF-29A803922D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0505" y="1276986"/>
            <a:ext cx="4853353" cy="521588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b="1" dirty="0"/>
              <a:t>В каталоге продукции можно:</a:t>
            </a:r>
          </a:p>
          <a:p>
            <a:r>
              <a:rPr lang="ru-RU" sz="2400" dirty="0"/>
              <a:t>Пролистать товары по нескольким страницам и выбрать подходящий по нужным критериям(цена, цена со скидкой, описание);</a:t>
            </a:r>
          </a:p>
          <a:p>
            <a:r>
              <a:rPr lang="ru-RU" sz="2400" dirty="0"/>
              <a:t>Для удобного поиска можно выбрать интересующую Вас категорию товаров;</a:t>
            </a:r>
          </a:p>
          <a:p>
            <a:r>
              <a:rPr lang="ru-RU" sz="2400" dirty="0"/>
              <a:t>Отфильтровать товары по акции, от меньшей цены к большей и наоборот;</a:t>
            </a:r>
          </a:p>
          <a:p>
            <a:r>
              <a:rPr lang="ru-RU" sz="2400" dirty="0"/>
              <a:t>Воспользоваться поиском интересующего Вас товара.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6478D723-87D5-9897-E02D-EF3E6D1F77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201" y="1253331"/>
            <a:ext cx="6665799" cy="4351338"/>
          </a:xfrm>
        </p:spPr>
      </p:pic>
    </p:spTree>
    <p:extLst>
      <p:ext uri="{BB962C8B-B14F-4D97-AF65-F5344CB8AC3E}">
        <p14:creationId xmlns:p14="http://schemas.microsoft.com/office/powerpoint/2010/main" val="1970974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53C3B-EB31-979A-A6ED-B3793AAE7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900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latin typeface="Monotype Corsiva" panose="03010101010201010101" pitchFamily="66" charset="0"/>
              </a:rPr>
              <a:t>Карточка товара.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178553-379B-B84F-B0AF-29A803922D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0505" y="1276986"/>
            <a:ext cx="4853353" cy="52158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0" i="0">
                <a:effectLst/>
                <a:latin typeface="-apple-system"/>
              </a:rPr>
              <a:t> </a:t>
            </a:r>
            <a:r>
              <a:rPr lang="ru-RU" sz="2400" dirty="0">
                <a:latin typeface="-apple-system"/>
              </a:rPr>
              <a:t>У</a:t>
            </a:r>
            <a:r>
              <a:rPr lang="ru-RU" sz="2400" b="0" i="0">
                <a:effectLst/>
                <a:latin typeface="-apple-system"/>
              </a:rPr>
              <a:t> </a:t>
            </a:r>
            <a:r>
              <a:rPr lang="ru-RU" sz="2400" b="0" i="0" dirty="0">
                <a:effectLst/>
                <a:latin typeface="-apple-system"/>
              </a:rPr>
              <a:t>каждого товара есть собственная </a:t>
            </a:r>
            <a:r>
              <a:rPr lang="ru-RU" sz="2400" b="1" i="0" dirty="0">
                <a:effectLst/>
                <a:latin typeface="-apple-system"/>
              </a:rPr>
              <a:t>карточка</a:t>
            </a:r>
            <a:r>
              <a:rPr lang="ru-RU" sz="2400" b="0" i="0" dirty="0">
                <a:effectLst/>
                <a:latin typeface="-apple-system"/>
              </a:rPr>
              <a:t>. Чтобы перейти к карточке товара, нажмите на изображение или название товара в каталоге</a:t>
            </a:r>
            <a:endParaRPr lang="ru-RU" sz="2400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89281197-1335-ADDD-F540-4297AD1D1E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858" y="1542197"/>
            <a:ext cx="6657654" cy="3687804"/>
          </a:xfrm>
        </p:spPr>
      </p:pic>
    </p:spTree>
    <p:extLst>
      <p:ext uri="{BB962C8B-B14F-4D97-AF65-F5344CB8AC3E}">
        <p14:creationId xmlns:p14="http://schemas.microsoft.com/office/powerpoint/2010/main" val="1959804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D791CD-6D4A-3F52-2380-BFAF6FAE7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Monotype Corsiva" panose="03010101010201010101" pitchFamily="66" charset="0"/>
              </a:rPr>
              <a:t>Информация о магазине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D762DE-62BB-4E05-1D61-4291C80F0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0747" y="1690688"/>
            <a:ext cx="5181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Вкладка информация о магазине.</a:t>
            </a:r>
          </a:p>
          <a:p>
            <a:r>
              <a:rPr lang="ru-RU" sz="2400" dirty="0"/>
              <a:t>В данной вкладке расположена информация о магазине с возможностью обратной связи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76388BC-5E34-C054-7034-056BEFE9D6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579" y="1690688"/>
            <a:ext cx="6981493" cy="4351338"/>
          </a:xfrm>
        </p:spPr>
      </p:pic>
    </p:spTree>
    <p:extLst>
      <p:ext uri="{BB962C8B-B14F-4D97-AF65-F5344CB8AC3E}">
        <p14:creationId xmlns:p14="http://schemas.microsoft.com/office/powerpoint/2010/main" val="4129000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EE5275-E351-7834-922D-80AF3C365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Monotype Corsiva" panose="03010101010201010101" pitchFamily="66" charset="0"/>
              </a:rPr>
              <a:t>Корзина товаров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13E07F-7384-E4E8-0BDF-1248CA3E8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5735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Вкладка корзина содержит выбранные товары с указанием количества и стоимости с возможностью удаления чего-то не нужного. </a:t>
            </a:r>
          </a:p>
          <a:p>
            <a:pPr marL="0" indent="0">
              <a:buNone/>
            </a:pPr>
            <a:r>
              <a:rPr lang="ru-RU" dirty="0"/>
              <a:t>Для заказа товаров имеется кнопка которая переадресовывает на </a:t>
            </a:r>
            <a:r>
              <a:rPr lang="en-US" dirty="0"/>
              <a:t>Telegram</a:t>
            </a:r>
            <a:r>
              <a:rPr lang="ru-RU" dirty="0"/>
              <a:t> продавца для уточнения всех нюансов покупки.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92E52A9-9F0B-541C-3FC3-8AFD74C26D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865" y="1825625"/>
            <a:ext cx="6175183" cy="3871790"/>
          </a:xfrm>
        </p:spPr>
      </p:pic>
    </p:spTree>
    <p:extLst>
      <p:ext uri="{BB962C8B-B14F-4D97-AF65-F5344CB8AC3E}">
        <p14:creationId xmlns:p14="http://schemas.microsoft.com/office/powerpoint/2010/main" val="369468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9F58F3-ABA3-5A40-37A1-6F5E1AC17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Monotype Corsiva" panose="03010101010201010101" pitchFamily="66" charset="0"/>
              </a:rPr>
              <a:t>Мой профиль.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A1C53D-9295-0BEF-EEAD-7F816C8915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Вкладка мой профиль содержит:</a:t>
            </a:r>
          </a:p>
          <a:p>
            <a:r>
              <a:rPr lang="ru-RU" sz="2400" dirty="0"/>
              <a:t>Личный кабинет зарегистрированного пользователя, где он может посмотреть свою корзину с заказами, отредактировать ее, и так же через </a:t>
            </a:r>
            <a:r>
              <a:rPr lang="en-US" sz="2400" dirty="0"/>
              <a:t>Telegram</a:t>
            </a:r>
            <a:r>
              <a:rPr lang="ru-RU" sz="2400" dirty="0"/>
              <a:t> связаться с продавцом для осуществления заказа.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8A409D2-C314-9746-E29A-4FE8ECFD39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37982"/>
            <a:ext cx="5181600" cy="3794078"/>
          </a:xfrm>
        </p:spPr>
      </p:pic>
    </p:spTree>
    <p:extLst>
      <p:ext uri="{BB962C8B-B14F-4D97-AF65-F5344CB8AC3E}">
        <p14:creationId xmlns:p14="http://schemas.microsoft.com/office/powerpoint/2010/main" val="2996028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FB28EC-C2C8-080A-5F4B-2309D8A11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Monotype Corsiva" panose="03010101010201010101" pitchFamily="66" charset="0"/>
              </a:rPr>
              <a:t>Мой профиль (админ. панель)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B2D0B2-B953-E6ED-C2FF-42C448842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170528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Панель администратора:</a:t>
            </a:r>
          </a:p>
          <a:p>
            <a:pPr marL="0" indent="0">
              <a:buNone/>
            </a:pPr>
            <a:r>
              <a:rPr lang="ru-RU" sz="2400" dirty="0"/>
              <a:t>В данной вкладке администратор сайта(магазина) может просматривать, добавлять или удалять: корзины пользователей, пользователей группы пользователей, категории товаров и сами товары.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D408625-3507-D47E-0F01-6DAC9C384B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006" y="1825626"/>
            <a:ext cx="6496334" cy="4351337"/>
          </a:xfrm>
        </p:spPr>
      </p:pic>
    </p:spTree>
    <p:extLst>
      <p:ext uri="{BB962C8B-B14F-4D97-AF65-F5344CB8AC3E}">
        <p14:creationId xmlns:p14="http://schemas.microsoft.com/office/powerpoint/2010/main" val="11307405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526</Words>
  <Application>Microsoft Office PowerPoint</Application>
  <PresentationFormat>Широкоэкранный</PresentationFormat>
  <Paragraphs>42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helvetica neue</vt:lpstr>
      <vt:lpstr>Monotype Corsiva</vt:lpstr>
      <vt:lpstr>Тема Office</vt:lpstr>
      <vt:lpstr>Введение.</vt:lpstr>
      <vt:lpstr>Интернет-магазин вязаных изделий for PolLis.</vt:lpstr>
      <vt:lpstr>Главная страница.</vt:lpstr>
      <vt:lpstr>Каталог продукции.</vt:lpstr>
      <vt:lpstr>Карточка товара.</vt:lpstr>
      <vt:lpstr>Информация о магазине</vt:lpstr>
      <vt:lpstr>Корзина товаров</vt:lpstr>
      <vt:lpstr>Мой профиль.</vt:lpstr>
      <vt:lpstr>Мой профиль (админ. панель)</vt:lpstr>
      <vt:lpstr>Просмотр корзин пользователей</vt:lpstr>
      <vt:lpstr>Просмотр зарегистрированных пользователей.</vt:lpstr>
      <vt:lpstr>Добавление категории товаров. </vt:lpstr>
      <vt:lpstr>Добавление продукции.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Professional</dc:creator>
  <cp:lastModifiedBy>Professional</cp:lastModifiedBy>
  <cp:revision>3</cp:revision>
  <dcterms:created xsi:type="dcterms:W3CDTF">2024-09-28T20:11:20Z</dcterms:created>
  <dcterms:modified xsi:type="dcterms:W3CDTF">2024-09-28T22:44:41Z</dcterms:modified>
</cp:coreProperties>
</file>