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0C0C0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4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42402-4808-41DD-8424-CBB9C08CF53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7945CDB-8B5A-48BC-8F7F-E7BDC45EC8F6}">
      <dgm:prSet phldrT="[Текст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C0C0C0"/>
          </a:solidFill>
        </a:ln>
      </dgm:spPr>
      <dgm:t>
        <a:bodyPr/>
        <a:lstStyle/>
        <a:p>
          <a:endParaRPr lang="ru-RU" dirty="0"/>
        </a:p>
      </dgm:t>
    </dgm:pt>
    <dgm:pt modelId="{EF523D96-BE1D-4698-8AD4-4F88D7089209}" type="parTrans" cxnId="{E6A4D4E4-98B1-4DFA-8973-309321050DEC}">
      <dgm:prSet/>
      <dgm:spPr/>
      <dgm:t>
        <a:bodyPr/>
        <a:lstStyle/>
        <a:p>
          <a:endParaRPr lang="ru-RU"/>
        </a:p>
      </dgm:t>
    </dgm:pt>
    <dgm:pt modelId="{5ED1600E-E904-4055-AD10-0B97BDB1178C}" type="sibTrans" cxnId="{E6A4D4E4-98B1-4DFA-8973-309321050DEC}">
      <dgm:prSet/>
      <dgm:spPr/>
      <dgm:t>
        <a:bodyPr/>
        <a:lstStyle/>
        <a:p>
          <a:endParaRPr lang="ru-RU"/>
        </a:p>
      </dgm:t>
    </dgm:pt>
    <dgm:pt modelId="{59C18202-13E5-4690-AB37-F0C947C7922C}">
      <dgm:prSet phldrT="[Текст]" phldr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rgbClr val="C0C0C0"/>
          </a:solidFill>
        </a:ln>
      </dgm:spPr>
      <dgm:t>
        <a:bodyPr/>
        <a:lstStyle/>
        <a:p>
          <a:endParaRPr lang="ru-RU"/>
        </a:p>
      </dgm:t>
    </dgm:pt>
    <dgm:pt modelId="{560332C2-D495-4C5A-9208-150FFEBE65D6}" type="parTrans" cxnId="{E8369D23-580E-4177-89EE-F8B59407B639}">
      <dgm:prSet/>
      <dgm:spPr/>
      <dgm:t>
        <a:bodyPr/>
        <a:lstStyle/>
        <a:p>
          <a:endParaRPr lang="ru-RU"/>
        </a:p>
      </dgm:t>
    </dgm:pt>
    <dgm:pt modelId="{C9D0EAD8-75AD-4A74-B242-A395A066DBB3}" type="sibTrans" cxnId="{E8369D23-580E-4177-89EE-F8B59407B639}">
      <dgm:prSet/>
      <dgm:spPr/>
      <dgm:t>
        <a:bodyPr/>
        <a:lstStyle/>
        <a:p>
          <a:endParaRPr lang="ru-RU"/>
        </a:p>
      </dgm:t>
    </dgm:pt>
    <dgm:pt modelId="{C0D8F4AE-E40F-4867-A588-8C9CDA2B378D}">
      <dgm:prSet phldrT="[Текст]" phldr="1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rgbClr val="C0C0C0"/>
          </a:solidFill>
        </a:ln>
      </dgm:spPr>
      <dgm:t>
        <a:bodyPr/>
        <a:lstStyle/>
        <a:p>
          <a:endParaRPr lang="ru-RU" dirty="0"/>
        </a:p>
      </dgm:t>
    </dgm:pt>
    <dgm:pt modelId="{442132D5-A744-4863-A52E-C1BA0BE21AA2}" type="sibTrans" cxnId="{DEFC2118-7A7B-4C7B-A8D6-ED158AAFDACF}">
      <dgm:prSet/>
      <dgm:spPr/>
      <dgm:t>
        <a:bodyPr/>
        <a:lstStyle/>
        <a:p>
          <a:endParaRPr lang="ru-RU"/>
        </a:p>
      </dgm:t>
    </dgm:pt>
    <dgm:pt modelId="{C0DFE16D-5E7E-469C-88C2-8608AB5A0493}" type="parTrans" cxnId="{DEFC2118-7A7B-4C7B-A8D6-ED158AAFDACF}">
      <dgm:prSet/>
      <dgm:spPr/>
      <dgm:t>
        <a:bodyPr/>
        <a:lstStyle/>
        <a:p>
          <a:endParaRPr lang="ru-RU"/>
        </a:p>
      </dgm:t>
    </dgm:pt>
    <dgm:pt modelId="{4B007FF7-2C63-41A5-B140-E1C04C209BF3}" type="pres">
      <dgm:prSet presAssocID="{4FE42402-4808-41DD-8424-CBB9C08CF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B4D3B45-9D03-4E43-ADCE-95C93C8670F0}" type="pres">
      <dgm:prSet presAssocID="{C0D8F4AE-E40F-4867-A588-8C9CDA2B378D}" presName="compositeNode" presStyleCnt="0">
        <dgm:presLayoutVars>
          <dgm:bulletEnabled val="1"/>
        </dgm:presLayoutVars>
      </dgm:prSet>
      <dgm:spPr/>
    </dgm:pt>
    <dgm:pt modelId="{6986CAE3-4B3A-416A-A988-71035D39FE58}" type="pres">
      <dgm:prSet presAssocID="{C0D8F4AE-E40F-4867-A588-8C9CDA2B378D}" presName="bgRect" presStyleLbl="node1" presStyleIdx="0" presStyleCnt="3" custLinFactNeighborX="-23" custLinFactNeighborY="-7500"/>
      <dgm:spPr/>
      <dgm:t>
        <a:bodyPr/>
        <a:lstStyle/>
        <a:p>
          <a:endParaRPr lang="ru-RU"/>
        </a:p>
      </dgm:t>
    </dgm:pt>
    <dgm:pt modelId="{D4447DBF-E785-4CE6-A47F-8C49DDF829A2}" type="pres">
      <dgm:prSet presAssocID="{C0D8F4AE-E40F-4867-A588-8C9CDA2B378D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A10B4C-675D-4B8F-9841-89D1A2BD03C6}" type="pres">
      <dgm:prSet presAssocID="{442132D5-A744-4863-A52E-C1BA0BE21AA2}" presName="hSp" presStyleCnt="0"/>
      <dgm:spPr/>
    </dgm:pt>
    <dgm:pt modelId="{0A92FB81-27FC-4A70-B331-9062F7A8C253}" type="pres">
      <dgm:prSet presAssocID="{442132D5-A744-4863-A52E-C1BA0BE21AA2}" presName="vProcSp" presStyleCnt="0"/>
      <dgm:spPr/>
    </dgm:pt>
    <dgm:pt modelId="{B08EBAA6-BFD8-4BA2-A845-B27537B078EB}" type="pres">
      <dgm:prSet presAssocID="{442132D5-A744-4863-A52E-C1BA0BE21AA2}" presName="vSp1" presStyleCnt="0"/>
      <dgm:spPr/>
    </dgm:pt>
    <dgm:pt modelId="{CA4700DC-E596-4A54-BC0E-9A26F9B6D1EE}" type="pres">
      <dgm:prSet presAssocID="{442132D5-A744-4863-A52E-C1BA0BE21AA2}" presName="simulatedConn" presStyleLbl="solidFgAcc1" presStyleIdx="0" presStyleCnt="2"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</dgm:pt>
    <dgm:pt modelId="{683CB2B7-3ABB-43EA-9312-56D3E028C8C8}" type="pres">
      <dgm:prSet presAssocID="{442132D5-A744-4863-A52E-C1BA0BE21AA2}" presName="vSp2" presStyleCnt="0"/>
      <dgm:spPr/>
    </dgm:pt>
    <dgm:pt modelId="{1ED3ED9B-21C7-4AE1-B8A1-19BA508DF438}" type="pres">
      <dgm:prSet presAssocID="{442132D5-A744-4863-A52E-C1BA0BE21AA2}" presName="sibTrans" presStyleCnt="0"/>
      <dgm:spPr/>
    </dgm:pt>
    <dgm:pt modelId="{21B46113-1878-47E2-8DA0-1BF6BA0EB279}" type="pres">
      <dgm:prSet presAssocID="{57945CDB-8B5A-48BC-8F7F-E7BDC45EC8F6}" presName="compositeNode" presStyleCnt="0">
        <dgm:presLayoutVars>
          <dgm:bulletEnabled val="1"/>
        </dgm:presLayoutVars>
      </dgm:prSet>
      <dgm:spPr/>
    </dgm:pt>
    <dgm:pt modelId="{C8107158-C0B6-4831-A6B7-65FF25ECB854}" type="pres">
      <dgm:prSet presAssocID="{57945CDB-8B5A-48BC-8F7F-E7BDC45EC8F6}" presName="bgRect" presStyleLbl="node1" presStyleIdx="1" presStyleCnt="3"/>
      <dgm:spPr/>
      <dgm:t>
        <a:bodyPr/>
        <a:lstStyle/>
        <a:p>
          <a:endParaRPr lang="ru-RU"/>
        </a:p>
      </dgm:t>
    </dgm:pt>
    <dgm:pt modelId="{EC803A23-EA73-4DE8-8298-4592EF61AB82}" type="pres">
      <dgm:prSet presAssocID="{57945CDB-8B5A-48BC-8F7F-E7BDC45EC8F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A91EC0-6463-428F-B4E1-49BCBDE75E6C}" type="pres">
      <dgm:prSet presAssocID="{5ED1600E-E904-4055-AD10-0B97BDB1178C}" presName="hSp" presStyleCnt="0"/>
      <dgm:spPr/>
    </dgm:pt>
    <dgm:pt modelId="{EFF72897-475E-424F-A5A0-5C29AF92FFD5}" type="pres">
      <dgm:prSet presAssocID="{5ED1600E-E904-4055-AD10-0B97BDB1178C}" presName="vProcSp" presStyleCnt="0"/>
      <dgm:spPr/>
    </dgm:pt>
    <dgm:pt modelId="{F1D62313-305B-41C2-AC4D-55AE887D454B}" type="pres">
      <dgm:prSet presAssocID="{5ED1600E-E904-4055-AD10-0B97BDB1178C}" presName="vSp1" presStyleCnt="0"/>
      <dgm:spPr/>
    </dgm:pt>
    <dgm:pt modelId="{17FE67C7-10A1-413B-9CCC-1EDFD0B34BEF}" type="pres">
      <dgm:prSet presAssocID="{5ED1600E-E904-4055-AD10-0B97BDB1178C}" presName="simulatedConn" presStyleLbl="solidFgAcc1" presStyleIdx="1" presStyleCnt="2"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</dgm:pt>
    <dgm:pt modelId="{9F38F4B8-85CA-4909-8E1D-5806DE1BFB9F}" type="pres">
      <dgm:prSet presAssocID="{5ED1600E-E904-4055-AD10-0B97BDB1178C}" presName="vSp2" presStyleCnt="0"/>
      <dgm:spPr/>
    </dgm:pt>
    <dgm:pt modelId="{1B02F5AA-0C1B-4C5C-B16E-B29906632B86}" type="pres">
      <dgm:prSet presAssocID="{5ED1600E-E904-4055-AD10-0B97BDB1178C}" presName="sibTrans" presStyleCnt="0"/>
      <dgm:spPr/>
    </dgm:pt>
    <dgm:pt modelId="{99400346-26DB-4C79-B7DD-A89DA71DCA04}" type="pres">
      <dgm:prSet presAssocID="{59C18202-13E5-4690-AB37-F0C947C7922C}" presName="compositeNode" presStyleCnt="0">
        <dgm:presLayoutVars>
          <dgm:bulletEnabled val="1"/>
        </dgm:presLayoutVars>
      </dgm:prSet>
      <dgm:spPr/>
    </dgm:pt>
    <dgm:pt modelId="{D363A77D-F59E-4CC4-9C12-954448F7D558}" type="pres">
      <dgm:prSet presAssocID="{59C18202-13E5-4690-AB37-F0C947C7922C}" presName="bgRect" presStyleLbl="node1" presStyleIdx="2" presStyleCnt="3"/>
      <dgm:spPr/>
      <dgm:t>
        <a:bodyPr/>
        <a:lstStyle/>
        <a:p>
          <a:endParaRPr lang="ru-RU"/>
        </a:p>
      </dgm:t>
    </dgm:pt>
    <dgm:pt modelId="{C7EAA3E9-A54B-45BB-8EC5-AA71FE163EF3}" type="pres">
      <dgm:prSet presAssocID="{59C18202-13E5-4690-AB37-F0C947C7922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A3C48CE-4A39-420B-BB6A-7B621AA92600}" type="presOf" srcId="{57945CDB-8B5A-48BC-8F7F-E7BDC45EC8F6}" destId="{EC803A23-EA73-4DE8-8298-4592EF61AB82}" srcOrd="1" destOrd="0" presId="urn:microsoft.com/office/officeart/2005/8/layout/hProcess7"/>
    <dgm:cxn modelId="{E6A4D4E4-98B1-4DFA-8973-309321050DEC}" srcId="{4FE42402-4808-41DD-8424-CBB9C08CF530}" destId="{57945CDB-8B5A-48BC-8F7F-E7BDC45EC8F6}" srcOrd="1" destOrd="0" parTransId="{EF523D96-BE1D-4698-8AD4-4F88D7089209}" sibTransId="{5ED1600E-E904-4055-AD10-0B97BDB1178C}"/>
    <dgm:cxn modelId="{66ADEA5D-A681-4F9D-A359-F77178FF2A0F}" type="presOf" srcId="{C0D8F4AE-E40F-4867-A588-8C9CDA2B378D}" destId="{D4447DBF-E785-4CE6-A47F-8C49DDF829A2}" srcOrd="1" destOrd="0" presId="urn:microsoft.com/office/officeart/2005/8/layout/hProcess7"/>
    <dgm:cxn modelId="{2A94107F-8149-4ABB-BDEB-2AFD7165F824}" type="presOf" srcId="{59C18202-13E5-4690-AB37-F0C947C7922C}" destId="{C7EAA3E9-A54B-45BB-8EC5-AA71FE163EF3}" srcOrd="1" destOrd="0" presId="urn:microsoft.com/office/officeart/2005/8/layout/hProcess7"/>
    <dgm:cxn modelId="{E8369D23-580E-4177-89EE-F8B59407B639}" srcId="{4FE42402-4808-41DD-8424-CBB9C08CF530}" destId="{59C18202-13E5-4690-AB37-F0C947C7922C}" srcOrd="2" destOrd="0" parTransId="{560332C2-D495-4C5A-9208-150FFEBE65D6}" sibTransId="{C9D0EAD8-75AD-4A74-B242-A395A066DBB3}"/>
    <dgm:cxn modelId="{F4E9F531-3D6F-47BF-AAEC-37E3A30D9BFB}" type="presOf" srcId="{4FE42402-4808-41DD-8424-CBB9C08CF530}" destId="{4B007FF7-2C63-41A5-B140-E1C04C209BF3}" srcOrd="0" destOrd="0" presId="urn:microsoft.com/office/officeart/2005/8/layout/hProcess7"/>
    <dgm:cxn modelId="{76CAF488-76B0-4352-A885-152991B8EA43}" type="presOf" srcId="{57945CDB-8B5A-48BC-8F7F-E7BDC45EC8F6}" destId="{C8107158-C0B6-4831-A6B7-65FF25ECB854}" srcOrd="0" destOrd="0" presId="urn:microsoft.com/office/officeart/2005/8/layout/hProcess7"/>
    <dgm:cxn modelId="{46D8EE8F-8DD8-4C37-9A2A-23C2EF7470CA}" type="presOf" srcId="{C0D8F4AE-E40F-4867-A588-8C9CDA2B378D}" destId="{6986CAE3-4B3A-416A-A988-71035D39FE58}" srcOrd="0" destOrd="0" presId="urn:microsoft.com/office/officeart/2005/8/layout/hProcess7"/>
    <dgm:cxn modelId="{1DA35585-1C58-46F0-ADB5-257982D93596}" type="presOf" srcId="{59C18202-13E5-4690-AB37-F0C947C7922C}" destId="{D363A77D-F59E-4CC4-9C12-954448F7D558}" srcOrd="0" destOrd="0" presId="urn:microsoft.com/office/officeart/2005/8/layout/hProcess7"/>
    <dgm:cxn modelId="{DEFC2118-7A7B-4C7B-A8D6-ED158AAFDACF}" srcId="{4FE42402-4808-41DD-8424-CBB9C08CF530}" destId="{C0D8F4AE-E40F-4867-A588-8C9CDA2B378D}" srcOrd="0" destOrd="0" parTransId="{C0DFE16D-5E7E-469C-88C2-8608AB5A0493}" sibTransId="{442132D5-A744-4863-A52E-C1BA0BE21AA2}"/>
    <dgm:cxn modelId="{5519D41D-6A7A-4AF1-BD95-59E4128532D6}" type="presParOf" srcId="{4B007FF7-2C63-41A5-B140-E1C04C209BF3}" destId="{6B4D3B45-9D03-4E43-ADCE-95C93C8670F0}" srcOrd="0" destOrd="0" presId="urn:microsoft.com/office/officeart/2005/8/layout/hProcess7"/>
    <dgm:cxn modelId="{218715A0-20AD-4A55-AC1B-E7E2D8B016A6}" type="presParOf" srcId="{6B4D3B45-9D03-4E43-ADCE-95C93C8670F0}" destId="{6986CAE3-4B3A-416A-A988-71035D39FE58}" srcOrd="0" destOrd="0" presId="urn:microsoft.com/office/officeart/2005/8/layout/hProcess7"/>
    <dgm:cxn modelId="{1EF5AFAE-4489-4CF0-A295-92C2B4B3016C}" type="presParOf" srcId="{6B4D3B45-9D03-4E43-ADCE-95C93C8670F0}" destId="{D4447DBF-E785-4CE6-A47F-8C49DDF829A2}" srcOrd="1" destOrd="0" presId="urn:microsoft.com/office/officeart/2005/8/layout/hProcess7"/>
    <dgm:cxn modelId="{949A5989-BCAB-43A9-8D4B-45AD9AD23724}" type="presParOf" srcId="{4B007FF7-2C63-41A5-B140-E1C04C209BF3}" destId="{5FA10B4C-675D-4B8F-9841-89D1A2BD03C6}" srcOrd="1" destOrd="0" presId="urn:microsoft.com/office/officeart/2005/8/layout/hProcess7"/>
    <dgm:cxn modelId="{5D6C6E6C-64BC-449F-B33E-1544A196B115}" type="presParOf" srcId="{4B007FF7-2C63-41A5-B140-E1C04C209BF3}" destId="{0A92FB81-27FC-4A70-B331-9062F7A8C253}" srcOrd="2" destOrd="0" presId="urn:microsoft.com/office/officeart/2005/8/layout/hProcess7"/>
    <dgm:cxn modelId="{011B155B-1430-4A43-BBE5-70AD023A1700}" type="presParOf" srcId="{0A92FB81-27FC-4A70-B331-9062F7A8C253}" destId="{B08EBAA6-BFD8-4BA2-A845-B27537B078EB}" srcOrd="0" destOrd="0" presId="urn:microsoft.com/office/officeart/2005/8/layout/hProcess7"/>
    <dgm:cxn modelId="{04549474-F4D3-4C85-8B28-1F8152B541C1}" type="presParOf" srcId="{0A92FB81-27FC-4A70-B331-9062F7A8C253}" destId="{CA4700DC-E596-4A54-BC0E-9A26F9B6D1EE}" srcOrd="1" destOrd="0" presId="urn:microsoft.com/office/officeart/2005/8/layout/hProcess7"/>
    <dgm:cxn modelId="{32B62812-4EFD-4044-8B21-FBA19F86C363}" type="presParOf" srcId="{0A92FB81-27FC-4A70-B331-9062F7A8C253}" destId="{683CB2B7-3ABB-43EA-9312-56D3E028C8C8}" srcOrd="2" destOrd="0" presId="urn:microsoft.com/office/officeart/2005/8/layout/hProcess7"/>
    <dgm:cxn modelId="{FD9D1CE4-1288-4F5F-B6FE-9257D89CA093}" type="presParOf" srcId="{4B007FF7-2C63-41A5-B140-E1C04C209BF3}" destId="{1ED3ED9B-21C7-4AE1-B8A1-19BA508DF438}" srcOrd="3" destOrd="0" presId="urn:microsoft.com/office/officeart/2005/8/layout/hProcess7"/>
    <dgm:cxn modelId="{B70FD2FB-AB7F-4038-AA94-A2C1F6DE354B}" type="presParOf" srcId="{4B007FF7-2C63-41A5-B140-E1C04C209BF3}" destId="{21B46113-1878-47E2-8DA0-1BF6BA0EB279}" srcOrd="4" destOrd="0" presId="urn:microsoft.com/office/officeart/2005/8/layout/hProcess7"/>
    <dgm:cxn modelId="{34A27895-5555-49E2-8B21-A3CDBBF6EB83}" type="presParOf" srcId="{21B46113-1878-47E2-8DA0-1BF6BA0EB279}" destId="{C8107158-C0B6-4831-A6B7-65FF25ECB854}" srcOrd="0" destOrd="0" presId="urn:microsoft.com/office/officeart/2005/8/layout/hProcess7"/>
    <dgm:cxn modelId="{DE44A1FD-0C56-410A-A1F9-CE1553073953}" type="presParOf" srcId="{21B46113-1878-47E2-8DA0-1BF6BA0EB279}" destId="{EC803A23-EA73-4DE8-8298-4592EF61AB82}" srcOrd="1" destOrd="0" presId="urn:microsoft.com/office/officeart/2005/8/layout/hProcess7"/>
    <dgm:cxn modelId="{8D7EBF11-A4CD-4A50-8EF9-40E13F98EF46}" type="presParOf" srcId="{4B007FF7-2C63-41A5-B140-E1C04C209BF3}" destId="{16A91EC0-6463-428F-B4E1-49BCBDE75E6C}" srcOrd="5" destOrd="0" presId="urn:microsoft.com/office/officeart/2005/8/layout/hProcess7"/>
    <dgm:cxn modelId="{C776FD2A-85BD-4D46-8F76-BBF0BB44AB20}" type="presParOf" srcId="{4B007FF7-2C63-41A5-B140-E1C04C209BF3}" destId="{EFF72897-475E-424F-A5A0-5C29AF92FFD5}" srcOrd="6" destOrd="0" presId="urn:microsoft.com/office/officeart/2005/8/layout/hProcess7"/>
    <dgm:cxn modelId="{A7C82B67-0613-4196-AB45-B97488681859}" type="presParOf" srcId="{EFF72897-475E-424F-A5A0-5C29AF92FFD5}" destId="{F1D62313-305B-41C2-AC4D-55AE887D454B}" srcOrd="0" destOrd="0" presId="urn:microsoft.com/office/officeart/2005/8/layout/hProcess7"/>
    <dgm:cxn modelId="{1755163A-6111-4669-B127-FF73CDDCB0E5}" type="presParOf" srcId="{EFF72897-475E-424F-A5A0-5C29AF92FFD5}" destId="{17FE67C7-10A1-413B-9CCC-1EDFD0B34BEF}" srcOrd="1" destOrd="0" presId="urn:microsoft.com/office/officeart/2005/8/layout/hProcess7"/>
    <dgm:cxn modelId="{86D011FD-5368-4441-8B6E-A74EB749B3A0}" type="presParOf" srcId="{EFF72897-475E-424F-A5A0-5C29AF92FFD5}" destId="{9F38F4B8-85CA-4909-8E1D-5806DE1BFB9F}" srcOrd="2" destOrd="0" presId="urn:microsoft.com/office/officeart/2005/8/layout/hProcess7"/>
    <dgm:cxn modelId="{A190B74C-6A97-4F49-B9FE-68CF65F2EA57}" type="presParOf" srcId="{4B007FF7-2C63-41A5-B140-E1C04C209BF3}" destId="{1B02F5AA-0C1B-4C5C-B16E-B29906632B86}" srcOrd="7" destOrd="0" presId="urn:microsoft.com/office/officeart/2005/8/layout/hProcess7"/>
    <dgm:cxn modelId="{C7D38E0B-1E83-4B10-A5B7-65E20C5ED2FD}" type="presParOf" srcId="{4B007FF7-2C63-41A5-B140-E1C04C209BF3}" destId="{99400346-26DB-4C79-B7DD-A89DA71DCA04}" srcOrd="8" destOrd="0" presId="urn:microsoft.com/office/officeart/2005/8/layout/hProcess7"/>
    <dgm:cxn modelId="{2D878BAD-E3E2-4840-930C-45F2CF939657}" type="presParOf" srcId="{99400346-26DB-4C79-B7DD-A89DA71DCA04}" destId="{D363A77D-F59E-4CC4-9C12-954448F7D558}" srcOrd="0" destOrd="0" presId="urn:microsoft.com/office/officeart/2005/8/layout/hProcess7"/>
    <dgm:cxn modelId="{233587E4-CF32-445E-BB78-5ED408F51A8A}" type="presParOf" srcId="{99400346-26DB-4C79-B7DD-A89DA71DCA04}" destId="{C7EAA3E9-A54B-45BB-8EC5-AA71FE163EF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86CAE3-4B3A-416A-A988-71035D39FE58}">
      <dsp:nvSpPr>
        <dsp:cNvPr id="0" name=""/>
        <dsp:cNvSpPr/>
      </dsp:nvSpPr>
      <dsp:spPr>
        <a:xfrm>
          <a:off x="7" y="0"/>
          <a:ext cx="3283094" cy="2376264"/>
        </a:xfrm>
        <a:prstGeom prst="roundRect">
          <a:avLst>
            <a:gd name="adj" fmla="val 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C0C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 dirty="0"/>
        </a:p>
      </dsp:txBody>
      <dsp:txXfrm rot="16200000">
        <a:off x="-645950" y="645958"/>
        <a:ext cx="1948536" cy="656618"/>
      </dsp:txXfrm>
    </dsp:sp>
    <dsp:sp modelId="{C8107158-C0B6-4831-A6B7-65FF25ECB854}">
      <dsp:nvSpPr>
        <dsp:cNvPr id="0" name=""/>
        <dsp:cNvSpPr/>
      </dsp:nvSpPr>
      <dsp:spPr>
        <a:xfrm>
          <a:off x="3398765" y="0"/>
          <a:ext cx="3283094" cy="2376264"/>
        </a:xfrm>
        <a:prstGeom prst="roundRect">
          <a:avLst>
            <a:gd name="adj" fmla="val 5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rgbClr val="C0C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 dirty="0"/>
        </a:p>
      </dsp:txBody>
      <dsp:txXfrm rot="16200000">
        <a:off x="2752806" y="645958"/>
        <a:ext cx="1948536" cy="656618"/>
      </dsp:txXfrm>
    </dsp:sp>
    <dsp:sp modelId="{CA4700DC-E596-4A54-BC0E-9A26F9B6D1EE}">
      <dsp:nvSpPr>
        <dsp:cNvPr id="0" name=""/>
        <dsp:cNvSpPr/>
      </dsp:nvSpPr>
      <dsp:spPr>
        <a:xfrm rot="5400000">
          <a:off x="3240566" y="1790935"/>
          <a:ext cx="349228" cy="492464"/>
        </a:xfrm>
        <a:prstGeom prst="flowChartExtra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3A77D-F59E-4CC4-9C12-954448F7D558}">
      <dsp:nvSpPr>
        <dsp:cNvPr id="0" name=""/>
        <dsp:cNvSpPr/>
      </dsp:nvSpPr>
      <dsp:spPr>
        <a:xfrm>
          <a:off x="6796767" y="0"/>
          <a:ext cx="3283094" cy="2376264"/>
        </a:xfrm>
        <a:prstGeom prst="roundRect">
          <a:avLst>
            <a:gd name="adj" fmla="val 5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C0C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700" kern="1200"/>
        </a:p>
      </dsp:txBody>
      <dsp:txXfrm rot="16200000">
        <a:off x="6150809" y="645958"/>
        <a:ext cx="1948536" cy="656618"/>
      </dsp:txXfrm>
    </dsp:sp>
    <dsp:sp modelId="{17FE67C7-10A1-413B-9CCC-1EDFD0B34BEF}">
      <dsp:nvSpPr>
        <dsp:cNvPr id="0" name=""/>
        <dsp:cNvSpPr/>
      </dsp:nvSpPr>
      <dsp:spPr>
        <a:xfrm rot="5400000">
          <a:off x="6638569" y="1790935"/>
          <a:ext cx="349228" cy="492464"/>
        </a:xfrm>
        <a:prstGeom prst="flowChartExtra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392E268-4ACC-414F-8BDE-E5396BDF309F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68EC854-0191-4252-B2AF-B84B65C4AFEA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60FCB1-B6E7-4C19-9EE6-274D8D4F5837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55E389-C709-4D84-9070-DDF3D4D33F1B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48263-449F-4FFD-9AD1-CAEC2CDD1541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47DA01-9F90-4E56-99F0-07F074D68135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D98F59-AED4-412B-9E87-B71C50E252A8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762D7B-A185-4FAA-B198-AA4FBCA10407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86D9FB-40F7-4507-B321-DFA45FF4CD71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38704-8C9D-4CA0-ABD1-93F253E83F73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4C3A53-73A8-414C-A2B1-4AA4E7787E1C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6BD607-23C2-4532-BFD5-09C9BA7D6580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86B4A1-F517-45A2-91CE-09F57EBA714A}" type="slidenum">
              <a:rPr/>
              <a:pPr lvl="0"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F6B226-C499-49FF-87DC-A45765D3DEC3}" type="slidenum">
              <a:rPr/>
              <a:pPr lvl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ru-RU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 txBox="1">
            <a:spLocks noGrp="1"/>
          </p:cNvSpPr>
          <p:nvPr>
            <p:ph type="subTitle" idx="4294967295"/>
          </p:nvPr>
        </p:nvSpPr>
        <p:spPr>
          <a:xfrm>
            <a:off x="648000" y="974520"/>
            <a:ext cx="8855640" cy="50734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ru-RU" sz="4000" dirty="0">
                <a:solidFill>
                  <a:srgbClr val="000000"/>
                </a:solidFill>
                <a:latin typeface="+mj-lt"/>
              </a:rPr>
              <a:t>Исследование механизмов синхронизации времени от различных</a:t>
            </a:r>
            <a:br>
              <a:rPr lang="ru-RU" sz="4000" dirty="0">
                <a:solidFill>
                  <a:srgbClr val="000000"/>
                </a:solidFill>
                <a:latin typeface="+mj-lt"/>
              </a:rPr>
            </a:br>
            <a:r>
              <a:rPr lang="ru-RU" sz="4000" dirty="0">
                <a:solidFill>
                  <a:srgbClr val="000000"/>
                </a:solidFill>
                <a:latin typeface="+mj-lt"/>
              </a:rPr>
              <a:t>аппаратных источников в ядре Linu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x</a:t>
            </a:r>
          </a:p>
          <a:p>
            <a:pPr marL="0" lvl="0" indent="0" algn="ctr">
              <a:lnSpc>
                <a:spcPct val="125000"/>
              </a:lnSpc>
              <a:buNone/>
              <a:tabLst>
                <a:tab pos="2352600" algn="l"/>
              </a:tabLst>
            </a:pPr>
            <a:endParaRPr lang="en-US" sz="4000" dirty="0">
              <a:solidFill>
                <a:srgbClr val="000000"/>
              </a:solidFill>
              <a:latin typeface="Times New Roman" pitchFamily="18"/>
            </a:endParaRPr>
          </a:p>
          <a:p>
            <a:pPr marL="0" marR="108000" lvl="0" indent="0" algn="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Шпилевой Владислав, 320 гр.</a:t>
            </a:r>
          </a:p>
          <a:p>
            <a:pPr marL="0" marR="108000" lvl="0" indent="0" algn="r">
              <a:lnSpc>
                <a:spcPct val="125000"/>
              </a:lnSpc>
              <a:buNone/>
              <a:tabLst>
                <a:tab pos="235260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Научный руководитель: Герасев А. В.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Другие алгоритмы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500420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ru-RU" sz="2400" b="1" dirty="0">
                <a:latin typeface="+mn-lt"/>
              </a:rPr>
              <a:t>Отметки времени Лампорта</a:t>
            </a:r>
          </a:p>
          <a:p>
            <a:pPr lvl="0"/>
            <a:r>
              <a:rPr lang="ru-RU" sz="2400" dirty="0">
                <a:latin typeface="+mn-lt"/>
              </a:rPr>
              <a:t>Позволяет определять лишь порядок событий, но не точное время возникновения</a:t>
            </a:r>
          </a:p>
          <a:p>
            <a:pPr lvl="0"/>
            <a:r>
              <a:rPr lang="ru-RU" sz="2400" dirty="0">
                <a:latin typeface="+mn-lt"/>
              </a:rPr>
              <a:t>Высоко эффективен при малом числе узлов</a:t>
            </a:r>
          </a:p>
          <a:p>
            <a:pPr lvl="0"/>
            <a:endParaRPr lang="ru-RU" sz="2400" dirty="0">
              <a:latin typeface="+mn-lt"/>
            </a:endParaRPr>
          </a:p>
          <a:p>
            <a:pPr lvl="0"/>
            <a:r>
              <a:rPr lang="ru-RU" sz="2400" b="1" dirty="0">
                <a:latin typeface="+mn-lt"/>
              </a:rPr>
              <a:t>Решение в драйвере </a:t>
            </a:r>
            <a:r>
              <a:rPr lang="ru-RU" sz="2400" b="1" i="1" dirty="0">
                <a:latin typeface="+mn-lt"/>
              </a:rPr>
              <a:t>ta1usb интерфейса MIL-STD1553-B</a:t>
            </a:r>
          </a:p>
          <a:p>
            <a:pPr lvl="0"/>
            <a:r>
              <a:rPr lang="ru-RU" sz="2400" dirty="0">
                <a:latin typeface="+mn-lt"/>
              </a:rPr>
              <a:t>Аппроксимирует ход аппаратных часов устройства функцией на основании последних известных значений счетчика</a:t>
            </a:r>
          </a:p>
          <a:p>
            <a:pPr lvl="0"/>
            <a:r>
              <a:rPr lang="ru-RU" sz="2400" dirty="0">
                <a:latin typeface="+mn-lt"/>
              </a:rPr>
              <a:t>Устойчив к скачкам счетчика</a:t>
            </a:r>
          </a:p>
          <a:p>
            <a:pPr lvl="0"/>
            <a:r>
              <a:rPr lang="ru-RU" sz="2400" dirty="0">
                <a:latin typeface="+mn-lt"/>
              </a:rPr>
              <a:t>Сложен в реализации</a:t>
            </a:r>
          </a:p>
          <a:p>
            <a:pPr lvl="0"/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Добавление узла в подсистему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18002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Узел – любое устройство, значения аппаратного счетчика времени которого надо пересчитывать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Подсистема при добавлении узла получает информацию о нем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и выполняет ряд подготовительных действий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968" y="3653260"/>
            <a:ext cx="6120680" cy="39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Взаимодействие узла с подсистемой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2304256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Периодически подсистема опрашивает узел о значении его локального счетчика времени, обновляя параметры пересчета:</a:t>
            </a:r>
          </a:p>
          <a:p>
            <a:pPr lvl="1">
              <a:buNone/>
            </a:pPr>
            <a:r>
              <a:rPr lang="ru-RU" sz="2000" dirty="0" smtClean="0">
                <a:latin typeface="+mn-lt"/>
              </a:rPr>
              <a:t>Последние значения счетчика времени узла, соответствующие им значения эталонного времени и коэффициент пересчета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Узел в любой момент может запросить пересчет значения своего счетчика в эталонное время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769" y="4643933"/>
            <a:ext cx="4608512" cy="218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0912" y="4640205"/>
            <a:ext cx="4662518" cy="22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Прямая соединительная линия 8"/>
          <p:cNvCxnSpPr>
            <a:stCxn id="3" idx="2"/>
          </p:cNvCxnSpPr>
          <p:nvPr/>
        </p:nvCxnSpPr>
        <p:spPr>
          <a:xfrm>
            <a:off x="5039628" y="4283893"/>
            <a:ext cx="684" cy="30963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Предложенный алгоритм</a:t>
            </a:r>
            <a:br>
              <a:rPr lang="ru-RU" dirty="0" smtClean="0">
                <a:latin typeface="+mn-lt"/>
              </a:rPr>
            </a:br>
            <a:r>
              <a:rPr lang="ru-RU" sz="3000" u="sng" dirty="0" smtClean="0">
                <a:latin typeface="+mn-lt"/>
              </a:rPr>
              <a:t>Взаимодействие узла с подсистемой</a:t>
            </a:r>
            <a:endParaRPr lang="ru-RU" sz="3000" u="sng" dirty="0">
              <a:latin typeface="+mn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2016224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Когда узлу больше не требуется решать задачу пересчета времени, он отключается от подсистемы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 smtClean="0">
                <a:latin typeface="+mn-lt"/>
              </a:rPr>
              <a:t>При отключении узла будут освобождены ресурсы, выделенные ему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992" y="4067869"/>
            <a:ext cx="5659159" cy="269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Архитектура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29882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Динамическая загрузка модулей. Драйвер — модуль для работы с аппаратурой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Ядро — объектная структура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>
                <a:latin typeface="+mn-lt"/>
              </a:rPr>
              <a:t>Общую функциональность модулей выделяют в подсистемы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08" y="3707829"/>
            <a:ext cx="92773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Архитектура </a:t>
            </a:r>
            <a:r>
              <a:rPr lang="ru-RU" dirty="0" smtClean="0">
                <a:latin typeface="+mj-lt"/>
              </a:rPr>
              <a:t>решения</a:t>
            </a:r>
            <a:endParaRPr lang="ru-RU" dirty="0">
              <a:latin typeface="+mj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3923853"/>
            <a:ext cx="9071640" cy="330694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Реализованная подсистема - загружаемый модуль ядра </a:t>
            </a:r>
            <a:r>
              <a:rPr lang="en-US" sz="2600" dirty="0" smtClean="0">
                <a:latin typeface="+mn-lt"/>
              </a:rPr>
              <a:t>Linux</a:t>
            </a:r>
            <a:endParaRPr lang="ru-RU" sz="2600" dirty="0" smtClean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Для периодического обращения к узлам – </a:t>
            </a:r>
            <a:r>
              <a:rPr lang="en-US" sz="2600" i="1" dirty="0" err="1" smtClean="0">
                <a:latin typeface="+mn-lt"/>
              </a:rPr>
              <a:t>hrtimer</a:t>
            </a:r>
            <a:r>
              <a:rPr lang="en-US" sz="2600" i="1" dirty="0" smtClean="0">
                <a:latin typeface="+mn-lt"/>
              </a:rPr>
              <a:t> (High Resolution Timer)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По срабатыванию таймера узел сообщает значение своего счетчика времени</a:t>
            </a:r>
          </a:p>
          <a:p>
            <a:pPr lvl="0">
              <a:buFont typeface="Wingdings" pitchFamily="2" charset="2"/>
              <a:buChar char="Ø"/>
            </a:pPr>
            <a:r>
              <a:rPr lang="ru-RU" sz="2600" dirty="0" smtClean="0">
                <a:latin typeface="+mn-lt"/>
              </a:rPr>
              <a:t>При запросе узла на пересчет значения подсистема использует последние вычисленные параметры этого узла</a:t>
            </a:r>
            <a:endParaRPr lang="ru-RU" sz="2600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03573"/>
            <a:ext cx="10080625" cy="251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>
                <a:latin typeface="+mj-lt"/>
              </a:rPr>
              <a:t>Итоги</a:t>
            </a:r>
            <a:endParaRPr lang="ru-RU" dirty="0">
              <a:latin typeface="+mj-lt"/>
            </a:endParaRP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475581"/>
            <a:ext cx="9071640" cy="58326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>
              <a:buNone/>
            </a:pPr>
            <a:r>
              <a:rPr lang="ru-RU" sz="2800" b="1" dirty="0" smtClean="0">
                <a:latin typeface="+mn-lt"/>
              </a:rPr>
              <a:t>Результаты: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Разработана </a:t>
            </a:r>
            <a:r>
              <a:rPr lang="ru-RU" sz="2800" dirty="0">
                <a:latin typeface="+mn-lt"/>
              </a:rPr>
              <a:t>обобщенная подсистема пересчета временных меток, которая может быть использована различными драйверами </a:t>
            </a:r>
            <a:r>
              <a:rPr lang="ru-RU" sz="2800" dirty="0" smtClean="0">
                <a:latin typeface="+mn-lt"/>
              </a:rPr>
              <a:t>оборудования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Подсистема опробована на тестовом модуле – эмуляторе устройства</a:t>
            </a:r>
          </a:p>
          <a:p>
            <a:pPr>
              <a:buNone/>
            </a:pPr>
            <a:r>
              <a:rPr lang="ru-RU" sz="2800" b="1" dirty="0" smtClean="0">
                <a:latin typeface="+mn-lt"/>
              </a:rPr>
              <a:t>Далее: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Портирование на подсистему реального драйвера</a:t>
            </a: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+mn-lt"/>
              </a:rPr>
              <a:t>Дописать текст курсовой работы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976000" y="1944000"/>
            <a:ext cx="4031999" cy="496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РВС – набор независимых </a:t>
            </a:r>
            <a:r>
              <a:rPr lang="ru-RU" sz="2800" dirty="0" smtClean="0">
                <a:latin typeface="+mn-lt"/>
              </a:rPr>
              <a:t>вычислительных машин </a:t>
            </a:r>
            <a:r>
              <a:rPr lang="ru-RU" sz="2800" dirty="0" smtClean="0">
                <a:latin typeface="+mn-lt"/>
              </a:rPr>
              <a:t>и </a:t>
            </a:r>
            <a:r>
              <a:rPr lang="ru-RU" sz="2800" dirty="0">
                <a:latin typeface="+mn-lt"/>
              </a:rPr>
              <a:t>среда передачи данных между </a:t>
            </a:r>
            <a:r>
              <a:rPr lang="ru-RU" sz="2800" dirty="0" smtClean="0">
                <a:latin typeface="+mn-lt"/>
              </a:rPr>
              <a:t>ними</a:t>
            </a:r>
            <a:endParaRPr lang="ru-RU" sz="2500" dirty="0" smtClean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500" dirty="0" smtClean="0">
                <a:latin typeface="+mn-lt"/>
              </a:rPr>
              <a:t>У </a:t>
            </a:r>
            <a:r>
              <a:rPr lang="ru-RU" sz="2500" dirty="0">
                <a:latin typeface="+mn-lt"/>
              </a:rPr>
              <a:t>РВС есть узлы, взаимодействующие с внешним миром</a:t>
            </a:r>
          </a:p>
        </p:txBody>
      </p:sp>
      <p:pic>
        <p:nvPicPr>
          <p:cNvPr id="1027" name="Picture 3" descr="D:\Предметы\Курсовая\Без имени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76" y="1835621"/>
            <a:ext cx="5834979" cy="35283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976000" y="1944000"/>
            <a:ext cx="4031999" cy="49680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У РВС есть узлы, взаимодействующие с внешним миром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узлах возникают события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Необходимо уметь определять порядок возникновения событий</a:t>
            </a:r>
          </a:p>
        </p:txBody>
      </p:sp>
      <p:pic>
        <p:nvPicPr>
          <p:cNvPr id="2050" name="Picture 2" descr="D:\Предметы\Курсовая\Без имени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76" y="1835621"/>
            <a:ext cx="5834979" cy="35283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Распределенная вычислительная система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287785" y="1944000"/>
            <a:ext cx="9577064" cy="1259773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узлах есть аппаратные счетчики времени</a:t>
            </a:r>
          </a:p>
          <a:p>
            <a:pPr lvl="0">
              <a:buFont typeface="Wingdings" pitchFamily="2" charset="2"/>
              <a:buChar char="Ø"/>
            </a:pPr>
            <a:r>
              <a:rPr lang="ru-RU" sz="2500" dirty="0">
                <a:latin typeface="+mn-lt"/>
              </a:rPr>
              <a:t>На разных узлах счетчики идут по-разному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769" y="6084093"/>
            <a:ext cx="9721080" cy="8736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hangingPunct="0">
              <a:buNone/>
              <a:defRPr sz="2500"/>
            </a:pPr>
            <a:r>
              <a:rPr lang="ru-RU" sz="2500" dirty="0">
                <a:ea typeface="Droid Sans Fallback" pitchFamily="2"/>
                <a:cs typeface="FreeSans" pitchFamily="2"/>
              </a:rPr>
              <a:t>Необходимо приводить значения счетчиков к единой шкале для того, чтобы определять с их помощью порядок</a:t>
            </a:r>
            <a:endParaRPr lang="ru-RU" sz="2500" b="0" i="0" u="none" strike="noStrike" kern="1200" cap="none" dirty="0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816" y="2915741"/>
            <a:ext cx="892646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Постановка задачи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747101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ru-RU" dirty="0" smtClean="0">
                <a:latin typeface="+mn-lt"/>
              </a:rPr>
              <a:t>Система из состоит из одного узла и нужно пересчитывать аппаратное время адаптера интерфейса в системное время этого узла.</a:t>
            </a:r>
          </a:p>
          <a:p>
            <a:pPr lvl="0">
              <a:buNone/>
            </a:pPr>
            <a:r>
              <a:rPr lang="ru-RU" dirty="0" smtClean="0">
                <a:latin typeface="+mn-lt"/>
              </a:rPr>
              <a:t>Для этого реализовать </a:t>
            </a:r>
            <a:r>
              <a:rPr lang="ru-RU" dirty="0">
                <a:latin typeface="+mn-lt"/>
              </a:rPr>
              <a:t>обобщенную подсистему пересчета </a:t>
            </a:r>
            <a:r>
              <a:rPr lang="ru-RU" dirty="0" smtClean="0">
                <a:latin typeface="+mn-lt"/>
              </a:rPr>
              <a:t>временных меток в </a:t>
            </a:r>
            <a:r>
              <a:rPr lang="ru-RU" dirty="0">
                <a:latin typeface="+mn-lt"/>
              </a:rPr>
              <a:t>виде </a:t>
            </a:r>
            <a:r>
              <a:rPr lang="ru-RU" dirty="0" smtClean="0">
                <a:latin typeface="+mn-lt"/>
              </a:rPr>
              <a:t>модуля ядра, который сможет быть использован различными драйверами оборудования для синхронизации часов на их устройствах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Решение в сетевой подсистеме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06547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До версии 3.8 в </a:t>
            </a:r>
            <a:r>
              <a:rPr lang="ru-RU" dirty="0" smtClean="0">
                <a:latin typeface="+mn-lt"/>
              </a:rPr>
              <a:t>ядре </a:t>
            </a:r>
            <a:r>
              <a:rPr lang="en-US" dirty="0" smtClean="0">
                <a:latin typeface="+mn-lt"/>
              </a:rPr>
              <a:t>Linux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существовал алгоритм для решения задачи пересчета времени событий на сетевых адаптерах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Система периодически опрашивала адаптеры о значениях их </a:t>
            </a:r>
            <a:r>
              <a:rPr lang="ru-RU" dirty="0" smtClean="0">
                <a:latin typeface="+mn-lt"/>
              </a:rPr>
              <a:t>счетчиков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j-lt"/>
              </a:rPr>
              <a:t>Существующие алгоритмы пересчета времени</a:t>
            </a:r>
            <a:br>
              <a:rPr lang="ru-RU" dirty="0">
                <a:latin typeface="+mj-lt"/>
              </a:rPr>
            </a:br>
            <a:r>
              <a:rPr lang="ru-RU" sz="3000" u="sng" dirty="0">
                <a:latin typeface="+mj-lt"/>
              </a:rPr>
              <a:t>Решение в сетевой подсистеме ядра Linux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50014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Когда нужно было пересчитать время с адаптера, оно считалось по формуле, учитывающей предыдущие известные метки времени </a:t>
            </a:r>
            <a:r>
              <a:rPr lang="ru-RU" sz="2800" dirty="0" smtClean="0">
                <a:latin typeface="+mn-lt"/>
              </a:rPr>
              <a:t>адаптера</a:t>
            </a:r>
            <a:endParaRPr lang="ru-RU" sz="2800" dirty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>
                <a:latin typeface="+mn-lt"/>
              </a:rPr>
              <a:t>В версии ядра 3.8 реализация алгоритма была удалена, в том числе из-за  </a:t>
            </a:r>
            <a:r>
              <a:rPr lang="ru-RU" sz="2800" dirty="0" smtClean="0">
                <a:latin typeface="+mn-lt"/>
              </a:rPr>
              <a:t>узконаправленности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на сетевые адаптеры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n-lt"/>
              </a:rPr>
              <a:t>Существующие алгоритмы пересчета времени</a:t>
            </a:r>
            <a:br>
              <a:rPr lang="ru-RU" dirty="0">
                <a:latin typeface="+mn-lt"/>
              </a:rPr>
            </a:br>
            <a:r>
              <a:rPr lang="ru-RU" sz="3000" u="sng" dirty="0">
                <a:latin typeface="+mn-lt"/>
              </a:rPr>
              <a:t>Алгоритм Кристиана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2088000"/>
            <a:ext cx="9071640" cy="49321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Устанавливает часы узлов системы в значение эталонных часов сервера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Частично учитывает время передачи по сети данных для синхронизации</a:t>
            </a:r>
          </a:p>
          <a:p>
            <a:pPr lvl="0"/>
            <a:endParaRPr lang="ru-RU" dirty="0">
              <a:latin typeface="+mn-lt"/>
            </a:endParaRP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Прост в реализации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Возможности для улучшения точности пересчета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>
                <a:latin typeface="+mn-lt"/>
              </a:rPr>
              <a:t>Зависимость узлов от главного сервера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92520"/>
            <a:ext cx="9071640" cy="16797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+mn-lt"/>
              </a:rPr>
              <a:t>Существующие алгоритмы пересчета времени</a:t>
            </a:r>
            <a:br>
              <a:rPr lang="ru-RU" dirty="0">
                <a:latin typeface="+mn-lt"/>
              </a:rPr>
            </a:br>
            <a:r>
              <a:rPr lang="ru-RU" sz="3000" u="sng" dirty="0">
                <a:latin typeface="+mn-lt"/>
              </a:rPr>
              <a:t>Алгоритм Беркли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808" y="1979637"/>
            <a:ext cx="9071640" cy="1331797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Font typeface="Wingdings" pitchFamily="2" charset="2"/>
              <a:buChar char="Ø"/>
            </a:pPr>
            <a:r>
              <a:rPr lang="ru-RU" sz="2400" dirty="0">
                <a:latin typeface="+mn-lt"/>
              </a:rPr>
              <a:t>Сервер задает эталонное время на основании данных о ходе часов </a:t>
            </a:r>
            <a:r>
              <a:rPr lang="ru-RU" sz="2400" dirty="0" smtClean="0">
                <a:latin typeface="+mn-lt"/>
              </a:rPr>
              <a:t>всех узлов </a:t>
            </a:r>
            <a:r>
              <a:rPr lang="ru-RU" sz="2400" dirty="0">
                <a:latin typeface="+mn-lt"/>
              </a:rPr>
              <a:t>системы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dirty="0">
                <a:latin typeface="+mn-lt"/>
              </a:rPr>
              <a:t>Замедляет </a:t>
            </a:r>
            <a:r>
              <a:rPr lang="ru-RU" sz="2400" dirty="0" smtClean="0">
                <a:latin typeface="+mn-lt"/>
              </a:rPr>
              <a:t>«спешащие» </a:t>
            </a:r>
            <a:r>
              <a:rPr lang="ru-RU" sz="2400" dirty="0">
                <a:latin typeface="+mn-lt"/>
              </a:rPr>
              <a:t>и ускоряет «медленные» часы</a:t>
            </a:r>
          </a:p>
          <a:p>
            <a:pPr lvl="0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83928" y="6187868"/>
            <a:ext cx="7149819" cy="137180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Эффективен </a:t>
            </a:r>
            <a:r>
              <a:rPr lang="ru-RU" sz="24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для небольших систем</a:t>
            </a:r>
          </a:p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Не </a:t>
            </a:r>
            <a:r>
              <a:rPr lang="ru-RU" sz="2400" b="0" i="0" u="none" strike="noStrike" kern="1200" cap="none" dirty="0">
                <a:ln>
                  <a:noFill/>
                </a:ln>
                <a:ea typeface="Droid Sans Fallback" pitchFamily="2"/>
                <a:cs typeface="FreeSans" pitchFamily="2"/>
              </a:rPr>
              <a:t>учитывает время передачи данных по </a:t>
            </a: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сети</a:t>
            </a:r>
          </a:p>
          <a:p>
            <a:pPr marL="432000" indent="-324000" hangingPunct="0"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«Плохие» узлы </a:t>
            </a: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влияют </a:t>
            </a:r>
            <a:r>
              <a:rPr lang="ru-RU" sz="2400" b="0" i="0" u="none" strike="noStrike" kern="1200" cap="none" dirty="0" smtClean="0">
                <a:ln>
                  <a:noFill/>
                </a:ln>
                <a:ea typeface="Droid Sans Fallback" pitchFamily="2"/>
                <a:cs typeface="FreeSans" pitchFamily="2"/>
              </a:rPr>
              <a:t>на результирующее время</a:t>
            </a:r>
          </a:p>
        </p:txBody>
      </p:sp>
      <p:pic>
        <p:nvPicPr>
          <p:cNvPr id="1028" name="Picture 4" descr="D:\Предметы\Курсовая\Screensho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05" y="3807657"/>
            <a:ext cx="3078107" cy="2049052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136" y="3788483"/>
            <a:ext cx="3122518" cy="207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4339" y="3779837"/>
            <a:ext cx="312251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Схема 19"/>
          <p:cNvGraphicFramePr/>
          <p:nvPr/>
        </p:nvGraphicFramePr>
        <p:xfrm>
          <a:off x="0" y="3491805"/>
          <a:ext cx="10080625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528</Words>
  <Application>Microsoft Office PowerPoint</Application>
  <PresentationFormat>Произвольный</PresentationFormat>
  <Paragraphs>72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Обычный</vt:lpstr>
      <vt:lpstr>Слайд 1</vt:lpstr>
      <vt:lpstr>Распределенная вычислительная система</vt:lpstr>
      <vt:lpstr>Распределенная вычислительная система</vt:lpstr>
      <vt:lpstr>Распределенная вычислительная система</vt:lpstr>
      <vt:lpstr>Постановка задачи</vt:lpstr>
      <vt:lpstr>Существующие алгоритмы пересчета времени Решение в сетевой подсистеме ядра Linux</vt:lpstr>
      <vt:lpstr>Существующие алгоритмы пересчета времени Решение в сетевой подсистеме ядра Linux</vt:lpstr>
      <vt:lpstr>Существующие алгоритмы пересчета времени Алгоритм Кристиана</vt:lpstr>
      <vt:lpstr>Существующие алгоритмы пересчета времени Алгоритм Беркли</vt:lpstr>
      <vt:lpstr>Существующие алгоритмы пересчета времени Другие алгоритмы</vt:lpstr>
      <vt:lpstr>Предложенный алгоритм Добавление узла в подсистему</vt:lpstr>
      <vt:lpstr>Предложенный алгоритм Взаимодействие узла с подсистемой</vt:lpstr>
      <vt:lpstr>Предложенный алгоритм Взаимодействие узла с подсистемой</vt:lpstr>
      <vt:lpstr>Архитектура ядра Linux</vt:lpstr>
      <vt:lpstr>Архитектура решения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Gerold</dc:creator>
  <cp:lastModifiedBy>User</cp:lastModifiedBy>
  <cp:revision>65</cp:revision>
  <dcterms:created xsi:type="dcterms:W3CDTF">2015-05-05T15:49:16Z</dcterms:created>
  <dcterms:modified xsi:type="dcterms:W3CDTF">2015-05-07T10:05:16Z</dcterms:modified>
</cp:coreProperties>
</file>