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3" r:id="rId8"/>
    <p:sldId id="265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eon-Espitia/Yelp_PGrupal_1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elp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026F-A7A9-40A1-98DE-04BF1F286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314717"/>
            <a:ext cx="8637073" cy="2012079"/>
          </a:xfrm>
        </p:spPr>
        <p:txBody>
          <a:bodyPr>
            <a:normAutofit/>
          </a:bodyPr>
          <a:lstStyle/>
          <a:p>
            <a:r>
              <a:rPr lang="es-AR" sz="7200" dirty="0"/>
              <a:t>PROYECTO GRUPAL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FB0204-2A20-42B1-B2B8-325801C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7145"/>
            <a:ext cx="9238601" cy="2419771"/>
          </a:xfrm>
        </p:spPr>
        <p:txBody>
          <a:bodyPr>
            <a:noAutofit/>
          </a:bodyPr>
          <a:lstStyle/>
          <a:p>
            <a:r>
              <a:rPr lang="es-AR" sz="2000" dirty="0"/>
              <a:t>INTEGRANTES:                                                                         Repositorio: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Gerónimo maggi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Joel stanich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Matías bonfanti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León espitia</a:t>
            </a:r>
          </a:p>
        </p:txBody>
      </p:sp>
      <p:pic>
        <p:nvPicPr>
          <p:cNvPr id="2050" name="Picture 2" descr="Logotipo de github - Iconos gratis de redes sociales">
            <a:hlinkClick r:id="rId2"/>
            <a:extLst>
              <a:ext uri="{FF2B5EF4-FFF2-40B4-BE49-F238E27FC236}">
                <a16:creationId xmlns:a16="http://schemas.microsoft.com/office/drawing/2014/main" id="{B3E8D016-52F8-4F9E-B6A0-836FE541D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762" y="4081009"/>
            <a:ext cx="938493" cy="93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91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1FBD3-47C8-44F1-90F0-A871A27F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metodología de trabajo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6B18F-7D5B-4AEC-8235-E37C83F56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METODOLOGIA </a:t>
            </a:r>
            <a:r>
              <a:rPr lang="es-AR" b="1" dirty="0"/>
              <a:t>SCRUM</a:t>
            </a:r>
          </a:p>
        </p:txBody>
      </p:sp>
      <p:pic>
        <p:nvPicPr>
          <p:cNvPr id="3074" name="Picture 2" descr="Metodología SCRUM: ¿qué es y cómo aplicarlo en tu trabajo? | Sinnaps">
            <a:extLst>
              <a:ext uri="{FF2B5EF4-FFF2-40B4-BE49-F238E27FC236}">
                <a16:creationId xmlns:a16="http://schemas.microsoft.com/office/drawing/2014/main" id="{C654B2C6-378D-4F27-9FBB-31E9F3B75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478" y="2606203"/>
            <a:ext cx="7306323" cy="334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8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828800"/>
            <a:ext cx="8643154" cy="1600200"/>
          </a:xfrm>
        </p:spPr>
        <p:txBody>
          <a:bodyPr>
            <a:normAutofit/>
          </a:bodyPr>
          <a:lstStyle/>
          <a:p>
            <a:r>
              <a:rPr lang="es-AR" sz="6600" b="1" dirty="0">
                <a:solidFill>
                  <a:srgbClr val="4B0801"/>
                </a:solidFill>
              </a:rPr>
              <a:t>MUCHAS GRACIAS </a:t>
            </a:r>
          </a:p>
        </p:txBody>
      </p:sp>
    </p:spTree>
    <p:extLst>
      <p:ext uri="{BB962C8B-B14F-4D97-AF65-F5344CB8AC3E}">
        <p14:creationId xmlns:p14="http://schemas.microsoft.com/office/powerpoint/2010/main" val="135508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99F6F-F110-4870-A2C7-1DF702D6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85" y="1541050"/>
            <a:ext cx="8643154" cy="1887950"/>
          </a:xfrm>
        </p:spPr>
        <p:txBody>
          <a:bodyPr>
            <a:normAutofit/>
          </a:bodyPr>
          <a:lstStyle/>
          <a:p>
            <a:r>
              <a:rPr lang="es-AR" sz="6600" b="1" dirty="0">
                <a:solidFill>
                  <a:srgbClr val="4B0801"/>
                </a:solidFill>
              </a:rPr>
              <a:t>¿Hay preguntas? </a:t>
            </a:r>
          </a:p>
        </p:txBody>
      </p:sp>
      <p:pic>
        <p:nvPicPr>
          <p:cNvPr id="6146" name="Picture 2" descr="Preguntas y respuestas tras una presentación - Neurociencia con José Ramón  Alonso - Tú eres tu cerebro. Cómo salir de una depresión. Conoce el  Autismo. Apnea del sueño. Recupera el descanso. Cerebrópolis.">
            <a:extLst>
              <a:ext uri="{FF2B5EF4-FFF2-40B4-BE49-F238E27FC236}">
                <a16:creationId xmlns:a16="http://schemas.microsoft.com/office/drawing/2014/main" id="{FEBB9F1F-695E-4C6F-925D-E4918B65D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640" y="1541050"/>
            <a:ext cx="2040949" cy="203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86AF7F7-3CAE-46E5-8828-9A9DE6B3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682124"/>
            <a:ext cx="8637072" cy="1387026"/>
          </a:xfrm>
        </p:spPr>
        <p:txBody>
          <a:bodyPr>
            <a:normAutofit/>
          </a:bodyPr>
          <a:lstStyle/>
          <a:p>
            <a:r>
              <a:rPr lang="es-AR" sz="2800" dirty="0"/>
              <a:t>¿ Qué es yelp ?</a:t>
            </a:r>
          </a:p>
          <a:p>
            <a:r>
              <a:rPr lang="es-AR" sz="2800" dirty="0">
                <a:hlinkClick r:id="rId2"/>
              </a:rPr>
              <a:t>Sitio web</a:t>
            </a:r>
            <a:endParaRPr lang="es-AR" sz="280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5F4CD71D-108E-4F89-A2FC-DD454C2F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87" y="343658"/>
            <a:ext cx="7347657" cy="298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1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2ACDA-F605-4768-9B25-CD20D98E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DIAGRAMA DE GANTT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5B451A-F425-441E-902D-636A31D09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534" y="1918073"/>
            <a:ext cx="9530320" cy="4010937"/>
          </a:xfrm>
        </p:spPr>
      </p:pic>
    </p:spTree>
    <p:extLst>
      <p:ext uri="{BB962C8B-B14F-4D97-AF65-F5344CB8AC3E}">
        <p14:creationId xmlns:p14="http://schemas.microsoft.com/office/powerpoint/2010/main" val="34961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48859-AE7A-4EFB-AFA1-9FE0A0A1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4400" b="1" dirty="0">
                <a:solidFill>
                  <a:srgbClr val="4B0801"/>
                </a:solidFill>
              </a:rPr>
              <a:t>Hilo conductor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B8983D9-27AC-41B1-AEF1-B383F838FD49}"/>
              </a:ext>
            </a:extLst>
          </p:cNvPr>
          <p:cNvSpPr/>
          <p:nvPr/>
        </p:nvSpPr>
        <p:spPr>
          <a:xfrm>
            <a:off x="3567125" y="2685441"/>
            <a:ext cx="11984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9876CAD-11C6-4FCD-972B-3718FE5727CE}"/>
              </a:ext>
            </a:extLst>
          </p:cNvPr>
          <p:cNvSpPr txBox="1"/>
          <p:nvPr/>
        </p:nvSpPr>
        <p:spPr>
          <a:xfrm>
            <a:off x="653196" y="2685442"/>
            <a:ext cx="2757881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PROBLEMÁTICA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D66B6A-75A2-4B56-BF61-708C41D83915}"/>
              </a:ext>
            </a:extLst>
          </p:cNvPr>
          <p:cNvSpPr txBox="1"/>
          <p:nvPr/>
        </p:nvSpPr>
        <p:spPr>
          <a:xfrm>
            <a:off x="4921658" y="2685441"/>
            <a:ext cx="2111390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OBJETIVO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ALCANCE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KPIS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82D735-5883-4D55-9CF5-FAE8DA58B456}"/>
              </a:ext>
            </a:extLst>
          </p:cNvPr>
          <p:cNvSpPr txBox="1"/>
          <p:nvPr/>
        </p:nvSpPr>
        <p:spPr>
          <a:xfrm>
            <a:off x="8383839" y="2685440"/>
            <a:ext cx="3716425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b="1" dirty="0"/>
              <a:t>SOLUCION</a:t>
            </a:r>
          </a:p>
          <a:p>
            <a:endParaRPr lang="es-A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STACK TECONOLOGICO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METODOLOGIA DE TRABAJO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/>
              <a:t>CALIDAD DE LOS DATOS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50A5035C-15E3-488A-ABF4-6796A3189656}"/>
              </a:ext>
            </a:extLst>
          </p:cNvPr>
          <p:cNvSpPr/>
          <p:nvPr/>
        </p:nvSpPr>
        <p:spPr>
          <a:xfrm>
            <a:off x="7109201" y="2685440"/>
            <a:ext cx="1198485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80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FC8BF-4C28-4775-A4E0-811FC818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3600" b="1" dirty="0"/>
              <a:t>PROBLEMATICAS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17961D-E75D-465D-A908-8CCC038F5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800" dirty="0"/>
              <a:t>REVIEWS (RESEÑAS)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INSERCION DE NUEVOS PARTICIPANTES DE NEGOCIOS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SISTEMA DE RECOMENDACION</a:t>
            </a:r>
          </a:p>
        </p:txBody>
      </p:sp>
    </p:spTree>
    <p:extLst>
      <p:ext uri="{BB962C8B-B14F-4D97-AF65-F5344CB8AC3E}">
        <p14:creationId xmlns:p14="http://schemas.microsoft.com/office/powerpoint/2010/main" val="401194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9C862-421C-4310-984C-70748B6A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AR" sz="3600" b="1" dirty="0"/>
              <a:t>OBJETIVOS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98A697-4EA3-49E6-81D5-213D24345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sz="2800" dirty="0"/>
              <a:t>Categorizando cada reseña, determinar si el negocio esta creciendo o decreciendo en termino de popularidad.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Ante una posible inversión, identificar las zonas del territorio norteamericano donde tenga potencial la inserción de un negocio.</a:t>
            </a:r>
          </a:p>
          <a:p>
            <a:pPr marL="457200" indent="-457200">
              <a:buFont typeface="+mj-lt"/>
              <a:buAutoNum type="arabicPeriod"/>
            </a:pPr>
            <a:r>
              <a:rPr lang="es-AR" sz="2800" dirty="0"/>
              <a:t>Crear un sistema de recomendación que le permita al usuario encontrar un negocio adecuado a sus preferencias. </a:t>
            </a:r>
          </a:p>
        </p:txBody>
      </p:sp>
    </p:spTree>
    <p:extLst>
      <p:ext uri="{BB962C8B-B14F-4D97-AF65-F5344CB8AC3E}">
        <p14:creationId xmlns:p14="http://schemas.microsoft.com/office/powerpoint/2010/main" val="221831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BF85F-92E4-40F1-B52C-15199FBE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3600" b="1" dirty="0"/>
              <a:t>Sobre los objetivos…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DA951-3D51-4664-BF7E-806F6621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860482"/>
            <a:ext cx="4645152" cy="801943"/>
          </a:xfrm>
        </p:spPr>
        <p:txBody>
          <a:bodyPr>
            <a:normAutofit/>
          </a:bodyPr>
          <a:lstStyle/>
          <a:p>
            <a:pPr algn="ctr"/>
            <a:r>
              <a:rPr lang="es-AR" sz="3200" b="1" dirty="0"/>
              <a:t>alcance</a:t>
            </a:r>
            <a:endParaRPr lang="es-AR" sz="2800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8DFC1-AB42-4E32-87DB-FDC0242C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1490279"/>
          </a:xfrm>
        </p:spPr>
        <p:txBody>
          <a:bodyPr>
            <a:normAutofit fontScale="92500" lnSpcReduction="10000"/>
          </a:bodyPr>
          <a:lstStyle/>
          <a:p>
            <a:r>
              <a:rPr lang="es-AR" sz="2400" dirty="0"/>
              <a:t>Territorio: Estados Unidos</a:t>
            </a:r>
          </a:p>
          <a:p>
            <a:r>
              <a:rPr lang="es-AR" sz="2400" dirty="0"/>
              <a:t>Rubro: Gastronómico</a:t>
            </a:r>
          </a:p>
          <a:p>
            <a:r>
              <a:rPr lang="es-AR" sz="2400" dirty="0"/>
              <a:t>Cuatro Fases:</a:t>
            </a:r>
          </a:p>
          <a:p>
            <a:endParaRPr lang="es-A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9A830D-2F22-41E7-9786-F1B4D43BA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1860335"/>
            <a:ext cx="4645152" cy="802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AR" sz="3200" b="1" dirty="0"/>
              <a:t>kpis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90131A-DCEB-40A6-8C38-1843D6A4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821492"/>
            <a:ext cx="4645152" cy="2496232"/>
          </a:xfrm>
        </p:spPr>
        <p:txBody>
          <a:bodyPr>
            <a:noAutofit/>
          </a:bodyPr>
          <a:lstStyle/>
          <a:p>
            <a:r>
              <a:rPr lang="es-AR" sz="2200" dirty="0"/>
              <a:t>CSAT ( Customer Satisfaction Score)</a:t>
            </a:r>
          </a:p>
          <a:p>
            <a:r>
              <a:rPr lang="es-AR" sz="2200" dirty="0"/>
              <a:t>Predicción de zonas potenciales</a:t>
            </a:r>
          </a:p>
          <a:p>
            <a:r>
              <a:rPr lang="es-AR" sz="2200" dirty="0"/>
              <a:t>Uso del sistema de recomendaciones</a:t>
            </a:r>
          </a:p>
          <a:p>
            <a:r>
              <a:rPr lang="es-AR" sz="2200" dirty="0"/>
              <a:t>Grado de eficacia del sistema de recomendaciones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BA5FC0A-69A1-46D4-81CB-5647D4C3D1BD}"/>
              </a:ext>
            </a:extLst>
          </p:cNvPr>
          <p:cNvSpPr txBox="1"/>
          <p:nvPr/>
        </p:nvSpPr>
        <p:spPr>
          <a:xfrm>
            <a:off x="1932089" y="4314548"/>
            <a:ext cx="3675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200" dirty="0"/>
              <a:t>Base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Data Analytics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200" dirty="0"/>
              <a:t>Conclusiones del proyecto</a:t>
            </a:r>
          </a:p>
        </p:txBody>
      </p:sp>
    </p:spTree>
    <p:extLst>
      <p:ext uri="{BB962C8B-B14F-4D97-AF65-F5344CB8AC3E}">
        <p14:creationId xmlns:p14="http://schemas.microsoft.com/office/powerpoint/2010/main" val="276376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938BE-AFAA-466E-8ED9-210D0AF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7788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s-AR" sz="3600" b="1" dirty="0"/>
              <a:t>Stack tecnológico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555B1E-93A1-4B31-971E-4DC24E55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1971343"/>
            <a:ext cx="7226129" cy="387016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7B0C8AB-8537-4EB9-819B-170FE1207812}"/>
              </a:ext>
            </a:extLst>
          </p:cNvPr>
          <p:cNvSpPr txBox="1"/>
          <p:nvPr/>
        </p:nvSpPr>
        <p:spPr>
          <a:xfrm>
            <a:off x="8888702" y="2072270"/>
            <a:ext cx="21661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sz="2000" dirty="0"/>
              <a:t>MINIO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SPARK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POSTGRESQL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0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4827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A268-F81A-4AC5-92CC-699561F5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sz="3600" b="1" dirty="0"/>
              <a:t>CALIDAD DE LOS DATOS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278DD-3BA7-4030-AE65-1F36AC15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6.9 millones de opiniones</a:t>
            </a:r>
          </a:p>
          <a:p>
            <a:r>
              <a:rPr lang="es-AR" sz="2800" dirty="0"/>
              <a:t>Febrero 2005 – Enero 2022</a:t>
            </a:r>
          </a:p>
          <a:p>
            <a:r>
              <a:rPr lang="es-AR" sz="2800" dirty="0"/>
              <a:t>150.346 empresas</a:t>
            </a:r>
          </a:p>
          <a:p>
            <a:r>
              <a:rPr lang="es-AR" sz="2800" dirty="0"/>
              <a:t>27 estados</a:t>
            </a:r>
          </a:p>
          <a:p>
            <a:r>
              <a:rPr lang="es-AR" sz="2800" dirty="0"/>
              <a:t>Empresas con +3 revisiones en -14 días</a:t>
            </a:r>
          </a:p>
        </p:txBody>
      </p:sp>
      <p:pic>
        <p:nvPicPr>
          <p:cNvPr id="4098" name="Picture 2" descr="Símbolo de base de datos verificado para interfaz - Iconos gratis de  interfaz">
            <a:extLst>
              <a:ext uri="{FF2B5EF4-FFF2-40B4-BE49-F238E27FC236}">
                <a16:creationId xmlns:a16="http://schemas.microsoft.com/office/drawing/2014/main" id="{C1495DB0-94DB-4C81-A071-C57597F1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715" y="2877607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s gratuitos de Base De Datos diseñados por phatplus | Historias de  instagram, Iconos, Instagram">
            <a:extLst>
              <a:ext uri="{FF2B5EF4-FFF2-40B4-BE49-F238E27FC236}">
                <a16:creationId xmlns:a16="http://schemas.microsoft.com/office/drawing/2014/main" id="{A7515355-72FA-4381-8F57-A8F74F82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30" y="1963861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ono Datos, centro de en Server IT">
            <a:extLst>
              <a:ext uri="{FF2B5EF4-FFF2-40B4-BE49-F238E27FC236}">
                <a16:creationId xmlns:a16="http://schemas.microsoft.com/office/drawing/2014/main" id="{B0FE3356-4EE1-4597-8C1F-40626A5D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429" y="3934298"/>
            <a:ext cx="1465139" cy="14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383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214</TotalTime>
  <Words>202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Galería</vt:lpstr>
      <vt:lpstr>PROYECTO GRUPAL </vt:lpstr>
      <vt:lpstr>Presentación de PowerPoint</vt:lpstr>
      <vt:lpstr>DIAGRAMA DE GANTT</vt:lpstr>
      <vt:lpstr>Hilo conductor</vt:lpstr>
      <vt:lpstr>PROBLEMATICAS</vt:lpstr>
      <vt:lpstr>OBJETIVOS </vt:lpstr>
      <vt:lpstr>Sobre los objetivos…</vt:lpstr>
      <vt:lpstr>Stack tecnológico</vt:lpstr>
      <vt:lpstr>CALIDAD DE LOS DATOS</vt:lpstr>
      <vt:lpstr>metodología de trabajo</vt:lpstr>
      <vt:lpstr>MUCHAS GRACIAS </vt:lpstr>
      <vt:lpstr>¿Hay preguntas?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GRUPAL</dc:title>
  <dc:creator>Usuario</dc:creator>
  <cp:lastModifiedBy>Usuario</cp:lastModifiedBy>
  <cp:revision>16</cp:revision>
  <dcterms:created xsi:type="dcterms:W3CDTF">2022-11-18T11:41:55Z</dcterms:created>
  <dcterms:modified xsi:type="dcterms:W3CDTF">2022-11-18T15:16:34Z</dcterms:modified>
</cp:coreProperties>
</file>