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novembre 5,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novembre 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novembre 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novembre 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novembre 5, 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novembre 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novembre 5,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novembre 5,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novembre 5,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novembre 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novembre 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novembre 5,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2FACE</a:t>
            </a:r>
            <a:r>
              <a:rPr lang="fr-FR" sz="2000" dirty="0" smtClean="0"/>
              <a:t/>
            </a:r>
            <a:br>
              <a:rPr lang="fr-FR" sz="2000" dirty="0" smtClean="0"/>
            </a:br>
            <a:r>
              <a:rPr lang="fr-FR" sz="2000" dirty="0" smtClean="0"/>
              <a:t>French AUTONOMOUS CHESS EQUIPMENT</a:t>
            </a:r>
            <a:endParaRPr lang="fr-FR" sz="2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Echiquier Robotisé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486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pic>
        <p:nvPicPr>
          <p:cNvPr id="6" name="Image 5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90900" y="2789920"/>
            <a:ext cx="2857500" cy="2857500"/>
          </a:xfrm>
          <a:prstGeom prst="rect">
            <a:avLst/>
          </a:prstGeom>
        </p:spPr>
      </p:pic>
      <p:pic>
        <p:nvPicPr>
          <p:cNvPr id="7" name="Image 6" descr="images-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1" t="10218" r="27649" b="10547"/>
          <a:stretch/>
        </p:blipFill>
        <p:spPr>
          <a:xfrm>
            <a:off x="457200" y="2529769"/>
            <a:ext cx="1242438" cy="2264141"/>
          </a:xfrm>
          <a:prstGeom prst="rect">
            <a:avLst/>
          </a:prstGeom>
        </p:spPr>
      </p:pic>
      <p:pic>
        <p:nvPicPr>
          <p:cNvPr id="8" name="Image 7" descr="ond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638" y="2717468"/>
            <a:ext cx="1962781" cy="1706766"/>
          </a:xfrm>
          <a:prstGeom prst="rect">
            <a:avLst/>
          </a:prstGeom>
        </p:spPr>
      </p:pic>
      <p:pic>
        <p:nvPicPr>
          <p:cNvPr id="9" name="Image 8" descr="images-2.jpeg"/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89617" l="5818" r="898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36" y="3535220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0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</a:t>
            </a:r>
            <a:r>
              <a:rPr lang="fr-FR" dirty="0"/>
              <a:t>à</a:t>
            </a:r>
            <a:r>
              <a:rPr lang="fr-FR" dirty="0" smtClean="0"/>
              <a:t> réaliser</a:t>
            </a:r>
            <a:endParaRPr lang="fr-FR" dirty="0"/>
          </a:p>
        </p:txBody>
      </p:sp>
      <p:pic>
        <p:nvPicPr>
          <p:cNvPr id="4" name="Image 3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221" y="1851128"/>
            <a:ext cx="2857500" cy="2857500"/>
          </a:xfrm>
          <a:prstGeom prst="rect">
            <a:avLst/>
          </a:prstGeom>
        </p:spPr>
      </p:pic>
      <p:pic>
        <p:nvPicPr>
          <p:cNvPr id="5" name="Image 4" descr="hero_bluetoo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4" y="2316488"/>
            <a:ext cx="2286000" cy="2286000"/>
          </a:xfrm>
          <a:prstGeom prst="rect">
            <a:avLst/>
          </a:prstGeom>
        </p:spPr>
      </p:pic>
      <p:pic>
        <p:nvPicPr>
          <p:cNvPr id="6" name="Image 5" descr="images-1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1" t="10218" r="27649" b="10547"/>
          <a:stretch/>
        </p:blipFill>
        <p:spPr>
          <a:xfrm>
            <a:off x="3797979" y="3123416"/>
            <a:ext cx="1242438" cy="22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1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 ?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164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Essentiel.thmx</Template>
  <TotalTime>137</TotalTime>
  <Words>9</Words>
  <Application>Microsoft Macintosh PowerPoint</Application>
  <PresentationFormat>Présentation à l'écran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Essentiel</vt:lpstr>
      <vt:lpstr>2FACE French AUTONOMOUS CHESS EQUIPMENT</vt:lpstr>
      <vt:lpstr>OBJECTIF</vt:lpstr>
      <vt:lpstr>Travail à réaliser</vt:lpstr>
      <vt:lpstr>QUESTION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2FACE</dc:title>
  <dc:creator>Estelle</dc:creator>
  <cp:lastModifiedBy>Estelle</cp:lastModifiedBy>
  <cp:revision>9</cp:revision>
  <dcterms:created xsi:type="dcterms:W3CDTF">2013-11-05T09:11:27Z</dcterms:created>
  <dcterms:modified xsi:type="dcterms:W3CDTF">2013-11-05T14:20:54Z</dcterms:modified>
</cp:coreProperties>
</file>