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69D3639-066A-439A-BF04-92C3398E6A4E}">
  <a:tblStyle styleId="{269D3639-066A-439A-BF04-92C3398E6A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e2074fc5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e2074fc5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e395487b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e395487b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e395487b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e395487b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395487b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e395487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395487b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e395487b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395487b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e395487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6391500" cy="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QR Organizer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255450"/>
            <a:ext cx="7688100" cy="14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Mobile Anwendungen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Geron Beli, Philipp Würfel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325" y="145425"/>
            <a:ext cx="2971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</a:t>
            </a:r>
            <a:r>
              <a:rPr lang="de"/>
              <a:t>unktionale Anforderungen</a:t>
            </a: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729450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{269D3639-066A-439A-BF04-92C3398E6A4E}</a:tableStyleId>
              </a:tblPr>
              <a:tblGrid>
                <a:gridCol w="3749725"/>
                <a:gridCol w="3938975"/>
              </a:tblGrid>
              <a:tr h="4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Beschreibung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Status - Kommentar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App kann QR Codes scannen und erstellen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Erfüllt</a:t>
                      </a:r>
                      <a:r>
                        <a:rPr lang="de"/>
                        <a:t> - Bibliothek Zxing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App kann neue Artikel anlegen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Erfüllt - Erstellung erfolgt über Eingabeformular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4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App ermöglicht Ausleihe von Artikeln per QR-Code oder Auswahl aus Liste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Erfüllt - Ausleihe erfolgt über Eingabeformular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App liefert Übersicht über den Zustand</a:t>
                      </a:r>
                      <a:r>
                        <a:rPr lang="de"/>
                        <a:t> angelegter</a:t>
                      </a:r>
                      <a:r>
                        <a:rPr lang="de"/>
                        <a:t> Artikel per</a:t>
                      </a:r>
                      <a:r>
                        <a:rPr lang="de"/>
                        <a:t> QR-Code oder Auswahl aus Liste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Erfüllt - Übersicht: z.B. Artikeldaten, Ausleihdaten (Wer?, Wie viel?, Bis wann?)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Funktionale Anforderungen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729450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{269D3639-066A-439A-BF04-92C3398E6A4E}</a:tableStyleId>
              </a:tblPr>
              <a:tblGrid>
                <a:gridCol w="3896450"/>
                <a:gridCol w="3792250"/>
              </a:tblGrid>
              <a:tr h="4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Beschreibung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Status/Kommentar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QR Codes zu den Artikeln können angezeigt und per E-Mail oder WhatsApp/Telegram geteilt werden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Erfüllt - Share Intent nach Erstellung eines neuen Artikels und über LongItemClick auf QR-Image in der Artikelübersicht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Artikeldaten sind mit Cloud-Service verbunden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Erfüllt - MongoDB Atlas - MongoDB Stitch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4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App kann gleichzeitig von unterschiedlichen Geräten genutzt werden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Erfüllt - Fehler werden abgefangen und ignoriert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Artikelmanagement für Ausleihe, Rückgabe und Lagerauffüllung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Erfüllt - Lagerauffüllung und für ausgeliehene Artikel: Übersicht + Rückgabeoption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Nicht-funktionale Anforderungen</a:t>
            </a:r>
            <a:endParaRPr/>
          </a:p>
        </p:txBody>
      </p:sp>
      <p:graphicFrame>
        <p:nvGraphicFramePr>
          <p:cNvPr id="114" name="Google Shape;114;p17"/>
          <p:cNvGraphicFramePr/>
          <p:nvPr/>
        </p:nvGraphicFramePr>
        <p:xfrm>
          <a:off x="729450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{269D3639-066A-439A-BF04-92C3398E6A4E}</a:tableStyleId>
              </a:tblPr>
              <a:tblGrid>
                <a:gridCol w="3675025"/>
                <a:gridCol w="4013675"/>
              </a:tblGrid>
              <a:tr h="4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Beschreibung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Status/Kommentar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App ist für Android 5.1 oder höher verfügbar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Erfüllt - Getestet unter Android 5.1.1. und 8.1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App-Navigation erfolgt über NavController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Erfüllt - AppBar aus Platzgründen deaktiviert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4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Umsetzung mit Fragments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Erfüllt - Fragmente und Dialogfragmente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DataBinding, ViewModel, LiveData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Erfüllt - Alle Fragmente unterstützen MVVM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4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Look and Feel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Erfüllt - Ladebildschirm, Styles, Themes, Icon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Nicht-funktionale Anforderungen</a:t>
            </a:r>
            <a:endParaRPr/>
          </a:p>
        </p:txBody>
      </p:sp>
      <p:graphicFrame>
        <p:nvGraphicFramePr>
          <p:cNvPr id="121" name="Google Shape;121;p18"/>
          <p:cNvGraphicFramePr/>
          <p:nvPr/>
        </p:nvGraphicFramePr>
        <p:xfrm>
          <a:off x="729450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{269D3639-066A-439A-BF04-92C3398E6A4E}</a:tableStyleId>
              </a:tblPr>
              <a:tblGrid>
                <a:gridCol w="3896450"/>
                <a:gridCol w="3792250"/>
              </a:tblGrid>
              <a:tr h="4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Beschreibung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Status/Kommentar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App ist intuitiv bedienbar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User Testing</a:t>
                      </a:r>
                      <a:r>
                        <a:rPr lang="de"/>
                        <a:t> - Prototyp derzeit in Testphase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App stürzt nicht ab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Erfüllt - SingleClickListener, Coroutine, InputType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4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App kann gleichzeitig von unterschiedlichen Geräten genutzt werden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Erfüllt - Fehler werden in bisherigen Testfällen abgefangen und ignoriert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Artikeldaten können per Swipe aktualisiert werden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Erfüllt - SwipeRefreshLayout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8900901" cy="487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