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9" r:id="rId3"/>
    <p:sldId id="272" r:id="rId4"/>
    <p:sldId id="270" r:id="rId5"/>
    <p:sldId id="271" r:id="rId6"/>
    <p:sldId id="274" r:id="rId7"/>
    <p:sldId id="273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6"/>
    <a:srgbClr val="91E5FF"/>
    <a:srgbClr val="6598FF"/>
    <a:srgbClr val="4B87FF"/>
    <a:srgbClr val="0053FA"/>
    <a:srgbClr val="377AFF"/>
    <a:srgbClr val="32A8D7"/>
    <a:srgbClr val="156082"/>
    <a:srgbClr val="C9E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>
        <p:scale>
          <a:sx n="75" d="100"/>
          <a:sy n="75" d="100"/>
        </p:scale>
        <p:origin x="195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A4A9F-9E06-4A66-95D2-CAD635AFAD7F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D8681-1A7C-4941-97CB-357D2450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0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8681-1A7C-4941-97CB-357D245024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8681-1A7C-4941-97CB-357D245024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7EB7-BD59-8EC2-EA18-B33BEE833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B3A3D-6DA8-6F3B-43F5-B4D5D0031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83214-C4EE-9115-7B4F-C8F09CA4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2F11-D88F-4B1A-B4B6-0E70A38CD21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B58FD-0D27-F7F5-1BE5-797A85C9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FA9CD-925C-4351-3B3A-5A0DDD6B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EB42-3B1B-4462-8ADC-9679390D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2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9C9F-54BE-BBF8-5605-0C7A91C5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BDFEB-97BD-975B-F8A1-A467875B8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10D8-13A8-AE1D-3E41-2D6D1598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2F11-D88F-4B1A-B4B6-0E70A38CD21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8353D-A47A-662F-9659-C1B99493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8D432-C8BC-3982-7DB4-54FC86CB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EB42-3B1B-4462-8ADC-9679390D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1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F8841-ED51-D454-A51F-23CA3A990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105F7-7F4F-86AB-CE87-9083B8F85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166C-DC1A-BF80-9981-275A4B21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2F11-D88F-4B1A-B4B6-0E70A38CD21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AFF09-0239-7FA9-523A-0DD89C58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6CECC-A209-BBDD-6C89-E0F38B49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EB42-3B1B-4462-8ADC-9679390D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CFBC-9995-0DB6-265C-54D252CE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CE50-CA57-816B-4087-F8C49EBF0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EC487-F9B7-A52C-95B0-DCDB1C36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2F11-D88F-4B1A-B4B6-0E70A38CD21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732EB-2F8B-65D6-5BB1-DF7F79EE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9BFB8-3FDD-BDFC-7D84-EB41FF89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EB42-3B1B-4462-8ADC-9679390D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E730-63B5-E21D-6E2E-BCF0A070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43FEC-DAA4-808B-CDD2-6718A1953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A78BC-9C3F-BB02-3ED0-CC8531CF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2F11-D88F-4B1A-B4B6-0E70A38CD21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5AB6A-04BF-5F40-E55D-85401AF5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87CD-1AC0-CCEF-1750-E0E9D40E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EB42-3B1B-4462-8ADC-9679390D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38B8-84F5-E3F2-714B-D6D149E7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940C-A137-6994-5D05-1AA942577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4C8A-7CD6-CDB1-F2EB-93FB8F549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57B04-9239-4F3C-34CB-3CB77198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2F11-D88F-4B1A-B4B6-0E70A38CD21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D5423-8CA3-C39D-BBF6-2419CB2F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4754D-EC02-C833-BBBE-6B6A99E2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EB42-3B1B-4462-8ADC-9679390D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6C3B-A690-CE5B-46EA-03A713A8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26ED4-6E3E-830D-FA2C-59DC40D3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150E7-0499-4E90-3144-4F36889EE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F39DD-7850-5506-5192-B822671F2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8FC87-2AE5-380B-9B78-5949F8AB4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309AF-5E2E-56D8-9C2D-8A089CA8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2F11-D88F-4B1A-B4B6-0E70A38CD21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373BF-6E47-4C69-92D8-E78254DC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8C01C-0973-1C42-B865-B0C45BEC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EB42-3B1B-4462-8ADC-9679390D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4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8A22-FFBA-4AC9-B827-29627CA3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18BAF-C8CC-D017-B370-FA98D072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2F11-D88F-4B1A-B4B6-0E70A38CD21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BC507-93B6-8092-A929-2937A1E0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37685-C6C7-4B12-86B3-9FACEC2A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EB42-3B1B-4462-8ADC-9679390D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2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F6FE1-3226-DF65-C6E2-BD8A4182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2F11-D88F-4B1A-B4B6-0E70A38CD21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AC712-467B-2131-AB7F-E241C14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E6C45-91EF-F005-1192-ABB29AF8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EB42-3B1B-4462-8ADC-9679390D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5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6C45-BEB3-187F-CC6C-7BD5286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936C-B2A7-52B8-6498-B003C294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3518C-4972-615B-6833-AA81BBDE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93C78-3771-D6B2-A1B9-E7CBFA4B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2F11-D88F-4B1A-B4B6-0E70A38CD21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098B8-6A5B-5D3E-D3A0-9C4A7D66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FBB15-93B5-1679-19CB-04BEF966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EB42-3B1B-4462-8ADC-9679390D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5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DB0F-EE57-DE64-9CAE-EC5D3569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0A3EA-89CE-676A-4520-1B910C5A5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503D4-FFD9-BFC5-587B-F06161CC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491C8-83CC-C405-798E-63E1E6A4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2F11-D88F-4B1A-B4B6-0E70A38CD21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AD378-F98F-8C18-1D5B-FF4089F5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49142-5728-E007-B1E4-3837BBFD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EB42-3B1B-4462-8ADC-9679390D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B9BF1-C68C-CD17-A341-D0C14924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985E3-4DF9-05C0-DAFE-FE2309EDA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5B23A-67B5-9B4B-1341-BDD83A338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C12F11-D88F-4B1A-B4B6-0E70A38CD21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3CC37-EAF2-9E46-D298-F4E88864A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08383-7916-4A6E-B48A-4864617A9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FEB42-3B1B-4462-8ADC-9679390D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-form: Shape 28">
            <a:extLst>
              <a:ext uri="{FF2B5EF4-FFF2-40B4-BE49-F238E27FC236}">
                <a16:creationId xmlns:a16="http://schemas.microsoft.com/office/drawing/2014/main" id="{1EDF64EA-E776-6AAB-465B-E4D887C79F78}"/>
              </a:ext>
            </a:extLst>
          </p:cNvPr>
          <p:cNvSpPr/>
          <p:nvPr/>
        </p:nvSpPr>
        <p:spPr>
          <a:xfrm rot="5400000">
            <a:off x="2479450" y="586859"/>
            <a:ext cx="12792598" cy="9347323"/>
          </a:xfrm>
          <a:custGeom>
            <a:avLst/>
            <a:gdLst>
              <a:gd name="connsiteX0" fmla="*/ 9829798 w 12792598"/>
              <a:gd name="connsiteY0" fmla="*/ 1277999 h 9347323"/>
              <a:gd name="connsiteX1" fmla="*/ 10468798 w 12792598"/>
              <a:gd name="connsiteY1" fmla="*/ 0 h 9347323"/>
              <a:gd name="connsiteX2" fmla="*/ 12153598 w 12792598"/>
              <a:gd name="connsiteY2" fmla="*/ 0 h 9347323"/>
              <a:gd name="connsiteX3" fmla="*/ 12792598 w 12792598"/>
              <a:gd name="connsiteY3" fmla="*/ 1277999 h 9347323"/>
              <a:gd name="connsiteX4" fmla="*/ 12153598 w 12792598"/>
              <a:gd name="connsiteY4" fmla="*/ 2555998 h 9347323"/>
              <a:gd name="connsiteX5" fmla="*/ 10468798 w 12792598"/>
              <a:gd name="connsiteY5" fmla="*/ 2555998 h 9347323"/>
              <a:gd name="connsiteX6" fmla="*/ 9829798 w 12792598"/>
              <a:gd name="connsiteY6" fmla="*/ 3992624 h 9347323"/>
              <a:gd name="connsiteX7" fmla="*/ 10468798 w 12792598"/>
              <a:gd name="connsiteY7" fmla="*/ 2714625 h 9347323"/>
              <a:gd name="connsiteX8" fmla="*/ 12153598 w 12792598"/>
              <a:gd name="connsiteY8" fmla="*/ 2714625 h 9347323"/>
              <a:gd name="connsiteX9" fmla="*/ 12792598 w 12792598"/>
              <a:gd name="connsiteY9" fmla="*/ 3992624 h 9347323"/>
              <a:gd name="connsiteX10" fmla="*/ 12153598 w 12792598"/>
              <a:gd name="connsiteY10" fmla="*/ 5270623 h 9347323"/>
              <a:gd name="connsiteX11" fmla="*/ 10468798 w 12792598"/>
              <a:gd name="connsiteY11" fmla="*/ 5270623 h 9347323"/>
              <a:gd name="connsiteX12" fmla="*/ 9829798 w 12792598"/>
              <a:gd name="connsiteY12" fmla="*/ 6707249 h 9347323"/>
              <a:gd name="connsiteX13" fmla="*/ 10468798 w 12792598"/>
              <a:gd name="connsiteY13" fmla="*/ 5429250 h 9347323"/>
              <a:gd name="connsiteX14" fmla="*/ 12153598 w 12792598"/>
              <a:gd name="connsiteY14" fmla="*/ 5429250 h 9347323"/>
              <a:gd name="connsiteX15" fmla="*/ 12792598 w 12792598"/>
              <a:gd name="connsiteY15" fmla="*/ 6707249 h 9347323"/>
              <a:gd name="connsiteX16" fmla="*/ 12153598 w 12792598"/>
              <a:gd name="connsiteY16" fmla="*/ 7985248 h 9347323"/>
              <a:gd name="connsiteX17" fmla="*/ 10468798 w 12792598"/>
              <a:gd name="connsiteY17" fmla="*/ 7985248 h 9347323"/>
              <a:gd name="connsiteX18" fmla="*/ 7372349 w 12792598"/>
              <a:gd name="connsiteY18" fmla="*/ 2640074 h 9347323"/>
              <a:gd name="connsiteX19" fmla="*/ 8011349 w 12792598"/>
              <a:gd name="connsiteY19" fmla="*/ 1362075 h 9347323"/>
              <a:gd name="connsiteX20" fmla="*/ 9696149 w 12792598"/>
              <a:gd name="connsiteY20" fmla="*/ 1362075 h 9347323"/>
              <a:gd name="connsiteX21" fmla="*/ 10335149 w 12792598"/>
              <a:gd name="connsiteY21" fmla="*/ 2640074 h 9347323"/>
              <a:gd name="connsiteX22" fmla="*/ 9696149 w 12792598"/>
              <a:gd name="connsiteY22" fmla="*/ 3918073 h 9347323"/>
              <a:gd name="connsiteX23" fmla="*/ 8011349 w 12792598"/>
              <a:gd name="connsiteY23" fmla="*/ 3918073 h 9347323"/>
              <a:gd name="connsiteX24" fmla="*/ 7372349 w 12792598"/>
              <a:gd name="connsiteY24" fmla="*/ 5354699 h 9347323"/>
              <a:gd name="connsiteX25" fmla="*/ 8011349 w 12792598"/>
              <a:gd name="connsiteY25" fmla="*/ 4076700 h 9347323"/>
              <a:gd name="connsiteX26" fmla="*/ 9696149 w 12792598"/>
              <a:gd name="connsiteY26" fmla="*/ 4076700 h 9347323"/>
              <a:gd name="connsiteX27" fmla="*/ 10335149 w 12792598"/>
              <a:gd name="connsiteY27" fmla="*/ 5354699 h 9347323"/>
              <a:gd name="connsiteX28" fmla="*/ 9696149 w 12792598"/>
              <a:gd name="connsiteY28" fmla="*/ 6632698 h 9347323"/>
              <a:gd name="connsiteX29" fmla="*/ 8011349 w 12792598"/>
              <a:gd name="connsiteY29" fmla="*/ 6632698 h 9347323"/>
              <a:gd name="connsiteX30" fmla="*/ 7372349 w 12792598"/>
              <a:gd name="connsiteY30" fmla="*/ 8069324 h 9347323"/>
              <a:gd name="connsiteX31" fmla="*/ 8011349 w 12792598"/>
              <a:gd name="connsiteY31" fmla="*/ 6791325 h 9347323"/>
              <a:gd name="connsiteX32" fmla="*/ 9696149 w 12792598"/>
              <a:gd name="connsiteY32" fmla="*/ 6791325 h 9347323"/>
              <a:gd name="connsiteX33" fmla="*/ 10335149 w 12792598"/>
              <a:gd name="connsiteY33" fmla="*/ 8069324 h 9347323"/>
              <a:gd name="connsiteX34" fmla="*/ 9696149 w 12792598"/>
              <a:gd name="connsiteY34" fmla="*/ 9347323 h 9347323"/>
              <a:gd name="connsiteX35" fmla="*/ 8011349 w 12792598"/>
              <a:gd name="connsiteY35" fmla="*/ 9347323 h 9347323"/>
              <a:gd name="connsiteX36" fmla="*/ 4914901 w 12792598"/>
              <a:gd name="connsiteY36" fmla="*/ 3992624 h 9347323"/>
              <a:gd name="connsiteX37" fmla="*/ 5553899 w 12792598"/>
              <a:gd name="connsiteY37" fmla="*/ 2714625 h 9347323"/>
              <a:gd name="connsiteX38" fmla="*/ 7238699 w 12792598"/>
              <a:gd name="connsiteY38" fmla="*/ 2714625 h 9347323"/>
              <a:gd name="connsiteX39" fmla="*/ 7877699 w 12792598"/>
              <a:gd name="connsiteY39" fmla="*/ 3992624 h 9347323"/>
              <a:gd name="connsiteX40" fmla="*/ 7238699 w 12792598"/>
              <a:gd name="connsiteY40" fmla="*/ 5270623 h 9347323"/>
              <a:gd name="connsiteX41" fmla="*/ 5553899 w 12792598"/>
              <a:gd name="connsiteY41" fmla="*/ 5270623 h 9347323"/>
              <a:gd name="connsiteX42" fmla="*/ 4914901 w 12792598"/>
              <a:gd name="connsiteY42" fmla="*/ 6707249 h 9347323"/>
              <a:gd name="connsiteX43" fmla="*/ 5553899 w 12792598"/>
              <a:gd name="connsiteY43" fmla="*/ 5429250 h 9347323"/>
              <a:gd name="connsiteX44" fmla="*/ 7238699 w 12792598"/>
              <a:gd name="connsiteY44" fmla="*/ 5429250 h 9347323"/>
              <a:gd name="connsiteX45" fmla="*/ 7877699 w 12792598"/>
              <a:gd name="connsiteY45" fmla="*/ 6707249 h 9347323"/>
              <a:gd name="connsiteX46" fmla="*/ 7238699 w 12792598"/>
              <a:gd name="connsiteY46" fmla="*/ 7985248 h 9347323"/>
              <a:gd name="connsiteX47" fmla="*/ 5553899 w 12792598"/>
              <a:gd name="connsiteY47" fmla="*/ 7985248 h 9347323"/>
              <a:gd name="connsiteX48" fmla="*/ 4914901 w 12792598"/>
              <a:gd name="connsiteY48" fmla="*/ 1277999 h 9347323"/>
              <a:gd name="connsiteX49" fmla="*/ 5553899 w 12792598"/>
              <a:gd name="connsiteY49" fmla="*/ 0 h 9347323"/>
              <a:gd name="connsiteX50" fmla="*/ 7238699 w 12792598"/>
              <a:gd name="connsiteY50" fmla="*/ 0 h 9347323"/>
              <a:gd name="connsiteX51" fmla="*/ 7877699 w 12792598"/>
              <a:gd name="connsiteY51" fmla="*/ 1277999 h 9347323"/>
              <a:gd name="connsiteX52" fmla="*/ 7238699 w 12792598"/>
              <a:gd name="connsiteY52" fmla="*/ 2555998 h 9347323"/>
              <a:gd name="connsiteX53" fmla="*/ 5553899 w 12792598"/>
              <a:gd name="connsiteY53" fmla="*/ 2555998 h 9347323"/>
              <a:gd name="connsiteX54" fmla="*/ 2457451 w 12792598"/>
              <a:gd name="connsiteY54" fmla="*/ 8069324 h 9347323"/>
              <a:gd name="connsiteX55" fmla="*/ 3096451 w 12792598"/>
              <a:gd name="connsiteY55" fmla="*/ 6791325 h 9347323"/>
              <a:gd name="connsiteX56" fmla="*/ 4781251 w 12792598"/>
              <a:gd name="connsiteY56" fmla="*/ 6791325 h 9347323"/>
              <a:gd name="connsiteX57" fmla="*/ 5420250 w 12792598"/>
              <a:gd name="connsiteY57" fmla="*/ 8069324 h 9347323"/>
              <a:gd name="connsiteX58" fmla="*/ 4781251 w 12792598"/>
              <a:gd name="connsiteY58" fmla="*/ 9347323 h 9347323"/>
              <a:gd name="connsiteX59" fmla="*/ 3096451 w 12792598"/>
              <a:gd name="connsiteY59" fmla="*/ 9347323 h 9347323"/>
              <a:gd name="connsiteX60" fmla="*/ 2457451 w 12792598"/>
              <a:gd name="connsiteY60" fmla="*/ 2640074 h 9347323"/>
              <a:gd name="connsiteX61" fmla="*/ 3096451 w 12792598"/>
              <a:gd name="connsiteY61" fmla="*/ 1362075 h 9347323"/>
              <a:gd name="connsiteX62" fmla="*/ 4781251 w 12792598"/>
              <a:gd name="connsiteY62" fmla="*/ 1362075 h 9347323"/>
              <a:gd name="connsiteX63" fmla="*/ 5420250 w 12792598"/>
              <a:gd name="connsiteY63" fmla="*/ 2640074 h 9347323"/>
              <a:gd name="connsiteX64" fmla="*/ 4781251 w 12792598"/>
              <a:gd name="connsiteY64" fmla="*/ 3918073 h 9347323"/>
              <a:gd name="connsiteX65" fmla="*/ 3096451 w 12792598"/>
              <a:gd name="connsiteY65" fmla="*/ 3918073 h 9347323"/>
              <a:gd name="connsiteX66" fmla="*/ 2457451 w 12792598"/>
              <a:gd name="connsiteY66" fmla="*/ 5354699 h 9347323"/>
              <a:gd name="connsiteX67" fmla="*/ 3096451 w 12792598"/>
              <a:gd name="connsiteY67" fmla="*/ 4076700 h 9347323"/>
              <a:gd name="connsiteX68" fmla="*/ 4781251 w 12792598"/>
              <a:gd name="connsiteY68" fmla="*/ 4076700 h 9347323"/>
              <a:gd name="connsiteX69" fmla="*/ 5420250 w 12792598"/>
              <a:gd name="connsiteY69" fmla="*/ 5354699 h 9347323"/>
              <a:gd name="connsiteX70" fmla="*/ 4781251 w 12792598"/>
              <a:gd name="connsiteY70" fmla="*/ 6632698 h 9347323"/>
              <a:gd name="connsiteX71" fmla="*/ 3096451 w 12792598"/>
              <a:gd name="connsiteY71" fmla="*/ 6632698 h 9347323"/>
              <a:gd name="connsiteX72" fmla="*/ 1 w 12792598"/>
              <a:gd name="connsiteY72" fmla="*/ 6707249 h 9347323"/>
              <a:gd name="connsiteX73" fmla="*/ 639001 w 12792598"/>
              <a:gd name="connsiteY73" fmla="*/ 5429250 h 9347323"/>
              <a:gd name="connsiteX74" fmla="*/ 2323800 w 12792598"/>
              <a:gd name="connsiteY74" fmla="*/ 5429250 h 9347323"/>
              <a:gd name="connsiteX75" fmla="*/ 2962800 w 12792598"/>
              <a:gd name="connsiteY75" fmla="*/ 6707249 h 9347323"/>
              <a:gd name="connsiteX76" fmla="*/ 2323800 w 12792598"/>
              <a:gd name="connsiteY76" fmla="*/ 7985248 h 9347323"/>
              <a:gd name="connsiteX77" fmla="*/ 639001 w 12792598"/>
              <a:gd name="connsiteY77" fmla="*/ 7985248 h 9347323"/>
              <a:gd name="connsiteX78" fmla="*/ 0 w 12792598"/>
              <a:gd name="connsiteY78" fmla="*/ 3992624 h 9347323"/>
              <a:gd name="connsiteX79" fmla="*/ 639000 w 12792598"/>
              <a:gd name="connsiteY79" fmla="*/ 2714625 h 9347323"/>
              <a:gd name="connsiteX80" fmla="*/ 2323800 w 12792598"/>
              <a:gd name="connsiteY80" fmla="*/ 2714625 h 9347323"/>
              <a:gd name="connsiteX81" fmla="*/ 2962800 w 12792598"/>
              <a:gd name="connsiteY81" fmla="*/ 3992624 h 9347323"/>
              <a:gd name="connsiteX82" fmla="*/ 2323800 w 12792598"/>
              <a:gd name="connsiteY82" fmla="*/ 5270623 h 9347323"/>
              <a:gd name="connsiteX83" fmla="*/ 639000 w 12792598"/>
              <a:gd name="connsiteY83" fmla="*/ 5270623 h 9347323"/>
              <a:gd name="connsiteX84" fmla="*/ 0 w 12792598"/>
              <a:gd name="connsiteY84" fmla="*/ 1277999 h 9347323"/>
              <a:gd name="connsiteX85" fmla="*/ 639000 w 12792598"/>
              <a:gd name="connsiteY85" fmla="*/ 0 h 9347323"/>
              <a:gd name="connsiteX86" fmla="*/ 2323800 w 12792598"/>
              <a:gd name="connsiteY86" fmla="*/ 0 h 9347323"/>
              <a:gd name="connsiteX87" fmla="*/ 2962800 w 12792598"/>
              <a:gd name="connsiteY87" fmla="*/ 1277999 h 9347323"/>
              <a:gd name="connsiteX88" fmla="*/ 2323800 w 12792598"/>
              <a:gd name="connsiteY88" fmla="*/ 2555998 h 9347323"/>
              <a:gd name="connsiteX89" fmla="*/ 639000 w 12792598"/>
              <a:gd name="connsiteY89" fmla="*/ 2555998 h 934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792598" h="9347323">
                <a:moveTo>
                  <a:pt x="9829798" y="1277999"/>
                </a:moveTo>
                <a:lnTo>
                  <a:pt x="10468798" y="0"/>
                </a:lnTo>
                <a:lnTo>
                  <a:pt x="12153598" y="0"/>
                </a:lnTo>
                <a:lnTo>
                  <a:pt x="12792598" y="1277999"/>
                </a:lnTo>
                <a:lnTo>
                  <a:pt x="12153598" y="2555998"/>
                </a:lnTo>
                <a:lnTo>
                  <a:pt x="10468798" y="2555998"/>
                </a:lnTo>
                <a:close/>
                <a:moveTo>
                  <a:pt x="9829798" y="3992624"/>
                </a:moveTo>
                <a:lnTo>
                  <a:pt x="10468798" y="2714625"/>
                </a:lnTo>
                <a:lnTo>
                  <a:pt x="12153598" y="2714625"/>
                </a:lnTo>
                <a:lnTo>
                  <a:pt x="12792598" y="3992624"/>
                </a:lnTo>
                <a:lnTo>
                  <a:pt x="12153598" y="5270623"/>
                </a:lnTo>
                <a:lnTo>
                  <a:pt x="10468798" y="5270623"/>
                </a:lnTo>
                <a:close/>
                <a:moveTo>
                  <a:pt x="9829798" y="6707249"/>
                </a:moveTo>
                <a:lnTo>
                  <a:pt x="10468798" y="5429250"/>
                </a:lnTo>
                <a:lnTo>
                  <a:pt x="12153598" y="5429250"/>
                </a:lnTo>
                <a:lnTo>
                  <a:pt x="12792598" y="6707249"/>
                </a:lnTo>
                <a:lnTo>
                  <a:pt x="12153598" y="7985248"/>
                </a:lnTo>
                <a:lnTo>
                  <a:pt x="10468798" y="7985248"/>
                </a:lnTo>
                <a:close/>
                <a:moveTo>
                  <a:pt x="7372349" y="2640074"/>
                </a:moveTo>
                <a:lnTo>
                  <a:pt x="8011349" y="1362075"/>
                </a:lnTo>
                <a:lnTo>
                  <a:pt x="9696149" y="1362075"/>
                </a:lnTo>
                <a:lnTo>
                  <a:pt x="10335149" y="2640074"/>
                </a:lnTo>
                <a:lnTo>
                  <a:pt x="9696149" y="3918073"/>
                </a:lnTo>
                <a:lnTo>
                  <a:pt x="8011349" y="3918073"/>
                </a:lnTo>
                <a:close/>
                <a:moveTo>
                  <a:pt x="7372349" y="5354699"/>
                </a:moveTo>
                <a:lnTo>
                  <a:pt x="8011349" y="4076700"/>
                </a:lnTo>
                <a:lnTo>
                  <a:pt x="9696149" y="4076700"/>
                </a:lnTo>
                <a:lnTo>
                  <a:pt x="10335149" y="5354699"/>
                </a:lnTo>
                <a:lnTo>
                  <a:pt x="9696149" y="6632698"/>
                </a:lnTo>
                <a:lnTo>
                  <a:pt x="8011349" y="6632698"/>
                </a:lnTo>
                <a:close/>
                <a:moveTo>
                  <a:pt x="7372349" y="8069324"/>
                </a:moveTo>
                <a:lnTo>
                  <a:pt x="8011349" y="6791325"/>
                </a:lnTo>
                <a:lnTo>
                  <a:pt x="9696149" y="6791325"/>
                </a:lnTo>
                <a:lnTo>
                  <a:pt x="10335149" y="8069324"/>
                </a:lnTo>
                <a:lnTo>
                  <a:pt x="9696149" y="9347323"/>
                </a:lnTo>
                <a:lnTo>
                  <a:pt x="8011349" y="9347323"/>
                </a:lnTo>
                <a:close/>
                <a:moveTo>
                  <a:pt x="4914901" y="3992624"/>
                </a:moveTo>
                <a:lnTo>
                  <a:pt x="5553899" y="2714625"/>
                </a:lnTo>
                <a:lnTo>
                  <a:pt x="7238699" y="2714625"/>
                </a:lnTo>
                <a:lnTo>
                  <a:pt x="7877699" y="3992624"/>
                </a:lnTo>
                <a:lnTo>
                  <a:pt x="7238699" y="5270623"/>
                </a:lnTo>
                <a:lnTo>
                  <a:pt x="5553899" y="5270623"/>
                </a:lnTo>
                <a:close/>
                <a:moveTo>
                  <a:pt x="4914901" y="6707249"/>
                </a:moveTo>
                <a:lnTo>
                  <a:pt x="5553899" y="5429250"/>
                </a:lnTo>
                <a:lnTo>
                  <a:pt x="7238699" y="5429250"/>
                </a:lnTo>
                <a:lnTo>
                  <a:pt x="7877699" y="6707249"/>
                </a:lnTo>
                <a:lnTo>
                  <a:pt x="7238699" y="7985248"/>
                </a:lnTo>
                <a:lnTo>
                  <a:pt x="5553899" y="7985248"/>
                </a:lnTo>
                <a:close/>
                <a:moveTo>
                  <a:pt x="4914901" y="1277999"/>
                </a:moveTo>
                <a:lnTo>
                  <a:pt x="5553899" y="0"/>
                </a:lnTo>
                <a:lnTo>
                  <a:pt x="7238699" y="0"/>
                </a:lnTo>
                <a:lnTo>
                  <a:pt x="7877699" y="1277999"/>
                </a:lnTo>
                <a:lnTo>
                  <a:pt x="7238699" y="2555998"/>
                </a:lnTo>
                <a:lnTo>
                  <a:pt x="5553899" y="2555998"/>
                </a:lnTo>
                <a:close/>
                <a:moveTo>
                  <a:pt x="2457451" y="8069324"/>
                </a:moveTo>
                <a:lnTo>
                  <a:pt x="3096451" y="6791325"/>
                </a:lnTo>
                <a:lnTo>
                  <a:pt x="4781251" y="6791325"/>
                </a:lnTo>
                <a:lnTo>
                  <a:pt x="5420250" y="8069324"/>
                </a:lnTo>
                <a:lnTo>
                  <a:pt x="4781251" y="9347323"/>
                </a:lnTo>
                <a:lnTo>
                  <a:pt x="3096451" y="9347323"/>
                </a:lnTo>
                <a:close/>
                <a:moveTo>
                  <a:pt x="2457451" y="2640074"/>
                </a:moveTo>
                <a:lnTo>
                  <a:pt x="3096451" y="1362075"/>
                </a:lnTo>
                <a:lnTo>
                  <a:pt x="4781251" y="1362075"/>
                </a:lnTo>
                <a:lnTo>
                  <a:pt x="5420250" y="2640074"/>
                </a:lnTo>
                <a:lnTo>
                  <a:pt x="4781251" y="3918073"/>
                </a:lnTo>
                <a:lnTo>
                  <a:pt x="3096451" y="3918073"/>
                </a:lnTo>
                <a:close/>
                <a:moveTo>
                  <a:pt x="2457451" y="5354699"/>
                </a:moveTo>
                <a:lnTo>
                  <a:pt x="3096451" y="4076700"/>
                </a:lnTo>
                <a:lnTo>
                  <a:pt x="4781251" y="4076700"/>
                </a:lnTo>
                <a:lnTo>
                  <a:pt x="5420250" y="5354699"/>
                </a:lnTo>
                <a:lnTo>
                  <a:pt x="4781251" y="6632698"/>
                </a:lnTo>
                <a:lnTo>
                  <a:pt x="3096451" y="6632698"/>
                </a:lnTo>
                <a:close/>
                <a:moveTo>
                  <a:pt x="1" y="6707249"/>
                </a:moveTo>
                <a:lnTo>
                  <a:pt x="639001" y="5429250"/>
                </a:lnTo>
                <a:lnTo>
                  <a:pt x="2323800" y="5429250"/>
                </a:lnTo>
                <a:lnTo>
                  <a:pt x="2962800" y="6707249"/>
                </a:lnTo>
                <a:lnTo>
                  <a:pt x="2323800" y="7985248"/>
                </a:lnTo>
                <a:lnTo>
                  <a:pt x="639001" y="7985248"/>
                </a:lnTo>
                <a:close/>
                <a:moveTo>
                  <a:pt x="0" y="3992624"/>
                </a:moveTo>
                <a:lnTo>
                  <a:pt x="639000" y="2714625"/>
                </a:lnTo>
                <a:lnTo>
                  <a:pt x="2323800" y="2714625"/>
                </a:lnTo>
                <a:lnTo>
                  <a:pt x="2962800" y="3992624"/>
                </a:lnTo>
                <a:lnTo>
                  <a:pt x="2323800" y="5270623"/>
                </a:lnTo>
                <a:lnTo>
                  <a:pt x="639000" y="5270623"/>
                </a:lnTo>
                <a:close/>
                <a:moveTo>
                  <a:pt x="0" y="1277999"/>
                </a:moveTo>
                <a:lnTo>
                  <a:pt x="639000" y="0"/>
                </a:lnTo>
                <a:lnTo>
                  <a:pt x="2323800" y="0"/>
                </a:lnTo>
                <a:lnTo>
                  <a:pt x="2962800" y="1277999"/>
                </a:lnTo>
                <a:lnTo>
                  <a:pt x="2323800" y="2555998"/>
                </a:lnTo>
                <a:lnTo>
                  <a:pt x="639000" y="2555998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 l="-25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F38E5E-0F26-400E-AC51-D0E94587424D}"/>
              </a:ext>
            </a:extLst>
          </p:cNvPr>
          <p:cNvSpPr txBox="1"/>
          <p:nvPr/>
        </p:nvSpPr>
        <p:spPr>
          <a:xfrm>
            <a:off x="1088572" y="5376635"/>
            <a:ext cx="3831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4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BAU csoport</a:t>
            </a:r>
            <a:endParaRPr lang="en-US" sz="4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2801F-A5F6-F569-8E80-D112A40B8B79}"/>
              </a:ext>
            </a:extLst>
          </p:cNvPr>
          <p:cNvSpPr txBox="1"/>
          <p:nvPr/>
        </p:nvSpPr>
        <p:spPr>
          <a:xfrm>
            <a:off x="0" y="414288"/>
            <a:ext cx="3831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4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1. Prezentáció</a:t>
            </a:r>
            <a:endParaRPr lang="en-US" sz="4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F5D93485-35F8-CBFC-BA15-872B14A54693}"/>
              </a:ext>
            </a:extLst>
          </p:cNvPr>
          <p:cNvSpPr/>
          <p:nvPr/>
        </p:nvSpPr>
        <p:spPr>
          <a:xfrm rot="16200000">
            <a:off x="2376764" y="2050092"/>
            <a:ext cx="1759857" cy="1520473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D9F15487-FCDE-0B4B-A517-D969728732D5}"/>
              </a:ext>
            </a:extLst>
          </p:cNvPr>
          <p:cNvSpPr/>
          <p:nvPr/>
        </p:nvSpPr>
        <p:spPr>
          <a:xfrm rot="16200000">
            <a:off x="4560545" y="4285629"/>
            <a:ext cx="928292" cy="818290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1DF79F0-C417-3600-47CE-682FE0ECE209}"/>
              </a:ext>
            </a:extLst>
          </p:cNvPr>
          <p:cNvSpPr/>
          <p:nvPr/>
        </p:nvSpPr>
        <p:spPr>
          <a:xfrm rot="16200000">
            <a:off x="5002997" y="897099"/>
            <a:ext cx="397224" cy="353836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8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8D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639255-C2D3-8A1E-D0F9-4897062BB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03907C4-0604-C19A-065A-97D2BFC6C6AF}"/>
              </a:ext>
            </a:extLst>
          </p:cNvPr>
          <p:cNvSpPr txBox="1"/>
          <p:nvPr/>
        </p:nvSpPr>
        <p:spPr>
          <a:xfrm>
            <a:off x="185737" y="123095"/>
            <a:ext cx="11820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Trello</a:t>
            </a:r>
            <a:r>
              <a:rPr lang="hu-HU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táblánk: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93BB7BC-366A-F321-614C-9492AD307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49" y="897656"/>
            <a:ext cx="9218102" cy="56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923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8D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AA7CFF-9B68-35FF-A9DC-A2F39C52B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05D2CBA-094C-3E78-99B2-41B15A9BE684}"/>
              </a:ext>
            </a:extLst>
          </p:cNvPr>
          <p:cNvSpPr txBox="1"/>
          <p:nvPr/>
        </p:nvSpPr>
        <p:spPr>
          <a:xfrm>
            <a:off x="185737" y="275495"/>
            <a:ext cx="11820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Githubunk</a:t>
            </a:r>
            <a:r>
              <a:rPr lang="hu-HU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488A63D-BD46-0668-29AE-57073451A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1233126"/>
            <a:ext cx="10745700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0597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8D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0143F-E744-006C-D05C-B941F4A1F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E3445CF-65E4-3BEB-48D5-E192FD8E65B6}"/>
              </a:ext>
            </a:extLst>
          </p:cNvPr>
          <p:cNvSpPr txBox="1"/>
          <p:nvPr/>
        </p:nvSpPr>
        <p:spPr>
          <a:xfrm>
            <a:off x="-976313" y="1343025"/>
            <a:ext cx="11820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Köszönjük a figyelmet!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4FE2FE-5985-A4C3-7785-0B611338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12" y="1785937"/>
            <a:ext cx="47529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075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8D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B7F732-613D-3265-7938-2FB05DF5A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-form: Shape 28">
            <a:extLst>
              <a:ext uri="{FF2B5EF4-FFF2-40B4-BE49-F238E27FC236}">
                <a16:creationId xmlns:a16="http://schemas.microsoft.com/office/drawing/2014/main" id="{3B890C14-2792-D91A-EF96-9B2004DB1672}"/>
              </a:ext>
            </a:extLst>
          </p:cNvPr>
          <p:cNvSpPr/>
          <p:nvPr/>
        </p:nvSpPr>
        <p:spPr>
          <a:xfrm rot="5400000">
            <a:off x="2522090" y="-6292131"/>
            <a:ext cx="12792598" cy="9347323"/>
          </a:xfrm>
          <a:custGeom>
            <a:avLst/>
            <a:gdLst>
              <a:gd name="connsiteX0" fmla="*/ 9829798 w 12792598"/>
              <a:gd name="connsiteY0" fmla="*/ 1277999 h 9347323"/>
              <a:gd name="connsiteX1" fmla="*/ 10468798 w 12792598"/>
              <a:gd name="connsiteY1" fmla="*/ 0 h 9347323"/>
              <a:gd name="connsiteX2" fmla="*/ 12153598 w 12792598"/>
              <a:gd name="connsiteY2" fmla="*/ 0 h 9347323"/>
              <a:gd name="connsiteX3" fmla="*/ 12792598 w 12792598"/>
              <a:gd name="connsiteY3" fmla="*/ 1277999 h 9347323"/>
              <a:gd name="connsiteX4" fmla="*/ 12153598 w 12792598"/>
              <a:gd name="connsiteY4" fmla="*/ 2555998 h 9347323"/>
              <a:gd name="connsiteX5" fmla="*/ 10468798 w 12792598"/>
              <a:gd name="connsiteY5" fmla="*/ 2555998 h 9347323"/>
              <a:gd name="connsiteX6" fmla="*/ 9829798 w 12792598"/>
              <a:gd name="connsiteY6" fmla="*/ 3992624 h 9347323"/>
              <a:gd name="connsiteX7" fmla="*/ 10468798 w 12792598"/>
              <a:gd name="connsiteY7" fmla="*/ 2714625 h 9347323"/>
              <a:gd name="connsiteX8" fmla="*/ 12153598 w 12792598"/>
              <a:gd name="connsiteY8" fmla="*/ 2714625 h 9347323"/>
              <a:gd name="connsiteX9" fmla="*/ 12792598 w 12792598"/>
              <a:gd name="connsiteY9" fmla="*/ 3992624 h 9347323"/>
              <a:gd name="connsiteX10" fmla="*/ 12153598 w 12792598"/>
              <a:gd name="connsiteY10" fmla="*/ 5270623 h 9347323"/>
              <a:gd name="connsiteX11" fmla="*/ 10468798 w 12792598"/>
              <a:gd name="connsiteY11" fmla="*/ 5270623 h 9347323"/>
              <a:gd name="connsiteX12" fmla="*/ 9829798 w 12792598"/>
              <a:gd name="connsiteY12" fmla="*/ 6707249 h 9347323"/>
              <a:gd name="connsiteX13" fmla="*/ 10468798 w 12792598"/>
              <a:gd name="connsiteY13" fmla="*/ 5429250 h 9347323"/>
              <a:gd name="connsiteX14" fmla="*/ 12153598 w 12792598"/>
              <a:gd name="connsiteY14" fmla="*/ 5429250 h 9347323"/>
              <a:gd name="connsiteX15" fmla="*/ 12792598 w 12792598"/>
              <a:gd name="connsiteY15" fmla="*/ 6707249 h 9347323"/>
              <a:gd name="connsiteX16" fmla="*/ 12153598 w 12792598"/>
              <a:gd name="connsiteY16" fmla="*/ 7985248 h 9347323"/>
              <a:gd name="connsiteX17" fmla="*/ 10468798 w 12792598"/>
              <a:gd name="connsiteY17" fmla="*/ 7985248 h 9347323"/>
              <a:gd name="connsiteX18" fmla="*/ 7372349 w 12792598"/>
              <a:gd name="connsiteY18" fmla="*/ 2640074 h 9347323"/>
              <a:gd name="connsiteX19" fmla="*/ 8011349 w 12792598"/>
              <a:gd name="connsiteY19" fmla="*/ 1362075 h 9347323"/>
              <a:gd name="connsiteX20" fmla="*/ 9696149 w 12792598"/>
              <a:gd name="connsiteY20" fmla="*/ 1362075 h 9347323"/>
              <a:gd name="connsiteX21" fmla="*/ 10335149 w 12792598"/>
              <a:gd name="connsiteY21" fmla="*/ 2640074 h 9347323"/>
              <a:gd name="connsiteX22" fmla="*/ 9696149 w 12792598"/>
              <a:gd name="connsiteY22" fmla="*/ 3918073 h 9347323"/>
              <a:gd name="connsiteX23" fmla="*/ 8011349 w 12792598"/>
              <a:gd name="connsiteY23" fmla="*/ 3918073 h 9347323"/>
              <a:gd name="connsiteX24" fmla="*/ 7372349 w 12792598"/>
              <a:gd name="connsiteY24" fmla="*/ 5354699 h 9347323"/>
              <a:gd name="connsiteX25" fmla="*/ 8011349 w 12792598"/>
              <a:gd name="connsiteY25" fmla="*/ 4076700 h 9347323"/>
              <a:gd name="connsiteX26" fmla="*/ 9696149 w 12792598"/>
              <a:gd name="connsiteY26" fmla="*/ 4076700 h 9347323"/>
              <a:gd name="connsiteX27" fmla="*/ 10335149 w 12792598"/>
              <a:gd name="connsiteY27" fmla="*/ 5354699 h 9347323"/>
              <a:gd name="connsiteX28" fmla="*/ 9696149 w 12792598"/>
              <a:gd name="connsiteY28" fmla="*/ 6632698 h 9347323"/>
              <a:gd name="connsiteX29" fmla="*/ 8011349 w 12792598"/>
              <a:gd name="connsiteY29" fmla="*/ 6632698 h 9347323"/>
              <a:gd name="connsiteX30" fmla="*/ 7372349 w 12792598"/>
              <a:gd name="connsiteY30" fmla="*/ 8069324 h 9347323"/>
              <a:gd name="connsiteX31" fmla="*/ 8011349 w 12792598"/>
              <a:gd name="connsiteY31" fmla="*/ 6791325 h 9347323"/>
              <a:gd name="connsiteX32" fmla="*/ 9696149 w 12792598"/>
              <a:gd name="connsiteY32" fmla="*/ 6791325 h 9347323"/>
              <a:gd name="connsiteX33" fmla="*/ 10335149 w 12792598"/>
              <a:gd name="connsiteY33" fmla="*/ 8069324 h 9347323"/>
              <a:gd name="connsiteX34" fmla="*/ 9696149 w 12792598"/>
              <a:gd name="connsiteY34" fmla="*/ 9347323 h 9347323"/>
              <a:gd name="connsiteX35" fmla="*/ 8011349 w 12792598"/>
              <a:gd name="connsiteY35" fmla="*/ 9347323 h 9347323"/>
              <a:gd name="connsiteX36" fmla="*/ 4914901 w 12792598"/>
              <a:gd name="connsiteY36" fmla="*/ 3992624 h 9347323"/>
              <a:gd name="connsiteX37" fmla="*/ 5553899 w 12792598"/>
              <a:gd name="connsiteY37" fmla="*/ 2714625 h 9347323"/>
              <a:gd name="connsiteX38" fmla="*/ 7238699 w 12792598"/>
              <a:gd name="connsiteY38" fmla="*/ 2714625 h 9347323"/>
              <a:gd name="connsiteX39" fmla="*/ 7877699 w 12792598"/>
              <a:gd name="connsiteY39" fmla="*/ 3992624 h 9347323"/>
              <a:gd name="connsiteX40" fmla="*/ 7238699 w 12792598"/>
              <a:gd name="connsiteY40" fmla="*/ 5270623 h 9347323"/>
              <a:gd name="connsiteX41" fmla="*/ 5553899 w 12792598"/>
              <a:gd name="connsiteY41" fmla="*/ 5270623 h 9347323"/>
              <a:gd name="connsiteX42" fmla="*/ 4914901 w 12792598"/>
              <a:gd name="connsiteY42" fmla="*/ 6707249 h 9347323"/>
              <a:gd name="connsiteX43" fmla="*/ 5553899 w 12792598"/>
              <a:gd name="connsiteY43" fmla="*/ 5429250 h 9347323"/>
              <a:gd name="connsiteX44" fmla="*/ 7238699 w 12792598"/>
              <a:gd name="connsiteY44" fmla="*/ 5429250 h 9347323"/>
              <a:gd name="connsiteX45" fmla="*/ 7877699 w 12792598"/>
              <a:gd name="connsiteY45" fmla="*/ 6707249 h 9347323"/>
              <a:gd name="connsiteX46" fmla="*/ 7238699 w 12792598"/>
              <a:gd name="connsiteY46" fmla="*/ 7985248 h 9347323"/>
              <a:gd name="connsiteX47" fmla="*/ 5553899 w 12792598"/>
              <a:gd name="connsiteY47" fmla="*/ 7985248 h 9347323"/>
              <a:gd name="connsiteX48" fmla="*/ 4914901 w 12792598"/>
              <a:gd name="connsiteY48" fmla="*/ 1277999 h 9347323"/>
              <a:gd name="connsiteX49" fmla="*/ 5553899 w 12792598"/>
              <a:gd name="connsiteY49" fmla="*/ 0 h 9347323"/>
              <a:gd name="connsiteX50" fmla="*/ 7238699 w 12792598"/>
              <a:gd name="connsiteY50" fmla="*/ 0 h 9347323"/>
              <a:gd name="connsiteX51" fmla="*/ 7877699 w 12792598"/>
              <a:gd name="connsiteY51" fmla="*/ 1277999 h 9347323"/>
              <a:gd name="connsiteX52" fmla="*/ 7238699 w 12792598"/>
              <a:gd name="connsiteY52" fmla="*/ 2555998 h 9347323"/>
              <a:gd name="connsiteX53" fmla="*/ 5553899 w 12792598"/>
              <a:gd name="connsiteY53" fmla="*/ 2555998 h 9347323"/>
              <a:gd name="connsiteX54" fmla="*/ 2457451 w 12792598"/>
              <a:gd name="connsiteY54" fmla="*/ 8069324 h 9347323"/>
              <a:gd name="connsiteX55" fmla="*/ 3096451 w 12792598"/>
              <a:gd name="connsiteY55" fmla="*/ 6791325 h 9347323"/>
              <a:gd name="connsiteX56" fmla="*/ 4781251 w 12792598"/>
              <a:gd name="connsiteY56" fmla="*/ 6791325 h 9347323"/>
              <a:gd name="connsiteX57" fmla="*/ 5420250 w 12792598"/>
              <a:gd name="connsiteY57" fmla="*/ 8069324 h 9347323"/>
              <a:gd name="connsiteX58" fmla="*/ 4781251 w 12792598"/>
              <a:gd name="connsiteY58" fmla="*/ 9347323 h 9347323"/>
              <a:gd name="connsiteX59" fmla="*/ 3096451 w 12792598"/>
              <a:gd name="connsiteY59" fmla="*/ 9347323 h 9347323"/>
              <a:gd name="connsiteX60" fmla="*/ 2457451 w 12792598"/>
              <a:gd name="connsiteY60" fmla="*/ 2640074 h 9347323"/>
              <a:gd name="connsiteX61" fmla="*/ 3096451 w 12792598"/>
              <a:gd name="connsiteY61" fmla="*/ 1362075 h 9347323"/>
              <a:gd name="connsiteX62" fmla="*/ 4781251 w 12792598"/>
              <a:gd name="connsiteY62" fmla="*/ 1362075 h 9347323"/>
              <a:gd name="connsiteX63" fmla="*/ 5420250 w 12792598"/>
              <a:gd name="connsiteY63" fmla="*/ 2640074 h 9347323"/>
              <a:gd name="connsiteX64" fmla="*/ 4781251 w 12792598"/>
              <a:gd name="connsiteY64" fmla="*/ 3918073 h 9347323"/>
              <a:gd name="connsiteX65" fmla="*/ 3096451 w 12792598"/>
              <a:gd name="connsiteY65" fmla="*/ 3918073 h 9347323"/>
              <a:gd name="connsiteX66" fmla="*/ 2457451 w 12792598"/>
              <a:gd name="connsiteY66" fmla="*/ 5354699 h 9347323"/>
              <a:gd name="connsiteX67" fmla="*/ 3096451 w 12792598"/>
              <a:gd name="connsiteY67" fmla="*/ 4076700 h 9347323"/>
              <a:gd name="connsiteX68" fmla="*/ 4781251 w 12792598"/>
              <a:gd name="connsiteY68" fmla="*/ 4076700 h 9347323"/>
              <a:gd name="connsiteX69" fmla="*/ 5420250 w 12792598"/>
              <a:gd name="connsiteY69" fmla="*/ 5354699 h 9347323"/>
              <a:gd name="connsiteX70" fmla="*/ 4781251 w 12792598"/>
              <a:gd name="connsiteY70" fmla="*/ 6632698 h 9347323"/>
              <a:gd name="connsiteX71" fmla="*/ 3096451 w 12792598"/>
              <a:gd name="connsiteY71" fmla="*/ 6632698 h 9347323"/>
              <a:gd name="connsiteX72" fmla="*/ 1 w 12792598"/>
              <a:gd name="connsiteY72" fmla="*/ 6707249 h 9347323"/>
              <a:gd name="connsiteX73" fmla="*/ 639001 w 12792598"/>
              <a:gd name="connsiteY73" fmla="*/ 5429250 h 9347323"/>
              <a:gd name="connsiteX74" fmla="*/ 2323800 w 12792598"/>
              <a:gd name="connsiteY74" fmla="*/ 5429250 h 9347323"/>
              <a:gd name="connsiteX75" fmla="*/ 2962800 w 12792598"/>
              <a:gd name="connsiteY75" fmla="*/ 6707249 h 9347323"/>
              <a:gd name="connsiteX76" fmla="*/ 2323800 w 12792598"/>
              <a:gd name="connsiteY76" fmla="*/ 7985248 h 9347323"/>
              <a:gd name="connsiteX77" fmla="*/ 639001 w 12792598"/>
              <a:gd name="connsiteY77" fmla="*/ 7985248 h 9347323"/>
              <a:gd name="connsiteX78" fmla="*/ 0 w 12792598"/>
              <a:gd name="connsiteY78" fmla="*/ 3992624 h 9347323"/>
              <a:gd name="connsiteX79" fmla="*/ 639000 w 12792598"/>
              <a:gd name="connsiteY79" fmla="*/ 2714625 h 9347323"/>
              <a:gd name="connsiteX80" fmla="*/ 2323800 w 12792598"/>
              <a:gd name="connsiteY80" fmla="*/ 2714625 h 9347323"/>
              <a:gd name="connsiteX81" fmla="*/ 2962800 w 12792598"/>
              <a:gd name="connsiteY81" fmla="*/ 3992624 h 9347323"/>
              <a:gd name="connsiteX82" fmla="*/ 2323800 w 12792598"/>
              <a:gd name="connsiteY82" fmla="*/ 5270623 h 9347323"/>
              <a:gd name="connsiteX83" fmla="*/ 639000 w 12792598"/>
              <a:gd name="connsiteY83" fmla="*/ 5270623 h 9347323"/>
              <a:gd name="connsiteX84" fmla="*/ 0 w 12792598"/>
              <a:gd name="connsiteY84" fmla="*/ 1277999 h 9347323"/>
              <a:gd name="connsiteX85" fmla="*/ 639000 w 12792598"/>
              <a:gd name="connsiteY85" fmla="*/ 0 h 9347323"/>
              <a:gd name="connsiteX86" fmla="*/ 2323800 w 12792598"/>
              <a:gd name="connsiteY86" fmla="*/ 0 h 9347323"/>
              <a:gd name="connsiteX87" fmla="*/ 2962800 w 12792598"/>
              <a:gd name="connsiteY87" fmla="*/ 1277999 h 9347323"/>
              <a:gd name="connsiteX88" fmla="*/ 2323800 w 12792598"/>
              <a:gd name="connsiteY88" fmla="*/ 2555998 h 9347323"/>
              <a:gd name="connsiteX89" fmla="*/ 639000 w 12792598"/>
              <a:gd name="connsiteY89" fmla="*/ 2555998 h 934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792598" h="9347323">
                <a:moveTo>
                  <a:pt x="9829798" y="1277999"/>
                </a:moveTo>
                <a:lnTo>
                  <a:pt x="10468798" y="0"/>
                </a:lnTo>
                <a:lnTo>
                  <a:pt x="12153598" y="0"/>
                </a:lnTo>
                <a:lnTo>
                  <a:pt x="12792598" y="1277999"/>
                </a:lnTo>
                <a:lnTo>
                  <a:pt x="12153598" y="2555998"/>
                </a:lnTo>
                <a:lnTo>
                  <a:pt x="10468798" y="2555998"/>
                </a:lnTo>
                <a:close/>
                <a:moveTo>
                  <a:pt x="9829798" y="3992624"/>
                </a:moveTo>
                <a:lnTo>
                  <a:pt x="10468798" y="2714625"/>
                </a:lnTo>
                <a:lnTo>
                  <a:pt x="12153598" y="2714625"/>
                </a:lnTo>
                <a:lnTo>
                  <a:pt x="12792598" y="3992624"/>
                </a:lnTo>
                <a:lnTo>
                  <a:pt x="12153598" y="5270623"/>
                </a:lnTo>
                <a:lnTo>
                  <a:pt x="10468798" y="5270623"/>
                </a:lnTo>
                <a:close/>
                <a:moveTo>
                  <a:pt x="9829798" y="6707249"/>
                </a:moveTo>
                <a:lnTo>
                  <a:pt x="10468798" y="5429250"/>
                </a:lnTo>
                <a:lnTo>
                  <a:pt x="12153598" y="5429250"/>
                </a:lnTo>
                <a:lnTo>
                  <a:pt x="12792598" y="6707249"/>
                </a:lnTo>
                <a:lnTo>
                  <a:pt x="12153598" y="7985248"/>
                </a:lnTo>
                <a:lnTo>
                  <a:pt x="10468798" y="7985248"/>
                </a:lnTo>
                <a:close/>
                <a:moveTo>
                  <a:pt x="7372349" y="2640074"/>
                </a:moveTo>
                <a:lnTo>
                  <a:pt x="8011349" y="1362075"/>
                </a:lnTo>
                <a:lnTo>
                  <a:pt x="9696149" y="1362075"/>
                </a:lnTo>
                <a:lnTo>
                  <a:pt x="10335149" y="2640074"/>
                </a:lnTo>
                <a:lnTo>
                  <a:pt x="9696149" y="3918073"/>
                </a:lnTo>
                <a:lnTo>
                  <a:pt x="8011349" y="3918073"/>
                </a:lnTo>
                <a:close/>
                <a:moveTo>
                  <a:pt x="7372349" y="5354699"/>
                </a:moveTo>
                <a:lnTo>
                  <a:pt x="8011349" y="4076700"/>
                </a:lnTo>
                <a:lnTo>
                  <a:pt x="9696149" y="4076700"/>
                </a:lnTo>
                <a:lnTo>
                  <a:pt x="10335149" y="5354699"/>
                </a:lnTo>
                <a:lnTo>
                  <a:pt x="9696149" y="6632698"/>
                </a:lnTo>
                <a:lnTo>
                  <a:pt x="8011349" y="6632698"/>
                </a:lnTo>
                <a:close/>
                <a:moveTo>
                  <a:pt x="7372349" y="8069324"/>
                </a:moveTo>
                <a:lnTo>
                  <a:pt x="8011349" y="6791325"/>
                </a:lnTo>
                <a:lnTo>
                  <a:pt x="9696149" y="6791325"/>
                </a:lnTo>
                <a:lnTo>
                  <a:pt x="10335149" y="8069324"/>
                </a:lnTo>
                <a:lnTo>
                  <a:pt x="9696149" y="9347323"/>
                </a:lnTo>
                <a:lnTo>
                  <a:pt x="8011349" y="9347323"/>
                </a:lnTo>
                <a:close/>
                <a:moveTo>
                  <a:pt x="4914901" y="3992624"/>
                </a:moveTo>
                <a:lnTo>
                  <a:pt x="5553899" y="2714625"/>
                </a:lnTo>
                <a:lnTo>
                  <a:pt x="7238699" y="2714625"/>
                </a:lnTo>
                <a:lnTo>
                  <a:pt x="7877699" y="3992624"/>
                </a:lnTo>
                <a:lnTo>
                  <a:pt x="7238699" y="5270623"/>
                </a:lnTo>
                <a:lnTo>
                  <a:pt x="5553899" y="5270623"/>
                </a:lnTo>
                <a:close/>
                <a:moveTo>
                  <a:pt x="4914901" y="6707249"/>
                </a:moveTo>
                <a:lnTo>
                  <a:pt x="5553899" y="5429250"/>
                </a:lnTo>
                <a:lnTo>
                  <a:pt x="7238699" y="5429250"/>
                </a:lnTo>
                <a:lnTo>
                  <a:pt x="7877699" y="6707249"/>
                </a:lnTo>
                <a:lnTo>
                  <a:pt x="7238699" y="7985248"/>
                </a:lnTo>
                <a:lnTo>
                  <a:pt x="5553899" y="7985248"/>
                </a:lnTo>
                <a:close/>
                <a:moveTo>
                  <a:pt x="4914901" y="1277999"/>
                </a:moveTo>
                <a:lnTo>
                  <a:pt x="5553899" y="0"/>
                </a:lnTo>
                <a:lnTo>
                  <a:pt x="7238699" y="0"/>
                </a:lnTo>
                <a:lnTo>
                  <a:pt x="7877699" y="1277999"/>
                </a:lnTo>
                <a:lnTo>
                  <a:pt x="7238699" y="2555998"/>
                </a:lnTo>
                <a:lnTo>
                  <a:pt x="5553899" y="2555998"/>
                </a:lnTo>
                <a:close/>
                <a:moveTo>
                  <a:pt x="2457451" y="8069324"/>
                </a:moveTo>
                <a:lnTo>
                  <a:pt x="3096451" y="6791325"/>
                </a:lnTo>
                <a:lnTo>
                  <a:pt x="4781251" y="6791325"/>
                </a:lnTo>
                <a:lnTo>
                  <a:pt x="5420250" y="8069324"/>
                </a:lnTo>
                <a:lnTo>
                  <a:pt x="4781251" y="9347323"/>
                </a:lnTo>
                <a:lnTo>
                  <a:pt x="3096451" y="9347323"/>
                </a:lnTo>
                <a:close/>
                <a:moveTo>
                  <a:pt x="2457451" y="2640074"/>
                </a:moveTo>
                <a:lnTo>
                  <a:pt x="3096451" y="1362075"/>
                </a:lnTo>
                <a:lnTo>
                  <a:pt x="4781251" y="1362075"/>
                </a:lnTo>
                <a:lnTo>
                  <a:pt x="5420250" y="2640074"/>
                </a:lnTo>
                <a:lnTo>
                  <a:pt x="4781251" y="3918073"/>
                </a:lnTo>
                <a:lnTo>
                  <a:pt x="3096451" y="3918073"/>
                </a:lnTo>
                <a:close/>
                <a:moveTo>
                  <a:pt x="2457451" y="5354699"/>
                </a:moveTo>
                <a:lnTo>
                  <a:pt x="3096451" y="4076700"/>
                </a:lnTo>
                <a:lnTo>
                  <a:pt x="4781251" y="4076700"/>
                </a:lnTo>
                <a:lnTo>
                  <a:pt x="5420250" y="5354699"/>
                </a:lnTo>
                <a:lnTo>
                  <a:pt x="4781251" y="6632698"/>
                </a:lnTo>
                <a:lnTo>
                  <a:pt x="3096451" y="6632698"/>
                </a:lnTo>
                <a:close/>
                <a:moveTo>
                  <a:pt x="1" y="6707249"/>
                </a:moveTo>
                <a:lnTo>
                  <a:pt x="639001" y="5429250"/>
                </a:lnTo>
                <a:lnTo>
                  <a:pt x="2323800" y="5429250"/>
                </a:lnTo>
                <a:lnTo>
                  <a:pt x="2962800" y="6707249"/>
                </a:lnTo>
                <a:lnTo>
                  <a:pt x="2323800" y="7985248"/>
                </a:lnTo>
                <a:lnTo>
                  <a:pt x="639001" y="7985248"/>
                </a:lnTo>
                <a:close/>
                <a:moveTo>
                  <a:pt x="0" y="3992624"/>
                </a:moveTo>
                <a:lnTo>
                  <a:pt x="639000" y="2714625"/>
                </a:lnTo>
                <a:lnTo>
                  <a:pt x="2323800" y="2714625"/>
                </a:lnTo>
                <a:lnTo>
                  <a:pt x="2962800" y="3992624"/>
                </a:lnTo>
                <a:lnTo>
                  <a:pt x="2323800" y="5270623"/>
                </a:lnTo>
                <a:lnTo>
                  <a:pt x="639000" y="5270623"/>
                </a:lnTo>
                <a:close/>
                <a:moveTo>
                  <a:pt x="0" y="1277999"/>
                </a:moveTo>
                <a:lnTo>
                  <a:pt x="639000" y="0"/>
                </a:lnTo>
                <a:lnTo>
                  <a:pt x="2323800" y="0"/>
                </a:lnTo>
                <a:lnTo>
                  <a:pt x="2962800" y="1277999"/>
                </a:lnTo>
                <a:lnTo>
                  <a:pt x="2323800" y="2555998"/>
                </a:lnTo>
                <a:lnTo>
                  <a:pt x="639000" y="2555998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 l="-25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918506-A0ED-A821-4DC9-EA81D35F3554}"/>
              </a:ext>
            </a:extLst>
          </p:cNvPr>
          <p:cNvSpPr txBox="1"/>
          <p:nvPr/>
        </p:nvSpPr>
        <p:spPr>
          <a:xfrm>
            <a:off x="170192" y="3646275"/>
            <a:ext cx="4946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Fazekas </a:t>
            </a:r>
            <a:r>
              <a:rPr lang="en-US" sz="40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Gréta</a:t>
            </a:r>
            <a:endParaRPr lang="en-US" sz="4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algn="ctr"/>
            <a:r>
              <a:rPr lang="en-US" sz="40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Praznovszky</a:t>
            </a:r>
            <a:r>
              <a:rPr lang="en-US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Péter</a:t>
            </a:r>
            <a:endParaRPr lang="en-US" sz="4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algn="ctr"/>
            <a:r>
              <a:rPr lang="en-US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Sárközi Márk</a:t>
            </a:r>
          </a:p>
          <a:p>
            <a:pPr algn="ctr"/>
            <a:r>
              <a:rPr lang="en-US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Szabó </a:t>
            </a:r>
            <a:r>
              <a:rPr lang="en-US" sz="40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Gyula</a:t>
            </a:r>
            <a:endParaRPr lang="en-US" sz="4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54F660-D1A1-472B-66CC-705D754D1717}"/>
              </a:ext>
            </a:extLst>
          </p:cNvPr>
          <p:cNvSpPr txBox="1"/>
          <p:nvPr/>
        </p:nvSpPr>
        <p:spPr>
          <a:xfrm>
            <a:off x="0" y="980345"/>
            <a:ext cx="383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4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Csapattagok: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32C3B404-3EFE-81AB-FA96-BDEC91ED43D5}"/>
              </a:ext>
            </a:extLst>
          </p:cNvPr>
          <p:cNvSpPr/>
          <p:nvPr/>
        </p:nvSpPr>
        <p:spPr>
          <a:xfrm rot="16200000">
            <a:off x="6967245" y="4449018"/>
            <a:ext cx="2516756" cy="2301212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25366C94-245E-C8DF-F397-FD45D27F1F89}"/>
              </a:ext>
            </a:extLst>
          </p:cNvPr>
          <p:cNvSpPr/>
          <p:nvPr/>
        </p:nvSpPr>
        <p:spPr>
          <a:xfrm rot="16200000">
            <a:off x="10070404" y="4460937"/>
            <a:ext cx="1759857" cy="1520473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0C705096-8873-E980-38EF-2FB3F479DCC6}"/>
              </a:ext>
            </a:extLst>
          </p:cNvPr>
          <p:cNvSpPr/>
          <p:nvPr/>
        </p:nvSpPr>
        <p:spPr>
          <a:xfrm rot="16200000">
            <a:off x="4217914" y="2303287"/>
            <a:ext cx="1338943" cy="1107517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54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8D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872B18-7F61-33DB-2B95-12D70A406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AAA5BCE-4F85-CE39-9A91-355FC55231B3}"/>
              </a:ext>
            </a:extLst>
          </p:cNvPr>
          <p:cNvSpPr txBox="1"/>
          <p:nvPr/>
        </p:nvSpPr>
        <p:spPr>
          <a:xfrm>
            <a:off x="371475" y="2243778"/>
            <a:ext cx="8068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Egy</a:t>
            </a:r>
            <a:r>
              <a:rPr lang="en-US" sz="2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állatorvosi</a:t>
            </a:r>
            <a:r>
              <a:rPr lang="en-US" sz="2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rendelő</a:t>
            </a:r>
            <a:r>
              <a:rPr lang="en-US" sz="2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hu-HU" sz="2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webes felületének </a:t>
            </a:r>
            <a:r>
              <a:rPr lang="en-US" sz="24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fejlesztése</a:t>
            </a:r>
            <a:endParaRPr lang="en-US" sz="2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Külön</a:t>
            </a:r>
            <a:r>
              <a:rPr lang="en-US" sz="2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felhasználókezelő</a:t>
            </a:r>
            <a:r>
              <a:rPr lang="en-US" sz="2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szoftver</a:t>
            </a:r>
            <a:endParaRPr lang="hu-HU" sz="2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Három</a:t>
            </a:r>
            <a:r>
              <a:rPr lang="en-US" sz="2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táblás</a:t>
            </a:r>
            <a:r>
              <a:rPr lang="en-US" sz="2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adatbázis</a:t>
            </a:r>
            <a:endParaRPr lang="en-US" sz="2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ECCBF4-33BB-EF5C-1565-FE57D1FB4855}"/>
              </a:ext>
            </a:extLst>
          </p:cNvPr>
          <p:cNvSpPr txBox="1"/>
          <p:nvPr/>
        </p:nvSpPr>
        <p:spPr>
          <a:xfrm>
            <a:off x="371475" y="446945"/>
            <a:ext cx="483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4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Alapkoncepciónk:</a:t>
            </a:r>
          </a:p>
        </p:txBody>
      </p:sp>
      <p:pic>
        <p:nvPicPr>
          <p:cNvPr id="12" name="Picture 11" descr="A person standing in front of a vet clinic&#10;&#10;Description automatically generated">
            <a:extLst>
              <a:ext uri="{FF2B5EF4-FFF2-40B4-BE49-F238E27FC236}">
                <a16:creationId xmlns:a16="http://schemas.microsoft.com/office/drawing/2014/main" id="{097B598C-F7D0-75A4-91E3-51159EE5B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377" y="3256993"/>
            <a:ext cx="3735659" cy="304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430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4477C7B-0FE2-BDD1-766C-B21C340624B5}"/>
              </a:ext>
            </a:extLst>
          </p:cNvPr>
          <p:cNvGrpSpPr/>
          <p:nvPr/>
        </p:nvGrpSpPr>
        <p:grpSpPr>
          <a:xfrm>
            <a:off x="-1551855" y="0"/>
            <a:ext cx="4402260" cy="6858000"/>
            <a:chOff x="8157172" y="0"/>
            <a:chExt cx="440226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5722E2-0253-5ADD-7000-37C897EB0378}"/>
                </a:ext>
              </a:extLst>
            </p:cNvPr>
            <p:cNvSpPr/>
            <p:nvPr/>
          </p:nvSpPr>
          <p:spPr>
            <a:xfrm>
              <a:off x="8157172" y="0"/>
              <a:ext cx="4034828" cy="6858000"/>
            </a:xfrm>
            <a:prstGeom prst="rect">
              <a:avLst/>
            </a:prstGeom>
            <a:solidFill>
              <a:srgbClr val="91E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54B781-208B-AEE8-1AF5-FC1D81F99F71}"/>
                </a:ext>
              </a:extLst>
            </p:cNvPr>
            <p:cNvSpPr txBox="1"/>
            <p:nvPr/>
          </p:nvSpPr>
          <p:spPr>
            <a:xfrm>
              <a:off x="9835081" y="359964"/>
              <a:ext cx="6790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4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3. </a:t>
              </a:r>
              <a:endParaRPr lang="en-US" sz="4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6A2E95-3A3F-E46D-D71F-F068C55392DB}"/>
                </a:ext>
              </a:extLst>
            </p:cNvPr>
            <p:cNvSpPr txBox="1"/>
            <p:nvPr/>
          </p:nvSpPr>
          <p:spPr>
            <a:xfrm>
              <a:off x="8963700" y="1129404"/>
              <a:ext cx="2426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Gyógyszerek </a:t>
              </a:r>
              <a:endParaRPr 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77F67A-6DB4-0EDD-0FC7-5EC09C553A56}"/>
                </a:ext>
              </a:extLst>
            </p:cNvPr>
            <p:cNvSpPr txBox="1"/>
            <p:nvPr/>
          </p:nvSpPr>
          <p:spPr>
            <a:xfrm>
              <a:off x="8963700" y="2654873"/>
              <a:ext cx="242632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Fajspecifikáció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Mire használatos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Gyógyszer neve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Gyógyszer adagolása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F3277C8-D57E-3DDB-2A3D-CB1E3645E42C}"/>
                </a:ext>
              </a:extLst>
            </p:cNvPr>
            <p:cNvSpPr/>
            <p:nvPr/>
          </p:nvSpPr>
          <p:spPr>
            <a:xfrm rot="5400000">
              <a:off x="12104602" y="558071"/>
              <a:ext cx="536435" cy="373225"/>
            </a:xfrm>
            <a:prstGeom prst="triangle">
              <a:avLst/>
            </a:prstGeom>
            <a:solidFill>
              <a:srgbClr val="91E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D2E3D6-1889-5FF2-9BF4-EAE1D565F4C0}"/>
              </a:ext>
            </a:extLst>
          </p:cNvPr>
          <p:cNvGrpSpPr/>
          <p:nvPr/>
        </p:nvGrpSpPr>
        <p:grpSpPr>
          <a:xfrm>
            <a:off x="-2436448" y="0"/>
            <a:ext cx="4427910" cy="6858000"/>
            <a:chOff x="4071044" y="0"/>
            <a:chExt cx="442791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AAB359-3B26-C69E-EBDE-3275E7902CC3}"/>
                </a:ext>
              </a:extLst>
            </p:cNvPr>
            <p:cNvSpPr/>
            <p:nvPr/>
          </p:nvSpPr>
          <p:spPr>
            <a:xfrm>
              <a:off x="4071044" y="0"/>
              <a:ext cx="4122344" cy="6858000"/>
            </a:xfrm>
            <a:prstGeom prst="rect">
              <a:avLst/>
            </a:prstGeom>
            <a:solidFill>
              <a:srgbClr val="32A8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320780-19D1-0073-8B18-BDD81F797891}"/>
                </a:ext>
              </a:extLst>
            </p:cNvPr>
            <p:cNvSpPr txBox="1"/>
            <p:nvPr/>
          </p:nvSpPr>
          <p:spPr>
            <a:xfrm>
              <a:off x="5751230" y="359966"/>
              <a:ext cx="6790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4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2. </a:t>
              </a:r>
              <a:endParaRPr lang="en-US" sz="4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3A23DD-005D-5F11-BFFE-42F3AD02DD91}"/>
                </a:ext>
              </a:extLst>
            </p:cNvPr>
            <p:cNvSpPr txBox="1"/>
            <p:nvPr/>
          </p:nvSpPr>
          <p:spPr>
            <a:xfrm>
              <a:off x="4882836" y="1129405"/>
              <a:ext cx="2426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Login </a:t>
              </a:r>
              <a:endParaRPr 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5EEF5C-26C9-0B9E-7C20-C99494A6EA8A}"/>
                </a:ext>
              </a:extLst>
            </p:cNvPr>
            <p:cNvSpPr txBox="1"/>
            <p:nvPr/>
          </p:nvSpPr>
          <p:spPr>
            <a:xfrm>
              <a:off x="4864728" y="2660589"/>
              <a:ext cx="24263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Felhasználónév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Jelszó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Jogosultság</a:t>
              </a: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14F195A-358A-5A84-DB50-CF0061E671E7}"/>
                </a:ext>
              </a:extLst>
            </p:cNvPr>
            <p:cNvSpPr/>
            <p:nvPr/>
          </p:nvSpPr>
          <p:spPr>
            <a:xfrm rot="5400000">
              <a:off x="8044124" y="558073"/>
              <a:ext cx="536435" cy="373225"/>
            </a:xfrm>
            <a:prstGeom prst="triangle">
              <a:avLst/>
            </a:prstGeom>
            <a:solidFill>
              <a:srgbClr val="32A8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1849F7-BC1A-72B7-1F9B-E0A50887923F}"/>
              </a:ext>
            </a:extLst>
          </p:cNvPr>
          <p:cNvGrpSpPr/>
          <p:nvPr/>
        </p:nvGrpSpPr>
        <p:grpSpPr>
          <a:xfrm>
            <a:off x="-3406861" y="0"/>
            <a:ext cx="4438476" cy="6858000"/>
            <a:chOff x="0" y="0"/>
            <a:chExt cx="4438476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1CBE6AD-5B54-6509-4F00-FF026939FE24}"/>
                </a:ext>
              </a:extLst>
            </p:cNvPr>
            <p:cNvSpPr/>
            <p:nvPr/>
          </p:nvSpPr>
          <p:spPr>
            <a:xfrm>
              <a:off x="0" y="0"/>
              <a:ext cx="4096694" cy="6858000"/>
            </a:xfrm>
            <a:prstGeom prst="rect">
              <a:avLst/>
            </a:prstGeom>
            <a:solidFill>
              <a:srgbClr val="1560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012D12-3F00-99C0-9056-7AE4330CBC08}"/>
                </a:ext>
              </a:extLst>
            </p:cNvPr>
            <p:cNvSpPr txBox="1"/>
            <p:nvPr/>
          </p:nvSpPr>
          <p:spPr>
            <a:xfrm>
              <a:off x="1533054" y="365369"/>
              <a:ext cx="6790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4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1. </a:t>
              </a:r>
              <a:endParaRPr lang="en-US" sz="4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9E8CC0-8D42-FAF3-CE94-E32A2F47D2AB}"/>
                </a:ext>
              </a:extLst>
            </p:cNvPr>
            <p:cNvSpPr txBox="1"/>
            <p:nvPr/>
          </p:nvSpPr>
          <p:spPr>
            <a:xfrm>
              <a:off x="659395" y="1129405"/>
              <a:ext cx="2426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Időpontok </a:t>
              </a:r>
              <a:endParaRPr 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DCB02B-B6E9-1EA3-175F-871CBC8C5EC1}"/>
                </a:ext>
              </a:extLst>
            </p:cNvPr>
            <p:cNvSpPr txBox="1"/>
            <p:nvPr/>
          </p:nvSpPr>
          <p:spPr>
            <a:xfrm>
              <a:off x="659395" y="2654873"/>
              <a:ext cx="321650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Időpont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Állat faja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Állatok száma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Kért vizsgálat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Megjegyzés rovat 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Állattartó neve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E-mail cím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Telefonszám</a:t>
              </a: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E1E1413-3BAA-B954-6F97-8430052B5046}"/>
                </a:ext>
              </a:extLst>
            </p:cNvPr>
            <p:cNvSpPr/>
            <p:nvPr/>
          </p:nvSpPr>
          <p:spPr>
            <a:xfrm rot="5400000">
              <a:off x="3983646" y="558073"/>
              <a:ext cx="536435" cy="37322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71EB84E-79E4-D2E6-E416-528C8D9C2239}"/>
              </a:ext>
            </a:extLst>
          </p:cNvPr>
          <p:cNvSpPr txBox="1"/>
          <p:nvPr/>
        </p:nvSpPr>
        <p:spPr>
          <a:xfrm>
            <a:off x="4600575" y="2773753"/>
            <a:ext cx="5133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4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Az adatbázis táblái:</a:t>
            </a:r>
            <a:endParaRPr lang="en-US" sz="4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107957"/>
      </p:ext>
    </p:extLst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98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1108A-6A2E-BDB0-F168-747A069E4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F3893C-F0C5-22F4-014F-D0EF19CEE37F}"/>
              </a:ext>
            </a:extLst>
          </p:cNvPr>
          <p:cNvGrpSpPr/>
          <p:nvPr/>
        </p:nvGrpSpPr>
        <p:grpSpPr>
          <a:xfrm>
            <a:off x="8205249" y="0"/>
            <a:ext cx="4402260" cy="6858000"/>
            <a:chOff x="8157172" y="0"/>
            <a:chExt cx="440226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7BEA98-9473-8714-3977-A8287C449229}"/>
                </a:ext>
              </a:extLst>
            </p:cNvPr>
            <p:cNvSpPr/>
            <p:nvPr/>
          </p:nvSpPr>
          <p:spPr>
            <a:xfrm>
              <a:off x="8157172" y="0"/>
              <a:ext cx="4034828" cy="6858000"/>
            </a:xfrm>
            <a:prstGeom prst="rect">
              <a:avLst/>
            </a:prstGeom>
            <a:solidFill>
              <a:srgbClr val="91E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519148-550E-13A7-B1E7-098E1526EED7}"/>
                </a:ext>
              </a:extLst>
            </p:cNvPr>
            <p:cNvSpPr txBox="1"/>
            <p:nvPr/>
          </p:nvSpPr>
          <p:spPr>
            <a:xfrm>
              <a:off x="9835081" y="359964"/>
              <a:ext cx="6790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4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3. </a:t>
              </a:r>
              <a:endParaRPr lang="en-US" sz="4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2DFD77-245B-09E0-7064-C00D6BDF1946}"/>
                </a:ext>
              </a:extLst>
            </p:cNvPr>
            <p:cNvSpPr txBox="1"/>
            <p:nvPr/>
          </p:nvSpPr>
          <p:spPr>
            <a:xfrm>
              <a:off x="8963700" y="1129404"/>
              <a:ext cx="2426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Gyógyszerek </a:t>
              </a:r>
              <a:endParaRPr 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1B1FBD-AAA6-DBB7-E811-FDBC1B7D3C06}"/>
                </a:ext>
              </a:extLst>
            </p:cNvPr>
            <p:cNvSpPr txBox="1"/>
            <p:nvPr/>
          </p:nvSpPr>
          <p:spPr>
            <a:xfrm>
              <a:off x="8963700" y="2654873"/>
              <a:ext cx="28849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Fajspecifikáció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Mire használatos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Gyógyszer neve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Gyógyszer adagolása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55C08A6-4F16-83D0-12B1-548BDB03B2B7}"/>
                </a:ext>
              </a:extLst>
            </p:cNvPr>
            <p:cNvSpPr/>
            <p:nvPr/>
          </p:nvSpPr>
          <p:spPr>
            <a:xfrm rot="5400000">
              <a:off x="12104602" y="558071"/>
              <a:ext cx="536435" cy="373225"/>
            </a:xfrm>
            <a:prstGeom prst="triangle">
              <a:avLst/>
            </a:prstGeom>
            <a:solidFill>
              <a:srgbClr val="91E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DC2CF1-72F6-B271-7081-CD27F007CB93}"/>
              </a:ext>
            </a:extLst>
          </p:cNvPr>
          <p:cNvGrpSpPr/>
          <p:nvPr/>
        </p:nvGrpSpPr>
        <p:grpSpPr>
          <a:xfrm>
            <a:off x="4073321" y="0"/>
            <a:ext cx="4427910" cy="6858000"/>
            <a:chOff x="4071044" y="0"/>
            <a:chExt cx="442791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1310AE-AE75-84BF-61A1-3CFF7AF974C8}"/>
                </a:ext>
              </a:extLst>
            </p:cNvPr>
            <p:cNvSpPr/>
            <p:nvPr/>
          </p:nvSpPr>
          <p:spPr>
            <a:xfrm>
              <a:off x="4071044" y="0"/>
              <a:ext cx="4122344" cy="6858000"/>
            </a:xfrm>
            <a:prstGeom prst="rect">
              <a:avLst/>
            </a:prstGeom>
            <a:solidFill>
              <a:srgbClr val="32A8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B3AFB1-A0D2-A19E-13A8-1CAABAED0582}"/>
                </a:ext>
              </a:extLst>
            </p:cNvPr>
            <p:cNvSpPr txBox="1"/>
            <p:nvPr/>
          </p:nvSpPr>
          <p:spPr>
            <a:xfrm>
              <a:off x="5751230" y="359966"/>
              <a:ext cx="6790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4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2. </a:t>
              </a:r>
              <a:endParaRPr lang="en-US" sz="4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E30BED-325D-D79F-AE1E-0F476EEA8F1D}"/>
                </a:ext>
              </a:extLst>
            </p:cNvPr>
            <p:cNvSpPr txBox="1"/>
            <p:nvPr/>
          </p:nvSpPr>
          <p:spPr>
            <a:xfrm>
              <a:off x="4882836" y="1129405"/>
              <a:ext cx="2426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Login </a:t>
              </a:r>
              <a:endParaRPr 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C2A96E-19B8-3ED6-94F2-458885EE4BCD}"/>
                </a:ext>
              </a:extLst>
            </p:cNvPr>
            <p:cNvSpPr txBox="1"/>
            <p:nvPr/>
          </p:nvSpPr>
          <p:spPr>
            <a:xfrm>
              <a:off x="4864728" y="2660589"/>
              <a:ext cx="24263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Felhasználónév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Jelszó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Jogosultság</a:t>
              </a: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66CA342-AD46-602E-C307-D656D95CD4E5}"/>
                </a:ext>
              </a:extLst>
            </p:cNvPr>
            <p:cNvSpPr/>
            <p:nvPr/>
          </p:nvSpPr>
          <p:spPr>
            <a:xfrm rot="5400000">
              <a:off x="8044124" y="558073"/>
              <a:ext cx="536435" cy="373225"/>
            </a:xfrm>
            <a:prstGeom prst="triangle">
              <a:avLst/>
            </a:prstGeom>
            <a:solidFill>
              <a:srgbClr val="32A8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9AC42A-D787-F0EF-D296-CB3EF6FE3E73}"/>
              </a:ext>
            </a:extLst>
          </p:cNvPr>
          <p:cNvGrpSpPr/>
          <p:nvPr/>
        </p:nvGrpSpPr>
        <p:grpSpPr>
          <a:xfrm>
            <a:off x="-23373" y="0"/>
            <a:ext cx="4438476" cy="6858000"/>
            <a:chOff x="0" y="0"/>
            <a:chExt cx="4438476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C4AB63F-8EDC-AA67-C765-9A42834DD0A0}"/>
                </a:ext>
              </a:extLst>
            </p:cNvPr>
            <p:cNvSpPr/>
            <p:nvPr/>
          </p:nvSpPr>
          <p:spPr>
            <a:xfrm>
              <a:off x="0" y="0"/>
              <a:ext cx="4096694" cy="6858000"/>
            </a:xfrm>
            <a:prstGeom prst="rect">
              <a:avLst/>
            </a:prstGeom>
            <a:solidFill>
              <a:srgbClr val="1560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DFD064-BE36-9CE5-1DC9-EA5E9014455A}"/>
                </a:ext>
              </a:extLst>
            </p:cNvPr>
            <p:cNvSpPr txBox="1"/>
            <p:nvPr/>
          </p:nvSpPr>
          <p:spPr>
            <a:xfrm>
              <a:off x="1533054" y="365369"/>
              <a:ext cx="6790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4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1. </a:t>
              </a:r>
              <a:endParaRPr lang="en-US" sz="4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B3028F-FE21-CB51-D56F-4EB2E446A2D6}"/>
                </a:ext>
              </a:extLst>
            </p:cNvPr>
            <p:cNvSpPr txBox="1"/>
            <p:nvPr/>
          </p:nvSpPr>
          <p:spPr>
            <a:xfrm>
              <a:off x="659395" y="1129405"/>
              <a:ext cx="2426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Időpontok </a:t>
              </a:r>
              <a:endParaRPr 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16D953-E8E9-6702-4550-4F17D2C8C4E6}"/>
                </a:ext>
              </a:extLst>
            </p:cNvPr>
            <p:cNvSpPr txBox="1"/>
            <p:nvPr/>
          </p:nvSpPr>
          <p:spPr>
            <a:xfrm>
              <a:off x="682028" y="2660589"/>
              <a:ext cx="307288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Időpont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Állat faja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Állatok száma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Kért vizsgálat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Megjegyzés rovat 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Állattartó neve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E-mail cím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hu-HU" sz="20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Telefonszám</a:t>
              </a: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542C14A4-92DD-23AC-79D6-611831BE683B}"/>
                </a:ext>
              </a:extLst>
            </p:cNvPr>
            <p:cNvSpPr/>
            <p:nvPr/>
          </p:nvSpPr>
          <p:spPr>
            <a:xfrm rot="5400000">
              <a:off x="3983646" y="558073"/>
              <a:ext cx="536435" cy="37322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0472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8D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C5EDB8-4CAC-E70C-73E6-2F329B5A7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8861138-3DC3-3FFF-976A-943827B6069C}"/>
              </a:ext>
            </a:extLst>
          </p:cNvPr>
          <p:cNvSpPr txBox="1"/>
          <p:nvPr/>
        </p:nvSpPr>
        <p:spPr>
          <a:xfrm>
            <a:off x="185737" y="275495"/>
            <a:ext cx="11820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Projekt fejlesztése alatt eddig használt megoldások:</a:t>
            </a:r>
          </a:p>
        </p:txBody>
      </p:sp>
      <p:sp>
        <p:nvSpPr>
          <p:cNvPr id="24" name="Free-form: Shape 23">
            <a:extLst>
              <a:ext uri="{FF2B5EF4-FFF2-40B4-BE49-F238E27FC236}">
                <a16:creationId xmlns:a16="http://schemas.microsoft.com/office/drawing/2014/main" id="{BC13EA84-859E-3C8B-6D66-D28DCC1F65EF}"/>
              </a:ext>
            </a:extLst>
          </p:cNvPr>
          <p:cNvSpPr/>
          <p:nvPr/>
        </p:nvSpPr>
        <p:spPr>
          <a:xfrm rot="20339898">
            <a:off x="1400174" y="1854339"/>
            <a:ext cx="2000250" cy="1666875"/>
          </a:xfrm>
          <a:custGeom>
            <a:avLst/>
            <a:gdLst>
              <a:gd name="connsiteX0" fmla="*/ 0 w 2000250"/>
              <a:gd name="connsiteY0" fmla="*/ 0 h 1666875"/>
              <a:gd name="connsiteX1" fmla="*/ 1666875 w 2000250"/>
              <a:gd name="connsiteY1" fmla="*/ 0 h 1666875"/>
              <a:gd name="connsiteX2" fmla="*/ 1666875 w 2000250"/>
              <a:gd name="connsiteY2" fmla="*/ 500062 h 1666875"/>
              <a:gd name="connsiteX3" fmla="*/ 2000250 w 2000250"/>
              <a:gd name="connsiteY3" fmla="*/ 833437 h 1666875"/>
              <a:gd name="connsiteX4" fmla="*/ 1666875 w 2000250"/>
              <a:gd name="connsiteY4" fmla="*/ 1166812 h 1666875"/>
              <a:gd name="connsiteX5" fmla="*/ 1666875 w 2000250"/>
              <a:gd name="connsiteY5" fmla="*/ 1666875 h 1666875"/>
              <a:gd name="connsiteX6" fmla="*/ 1166812 w 2000250"/>
              <a:gd name="connsiteY6" fmla="*/ 1666875 h 1666875"/>
              <a:gd name="connsiteX7" fmla="*/ 833437 w 2000250"/>
              <a:gd name="connsiteY7" fmla="*/ 1333500 h 1666875"/>
              <a:gd name="connsiteX8" fmla="*/ 500062 w 2000250"/>
              <a:gd name="connsiteY8" fmla="*/ 1666875 h 1666875"/>
              <a:gd name="connsiteX9" fmla="*/ 0 w 2000250"/>
              <a:gd name="connsiteY9" fmla="*/ 1666875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0250" h="1666875">
                <a:moveTo>
                  <a:pt x="0" y="0"/>
                </a:moveTo>
                <a:lnTo>
                  <a:pt x="1666875" y="0"/>
                </a:lnTo>
                <a:lnTo>
                  <a:pt x="1666875" y="500062"/>
                </a:lnTo>
                <a:cubicBezTo>
                  <a:pt x="1850993" y="500062"/>
                  <a:pt x="2000250" y="649319"/>
                  <a:pt x="2000250" y="833437"/>
                </a:cubicBezTo>
                <a:cubicBezTo>
                  <a:pt x="2000250" y="1017555"/>
                  <a:pt x="1850993" y="1166812"/>
                  <a:pt x="1666875" y="1166812"/>
                </a:cubicBezTo>
                <a:lnTo>
                  <a:pt x="1666875" y="1666875"/>
                </a:lnTo>
                <a:lnTo>
                  <a:pt x="1166812" y="1666875"/>
                </a:lnTo>
                <a:cubicBezTo>
                  <a:pt x="1166812" y="1482757"/>
                  <a:pt x="1017555" y="1333500"/>
                  <a:pt x="833437" y="1333500"/>
                </a:cubicBezTo>
                <a:cubicBezTo>
                  <a:pt x="649319" y="1333500"/>
                  <a:pt x="500062" y="1482757"/>
                  <a:pt x="500062" y="1666875"/>
                </a:cubicBezTo>
                <a:lnTo>
                  <a:pt x="0" y="16668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b="1" dirty="0">
              <a:latin typeface="Aptos Display (Headings)"/>
            </a:endParaRPr>
          </a:p>
        </p:txBody>
      </p:sp>
      <p:sp>
        <p:nvSpPr>
          <p:cNvPr id="25" name="Free-form: Shape 24">
            <a:extLst>
              <a:ext uri="{FF2B5EF4-FFF2-40B4-BE49-F238E27FC236}">
                <a16:creationId xmlns:a16="http://schemas.microsoft.com/office/drawing/2014/main" id="{0F03A5F0-2F9F-C108-1B9D-1B53052F6E40}"/>
              </a:ext>
            </a:extLst>
          </p:cNvPr>
          <p:cNvSpPr/>
          <p:nvPr/>
        </p:nvSpPr>
        <p:spPr>
          <a:xfrm rot="3738596">
            <a:off x="9017791" y="1854339"/>
            <a:ext cx="2000250" cy="1666875"/>
          </a:xfrm>
          <a:custGeom>
            <a:avLst/>
            <a:gdLst>
              <a:gd name="connsiteX0" fmla="*/ 0 w 2000250"/>
              <a:gd name="connsiteY0" fmla="*/ 0 h 1666875"/>
              <a:gd name="connsiteX1" fmla="*/ 1666875 w 2000250"/>
              <a:gd name="connsiteY1" fmla="*/ 0 h 1666875"/>
              <a:gd name="connsiteX2" fmla="*/ 1666875 w 2000250"/>
              <a:gd name="connsiteY2" fmla="*/ 500062 h 1666875"/>
              <a:gd name="connsiteX3" fmla="*/ 2000250 w 2000250"/>
              <a:gd name="connsiteY3" fmla="*/ 833437 h 1666875"/>
              <a:gd name="connsiteX4" fmla="*/ 1666875 w 2000250"/>
              <a:gd name="connsiteY4" fmla="*/ 1166812 h 1666875"/>
              <a:gd name="connsiteX5" fmla="*/ 1666875 w 2000250"/>
              <a:gd name="connsiteY5" fmla="*/ 1666875 h 1666875"/>
              <a:gd name="connsiteX6" fmla="*/ 1166812 w 2000250"/>
              <a:gd name="connsiteY6" fmla="*/ 1666875 h 1666875"/>
              <a:gd name="connsiteX7" fmla="*/ 833437 w 2000250"/>
              <a:gd name="connsiteY7" fmla="*/ 1333500 h 1666875"/>
              <a:gd name="connsiteX8" fmla="*/ 500062 w 2000250"/>
              <a:gd name="connsiteY8" fmla="*/ 1666875 h 1666875"/>
              <a:gd name="connsiteX9" fmla="*/ 0 w 2000250"/>
              <a:gd name="connsiteY9" fmla="*/ 1666875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0250" h="1666875">
                <a:moveTo>
                  <a:pt x="0" y="0"/>
                </a:moveTo>
                <a:lnTo>
                  <a:pt x="1666875" y="0"/>
                </a:lnTo>
                <a:lnTo>
                  <a:pt x="1666875" y="500062"/>
                </a:lnTo>
                <a:cubicBezTo>
                  <a:pt x="1850993" y="500062"/>
                  <a:pt x="2000250" y="649319"/>
                  <a:pt x="2000250" y="833437"/>
                </a:cubicBezTo>
                <a:cubicBezTo>
                  <a:pt x="2000250" y="1017555"/>
                  <a:pt x="1850993" y="1166812"/>
                  <a:pt x="1666875" y="1166812"/>
                </a:cubicBezTo>
                <a:lnTo>
                  <a:pt x="1666875" y="1666875"/>
                </a:lnTo>
                <a:lnTo>
                  <a:pt x="1166812" y="1666875"/>
                </a:lnTo>
                <a:cubicBezTo>
                  <a:pt x="1166812" y="1482757"/>
                  <a:pt x="1017555" y="1333500"/>
                  <a:pt x="833437" y="1333500"/>
                </a:cubicBezTo>
                <a:cubicBezTo>
                  <a:pt x="649319" y="1333500"/>
                  <a:pt x="500062" y="1482757"/>
                  <a:pt x="500062" y="1666875"/>
                </a:cubicBezTo>
                <a:lnTo>
                  <a:pt x="0" y="1666875"/>
                </a:lnTo>
                <a:close/>
              </a:path>
            </a:pathLst>
          </a:custGeom>
          <a:solidFill>
            <a:srgbClr val="91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b="1" dirty="0">
              <a:latin typeface="Aptos Display (Headings)"/>
            </a:endParaRPr>
          </a:p>
        </p:txBody>
      </p:sp>
      <p:sp>
        <p:nvSpPr>
          <p:cNvPr id="38" name="Free-form: Shape 37">
            <a:extLst>
              <a:ext uri="{FF2B5EF4-FFF2-40B4-BE49-F238E27FC236}">
                <a16:creationId xmlns:a16="http://schemas.microsoft.com/office/drawing/2014/main" id="{281F77F1-A250-D8EE-725A-8C9FA5610182}"/>
              </a:ext>
            </a:extLst>
          </p:cNvPr>
          <p:cNvSpPr/>
          <p:nvPr/>
        </p:nvSpPr>
        <p:spPr>
          <a:xfrm rot="20990244">
            <a:off x="4426743" y="4484942"/>
            <a:ext cx="3338513" cy="2026875"/>
          </a:xfrm>
          <a:custGeom>
            <a:avLst/>
            <a:gdLst>
              <a:gd name="connsiteX0" fmla="*/ 834628 w 3338513"/>
              <a:gd name="connsiteY0" fmla="*/ 0 h 2026875"/>
              <a:gd name="connsiteX1" fmla="*/ 1194628 w 3338513"/>
              <a:gd name="connsiteY1" fmla="*/ 360000 h 2026875"/>
              <a:gd name="connsiteX2" fmla="*/ 1194621 w 3338513"/>
              <a:gd name="connsiteY2" fmla="*/ 360075 h 2026875"/>
              <a:gd name="connsiteX3" fmla="*/ 2177634 w 3338513"/>
              <a:gd name="connsiteY3" fmla="*/ 360075 h 2026875"/>
              <a:gd name="connsiteX4" fmla="*/ 2502693 w 3338513"/>
              <a:gd name="connsiteY4" fmla="*/ 685134 h 2026875"/>
              <a:gd name="connsiteX5" fmla="*/ 2827752 w 3338513"/>
              <a:gd name="connsiteY5" fmla="*/ 360075 h 2026875"/>
              <a:gd name="connsiteX6" fmla="*/ 3338513 w 3338513"/>
              <a:gd name="connsiteY6" fmla="*/ 360075 h 2026875"/>
              <a:gd name="connsiteX7" fmla="*/ 3338513 w 3338513"/>
              <a:gd name="connsiteY7" fmla="*/ 2026875 h 2026875"/>
              <a:gd name="connsiteX8" fmla="*/ 0 w 3338513"/>
              <a:gd name="connsiteY8" fmla="*/ 2026875 h 2026875"/>
              <a:gd name="connsiteX9" fmla="*/ 0 w 3338513"/>
              <a:gd name="connsiteY9" fmla="*/ 360075 h 2026875"/>
              <a:gd name="connsiteX10" fmla="*/ 474636 w 3338513"/>
              <a:gd name="connsiteY10" fmla="*/ 360075 h 2026875"/>
              <a:gd name="connsiteX11" fmla="*/ 474628 w 3338513"/>
              <a:gd name="connsiteY11" fmla="*/ 360000 h 2026875"/>
              <a:gd name="connsiteX12" fmla="*/ 834628 w 3338513"/>
              <a:gd name="connsiteY12" fmla="*/ 0 h 20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38513" h="2026875">
                <a:moveTo>
                  <a:pt x="834628" y="0"/>
                </a:moveTo>
                <a:cubicBezTo>
                  <a:pt x="1033451" y="0"/>
                  <a:pt x="1194628" y="161177"/>
                  <a:pt x="1194628" y="360000"/>
                </a:cubicBezTo>
                <a:lnTo>
                  <a:pt x="1194621" y="360075"/>
                </a:lnTo>
                <a:lnTo>
                  <a:pt x="2177634" y="360075"/>
                </a:lnTo>
                <a:cubicBezTo>
                  <a:pt x="2177634" y="539600"/>
                  <a:pt x="2323168" y="685134"/>
                  <a:pt x="2502693" y="685134"/>
                </a:cubicBezTo>
                <a:cubicBezTo>
                  <a:pt x="2682218" y="685134"/>
                  <a:pt x="2827752" y="539600"/>
                  <a:pt x="2827752" y="360075"/>
                </a:cubicBezTo>
                <a:lnTo>
                  <a:pt x="3338513" y="360075"/>
                </a:lnTo>
                <a:lnTo>
                  <a:pt x="3338513" y="2026875"/>
                </a:lnTo>
                <a:lnTo>
                  <a:pt x="0" y="2026875"/>
                </a:lnTo>
                <a:lnTo>
                  <a:pt x="0" y="360075"/>
                </a:lnTo>
                <a:lnTo>
                  <a:pt x="474636" y="360075"/>
                </a:lnTo>
                <a:lnTo>
                  <a:pt x="474628" y="360000"/>
                </a:lnTo>
                <a:cubicBezTo>
                  <a:pt x="474628" y="161177"/>
                  <a:pt x="635805" y="0"/>
                  <a:pt x="834628" y="0"/>
                </a:cubicBezTo>
                <a:close/>
              </a:path>
            </a:pathLst>
          </a:custGeom>
          <a:solidFill>
            <a:srgbClr val="C1E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b="1" dirty="0">
              <a:latin typeface="Aptos Display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50581790"/>
      </p:ext>
    </p:extLst>
  </p:cSld>
  <p:clrMapOvr>
    <a:masterClrMapping/>
  </p:clrMapOvr>
  <p:transition spd="slow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8D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AF8083-4631-89BC-939F-A70C70AAD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AF5EE83-C62C-8A8C-A06C-6D7DD6C20857}"/>
              </a:ext>
            </a:extLst>
          </p:cNvPr>
          <p:cNvSpPr txBox="1"/>
          <p:nvPr/>
        </p:nvSpPr>
        <p:spPr>
          <a:xfrm>
            <a:off x="185737" y="275495"/>
            <a:ext cx="11820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Projekt fejlesztése alatt eddig használt megoldások:</a:t>
            </a:r>
          </a:p>
        </p:txBody>
      </p:sp>
      <p:sp>
        <p:nvSpPr>
          <p:cNvPr id="24" name="Free-form: Shape 23">
            <a:extLst>
              <a:ext uri="{FF2B5EF4-FFF2-40B4-BE49-F238E27FC236}">
                <a16:creationId xmlns:a16="http://schemas.microsoft.com/office/drawing/2014/main" id="{E6ADCA51-7D36-14AB-CB24-98C5B98BCB48}"/>
              </a:ext>
            </a:extLst>
          </p:cNvPr>
          <p:cNvSpPr/>
          <p:nvPr/>
        </p:nvSpPr>
        <p:spPr>
          <a:xfrm>
            <a:off x="4114799" y="2073414"/>
            <a:ext cx="2000250" cy="1666875"/>
          </a:xfrm>
          <a:custGeom>
            <a:avLst/>
            <a:gdLst>
              <a:gd name="connsiteX0" fmla="*/ 0 w 2000250"/>
              <a:gd name="connsiteY0" fmla="*/ 0 h 1666875"/>
              <a:gd name="connsiteX1" fmla="*/ 1666875 w 2000250"/>
              <a:gd name="connsiteY1" fmla="*/ 0 h 1666875"/>
              <a:gd name="connsiteX2" fmla="*/ 1666875 w 2000250"/>
              <a:gd name="connsiteY2" fmla="*/ 500062 h 1666875"/>
              <a:gd name="connsiteX3" fmla="*/ 2000250 w 2000250"/>
              <a:gd name="connsiteY3" fmla="*/ 833437 h 1666875"/>
              <a:gd name="connsiteX4" fmla="*/ 1666875 w 2000250"/>
              <a:gd name="connsiteY4" fmla="*/ 1166812 h 1666875"/>
              <a:gd name="connsiteX5" fmla="*/ 1666875 w 2000250"/>
              <a:gd name="connsiteY5" fmla="*/ 1666875 h 1666875"/>
              <a:gd name="connsiteX6" fmla="*/ 1166812 w 2000250"/>
              <a:gd name="connsiteY6" fmla="*/ 1666875 h 1666875"/>
              <a:gd name="connsiteX7" fmla="*/ 833437 w 2000250"/>
              <a:gd name="connsiteY7" fmla="*/ 1333500 h 1666875"/>
              <a:gd name="connsiteX8" fmla="*/ 500062 w 2000250"/>
              <a:gd name="connsiteY8" fmla="*/ 1666875 h 1666875"/>
              <a:gd name="connsiteX9" fmla="*/ 0 w 2000250"/>
              <a:gd name="connsiteY9" fmla="*/ 1666875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0250" h="1666875">
                <a:moveTo>
                  <a:pt x="0" y="0"/>
                </a:moveTo>
                <a:lnTo>
                  <a:pt x="1666875" y="0"/>
                </a:lnTo>
                <a:lnTo>
                  <a:pt x="1666875" y="500062"/>
                </a:lnTo>
                <a:cubicBezTo>
                  <a:pt x="1850993" y="500062"/>
                  <a:pt x="2000250" y="649319"/>
                  <a:pt x="2000250" y="833437"/>
                </a:cubicBezTo>
                <a:cubicBezTo>
                  <a:pt x="2000250" y="1017555"/>
                  <a:pt x="1850993" y="1166812"/>
                  <a:pt x="1666875" y="1166812"/>
                </a:cubicBezTo>
                <a:lnTo>
                  <a:pt x="1666875" y="1666875"/>
                </a:lnTo>
                <a:lnTo>
                  <a:pt x="1166812" y="1666875"/>
                </a:lnTo>
                <a:cubicBezTo>
                  <a:pt x="1166812" y="1482757"/>
                  <a:pt x="1017555" y="1333500"/>
                  <a:pt x="833437" y="1333500"/>
                </a:cubicBezTo>
                <a:cubicBezTo>
                  <a:pt x="649319" y="1333500"/>
                  <a:pt x="500062" y="1482757"/>
                  <a:pt x="500062" y="1666875"/>
                </a:cubicBezTo>
                <a:lnTo>
                  <a:pt x="0" y="16668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-form: Shape 24">
            <a:extLst>
              <a:ext uri="{FF2B5EF4-FFF2-40B4-BE49-F238E27FC236}">
                <a16:creationId xmlns:a16="http://schemas.microsoft.com/office/drawing/2014/main" id="{B19912DA-BC63-5001-0550-CC11BEF59CD6}"/>
              </a:ext>
            </a:extLst>
          </p:cNvPr>
          <p:cNvSpPr/>
          <p:nvPr/>
        </p:nvSpPr>
        <p:spPr>
          <a:xfrm rot="5400000">
            <a:off x="5617367" y="2240102"/>
            <a:ext cx="2000250" cy="1666875"/>
          </a:xfrm>
          <a:custGeom>
            <a:avLst/>
            <a:gdLst>
              <a:gd name="connsiteX0" fmla="*/ 0 w 2000250"/>
              <a:gd name="connsiteY0" fmla="*/ 0 h 1666875"/>
              <a:gd name="connsiteX1" fmla="*/ 1666875 w 2000250"/>
              <a:gd name="connsiteY1" fmla="*/ 0 h 1666875"/>
              <a:gd name="connsiteX2" fmla="*/ 1666875 w 2000250"/>
              <a:gd name="connsiteY2" fmla="*/ 500062 h 1666875"/>
              <a:gd name="connsiteX3" fmla="*/ 2000250 w 2000250"/>
              <a:gd name="connsiteY3" fmla="*/ 833437 h 1666875"/>
              <a:gd name="connsiteX4" fmla="*/ 1666875 w 2000250"/>
              <a:gd name="connsiteY4" fmla="*/ 1166812 h 1666875"/>
              <a:gd name="connsiteX5" fmla="*/ 1666875 w 2000250"/>
              <a:gd name="connsiteY5" fmla="*/ 1666875 h 1666875"/>
              <a:gd name="connsiteX6" fmla="*/ 1166812 w 2000250"/>
              <a:gd name="connsiteY6" fmla="*/ 1666875 h 1666875"/>
              <a:gd name="connsiteX7" fmla="*/ 833437 w 2000250"/>
              <a:gd name="connsiteY7" fmla="*/ 1333500 h 1666875"/>
              <a:gd name="connsiteX8" fmla="*/ 500062 w 2000250"/>
              <a:gd name="connsiteY8" fmla="*/ 1666875 h 1666875"/>
              <a:gd name="connsiteX9" fmla="*/ 0 w 2000250"/>
              <a:gd name="connsiteY9" fmla="*/ 1666875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0250" h="1666875">
                <a:moveTo>
                  <a:pt x="0" y="0"/>
                </a:moveTo>
                <a:lnTo>
                  <a:pt x="1666875" y="0"/>
                </a:lnTo>
                <a:lnTo>
                  <a:pt x="1666875" y="500062"/>
                </a:lnTo>
                <a:cubicBezTo>
                  <a:pt x="1850993" y="500062"/>
                  <a:pt x="2000250" y="649319"/>
                  <a:pt x="2000250" y="833437"/>
                </a:cubicBezTo>
                <a:cubicBezTo>
                  <a:pt x="2000250" y="1017555"/>
                  <a:pt x="1850993" y="1166812"/>
                  <a:pt x="1666875" y="1166812"/>
                </a:cubicBezTo>
                <a:lnTo>
                  <a:pt x="1666875" y="1666875"/>
                </a:lnTo>
                <a:lnTo>
                  <a:pt x="1166812" y="1666875"/>
                </a:lnTo>
                <a:cubicBezTo>
                  <a:pt x="1166812" y="1482757"/>
                  <a:pt x="1017555" y="1333500"/>
                  <a:pt x="833437" y="1333500"/>
                </a:cubicBezTo>
                <a:cubicBezTo>
                  <a:pt x="649319" y="1333500"/>
                  <a:pt x="500062" y="1482757"/>
                  <a:pt x="500062" y="1666875"/>
                </a:cubicBezTo>
                <a:lnTo>
                  <a:pt x="0" y="1666875"/>
                </a:lnTo>
                <a:close/>
              </a:path>
            </a:pathLst>
          </a:custGeom>
          <a:solidFill>
            <a:srgbClr val="91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-form: Shape 37">
            <a:extLst>
              <a:ext uri="{FF2B5EF4-FFF2-40B4-BE49-F238E27FC236}">
                <a16:creationId xmlns:a16="http://schemas.microsoft.com/office/drawing/2014/main" id="{4AE6194E-D6B1-3784-5CC9-CD7CB87287E8}"/>
              </a:ext>
            </a:extLst>
          </p:cNvPr>
          <p:cNvSpPr/>
          <p:nvPr/>
        </p:nvSpPr>
        <p:spPr>
          <a:xfrm>
            <a:off x="4112417" y="3380289"/>
            <a:ext cx="3338513" cy="2026875"/>
          </a:xfrm>
          <a:custGeom>
            <a:avLst/>
            <a:gdLst>
              <a:gd name="connsiteX0" fmla="*/ 834628 w 3338513"/>
              <a:gd name="connsiteY0" fmla="*/ 0 h 2026875"/>
              <a:gd name="connsiteX1" fmla="*/ 1194628 w 3338513"/>
              <a:gd name="connsiteY1" fmla="*/ 360000 h 2026875"/>
              <a:gd name="connsiteX2" fmla="*/ 1194621 w 3338513"/>
              <a:gd name="connsiteY2" fmla="*/ 360075 h 2026875"/>
              <a:gd name="connsiteX3" fmla="*/ 2177634 w 3338513"/>
              <a:gd name="connsiteY3" fmla="*/ 360075 h 2026875"/>
              <a:gd name="connsiteX4" fmla="*/ 2502693 w 3338513"/>
              <a:gd name="connsiteY4" fmla="*/ 685134 h 2026875"/>
              <a:gd name="connsiteX5" fmla="*/ 2827752 w 3338513"/>
              <a:gd name="connsiteY5" fmla="*/ 360075 h 2026875"/>
              <a:gd name="connsiteX6" fmla="*/ 3338513 w 3338513"/>
              <a:gd name="connsiteY6" fmla="*/ 360075 h 2026875"/>
              <a:gd name="connsiteX7" fmla="*/ 3338513 w 3338513"/>
              <a:gd name="connsiteY7" fmla="*/ 2026875 h 2026875"/>
              <a:gd name="connsiteX8" fmla="*/ 0 w 3338513"/>
              <a:gd name="connsiteY8" fmla="*/ 2026875 h 2026875"/>
              <a:gd name="connsiteX9" fmla="*/ 0 w 3338513"/>
              <a:gd name="connsiteY9" fmla="*/ 360075 h 2026875"/>
              <a:gd name="connsiteX10" fmla="*/ 474636 w 3338513"/>
              <a:gd name="connsiteY10" fmla="*/ 360075 h 2026875"/>
              <a:gd name="connsiteX11" fmla="*/ 474628 w 3338513"/>
              <a:gd name="connsiteY11" fmla="*/ 360000 h 2026875"/>
              <a:gd name="connsiteX12" fmla="*/ 834628 w 3338513"/>
              <a:gd name="connsiteY12" fmla="*/ 0 h 20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38513" h="2026875">
                <a:moveTo>
                  <a:pt x="834628" y="0"/>
                </a:moveTo>
                <a:cubicBezTo>
                  <a:pt x="1033451" y="0"/>
                  <a:pt x="1194628" y="161177"/>
                  <a:pt x="1194628" y="360000"/>
                </a:cubicBezTo>
                <a:lnTo>
                  <a:pt x="1194621" y="360075"/>
                </a:lnTo>
                <a:lnTo>
                  <a:pt x="2177634" y="360075"/>
                </a:lnTo>
                <a:cubicBezTo>
                  <a:pt x="2177634" y="539600"/>
                  <a:pt x="2323168" y="685134"/>
                  <a:pt x="2502693" y="685134"/>
                </a:cubicBezTo>
                <a:cubicBezTo>
                  <a:pt x="2682218" y="685134"/>
                  <a:pt x="2827752" y="539600"/>
                  <a:pt x="2827752" y="360075"/>
                </a:cubicBezTo>
                <a:lnTo>
                  <a:pt x="3338513" y="360075"/>
                </a:lnTo>
                <a:lnTo>
                  <a:pt x="3338513" y="2026875"/>
                </a:lnTo>
                <a:lnTo>
                  <a:pt x="0" y="2026875"/>
                </a:lnTo>
                <a:lnTo>
                  <a:pt x="0" y="360075"/>
                </a:lnTo>
                <a:lnTo>
                  <a:pt x="474636" y="360075"/>
                </a:lnTo>
                <a:lnTo>
                  <a:pt x="474628" y="360000"/>
                </a:lnTo>
                <a:cubicBezTo>
                  <a:pt x="474628" y="161177"/>
                  <a:pt x="635805" y="0"/>
                  <a:pt x="834628" y="0"/>
                </a:cubicBezTo>
                <a:close/>
              </a:path>
            </a:pathLst>
          </a:custGeom>
          <a:solidFill>
            <a:srgbClr val="C1E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2B6FF2-BF58-3DF6-07FD-29DC5B344008}"/>
              </a:ext>
            </a:extLst>
          </p:cNvPr>
          <p:cNvSpPr txBox="1"/>
          <p:nvPr/>
        </p:nvSpPr>
        <p:spPr>
          <a:xfrm>
            <a:off x="2021847" y="2614461"/>
            <a:ext cx="242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JavaFX</a:t>
            </a:r>
            <a:r>
              <a:rPr lang="hu-HU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</a:t>
            </a:r>
            <a:endParaRPr 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5BCD92-B657-CA23-AC05-85DC45A14826}"/>
              </a:ext>
            </a:extLst>
          </p:cNvPr>
          <p:cNvSpPr txBox="1"/>
          <p:nvPr/>
        </p:nvSpPr>
        <p:spPr>
          <a:xfrm>
            <a:off x="6994837" y="2614462"/>
            <a:ext cx="242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React</a:t>
            </a:r>
            <a:r>
              <a:rPr lang="hu-HU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</a:t>
            </a:r>
            <a:endParaRPr 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8E0FB-CEEC-7143-7DF7-41E01D61FEC2}"/>
              </a:ext>
            </a:extLst>
          </p:cNvPr>
          <p:cNvSpPr txBox="1"/>
          <p:nvPr/>
        </p:nvSpPr>
        <p:spPr>
          <a:xfrm>
            <a:off x="4568509" y="5407164"/>
            <a:ext cx="242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Hibernate</a:t>
            </a:r>
            <a:r>
              <a:rPr lang="hu-HU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</a:t>
            </a:r>
            <a:endParaRPr 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89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8D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63F77D-97B0-03B4-8072-E9BBF405A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20E224D-1DC4-B9E9-C458-24B26C6A30B6}"/>
              </a:ext>
            </a:extLst>
          </p:cNvPr>
          <p:cNvSpPr txBox="1"/>
          <p:nvPr/>
        </p:nvSpPr>
        <p:spPr>
          <a:xfrm>
            <a:off x="185737" y="275495"/>
            <a:ext cx="11820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 logónk:</a:t>
            </a:r>
          </a:p>
        </p:txBody>
      </p:sp>
      <p:pic>
        <p:nvPicPr>
          <p:cNvPr id="3" name="Picture 2" descr="A logo with a person and dog&#10;&#10;Description automatically generated">
            <a:extLst>
              <a:ext uri="{FF2B5EF4-FFF2-40B4-BE49-F238E27FC236}">
                <a16:creationId xmlns:a16="http://schemas.microsoft.com/office/drawing/2014/main" id="{E63A6EC7-ECFD-C7B3-9833-5010707EC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1524000"/>
            <a:ext cx="53149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229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8D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7DE79A-9A5A-6724-4549-A2185E27D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8AD7BEF-F318-4403-8337-81279C610EFF}"/>
              </a:ext>
            </a:extLst>
          </p:cNvPr>
          <p:cNvSpPr txBox="1"/>
          <p:nvPr/>
        </p:nvSpPr>
        <p:spPr>
          <a:xfrm>
            <a:off x="185737" y="275495"/>
            <a:ext cx="11820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Jelenlegi login </a:t>
            </a:r>
            <a:r>
              <a:rPr lang="hu-HU" sz="40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page</a:t>
            </a:r>
            <a:r>
              <a:rPr lang="hu-HU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BE46C7DA-E176-4901-F19A-83E960C41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00" y="1142626"/>
            <a:ext cx="7344800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453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134</Words>
  <Application>Microsoft Office PowerPoint</Application>
  <PresentationFormat>Widescreen</PresentationFormat>
  <Paragraphs>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Aptos Display (Headings)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Sárközi Márk</dc:creator>
  <cp:lastModifiedBy>Sárközi Márk</cp:lastModifiedBy>
  <cp:revision>16</cp:revision>
  <dcterms:created xsi:type="dcterms:W3CDTF">2024-10-12T19:40:39Z</dcterms:created>
  <dcterms:modified xsi:type="dcterms:W3CDTF">2024-10-13T18:34:13Z</dcterms:modified>
</cp:coreProperties>
</file>