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605833"/>
            <a:ext cx="11029616" cy="6800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 4: Gerard Keaty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uromusic/avocado-price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2262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CA4: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927275"/>
            <a:ext cx="10993546" cy="1036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Student: Gerard Keaty</a:t>
            </a:r>
          </a:p>
          <a:p>
            <a:r>
              <a:rPr lang="en-US" dirty="0"/>
              <a:t>Student Id: 10544675</a:t>
            </a:r>
          </a:p>
          <a:p>
            <a:r>
              <a:rPr lang="en-GB" dirty="0"/>
              <a:t>Course/module: </a:t>
            </a:r>
            <a:r>
              <a:rPr lang="en-GB" dirty="0" err="1"/>
              <a:t>HDip</a:t>
            </a:r>
            <a:r>
              <a:rPr lang="en-GB" dirty="0"/>
              <a:t> in Data Science/ B8IT105 - Programming for Big Data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9DE-BCF2-44EC-8984-55F90D1D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&amp; DATA 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6C898-29EA-4B07-A75D-719778631C02}"/>
              </a:ext>
            </a:extLst>
          </p:cNvPr>
          <p:cNvSpPr txBox="1"/>
          <p:nvPr/>
        </p:nvSpPr>
        <p:spPr>
          <a:xfrm>
            <a:off x="575894" y="1952625"/>
            <a:ext cx="11029616" cy="45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chose to look at a data set on avocado sales in the USA.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source of the data was 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https://www.kaggle.com/neuromusic/avocado-prices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Weekly retail scan data from 2018 for US National retail volume (units) and price.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Scan comes directly from retailers’ cash registers based on actual retail sales of Hass avocados.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time period of the data is 2015 - 2018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reporting is an aggregation of these channels: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grocery, mass, club, drug, dollar stores and military.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Average Price (of avocados) reflects a per unit (per avocado) cost, even when multiple units (avocados) are sold in bags.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Product Lookup codes (PLU’s) in the table are only for Hass avocados. Other varieties of avocados (e.g. </a:t>
            </a:r>
            <a:r>
              <a:rPr lang="en-GB" dirty="0" err="1"/>
              <a:t>greenskins</a:t>
            </a:r>
            <a:r>
              <a:rPr lang="en-GB" dirty="0"/>
              <a:t>) are not included in this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9DE-BCF2-44EC-8984-55F90D1D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&amp;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6C898-29EA-4B07-A75D-719778631C02}"/>
              </a:ext>
            </a:extLst>
          </p:cNvPr>
          <p:cNvSpPr txBox="1"/>
          <p:nvPr/>
        </p:nvSpPr>
        <p:spPr>
          <a:xfrm>
            <a:off x="575894" y="1952625"/>
            <a:ext cx="11029616" cy="45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18249 rows x 14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Columns in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Date - The date of the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Average Price - the average price of a single avocado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type – conventional or organic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year – 4 years (2015-2018)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Region – 54 city or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Total Volume - Total number of avocados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4046 - Total number of avocados with PLU 4046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4225 - Total number of avocados with PLU 4225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4770 - Total number of avocados with PLU 4770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very clean data set with no missing 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37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9DE-BCF2-44EC-8984-55F90D1D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&amp;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6C898-29EA-4B07-A75D-719778631C02}"/>
              </a:ext>
            </a:extLst>
          </p:cNvPr>
          <p:cNvSpPr txBox="1"/>
          <p:nvPr/>
        </p:nvSpPr>
        <p:spPr>
          <a:xfrm>
            <a:off x="575894" y="1952625"/>
            <a:ext cx="11029616" cy="45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columns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'Date', '</a:t>
            </a:r>
            <a:r>
              <a:rPr lang="en-GB" dirty="0" err="1"/>
              <a:t>AveragePrice</a:t>
            </a:r>
            <a:r>
              <a:rPr lang="en-GB" dirty="0"/>
              <a:t>', 'Total Volume', '4046', '4225’, '4770', 'Total Bags', 'Small Bags', 'Large Bags', '</a:t>
            </a:r>
            <a:r>
              <a:rPr lang="en-GB" dirty="0" err="1"/>
              <a:t>XLarge</a:t>
            </a:r>
            <a:r>
              <a:rPr lang="en-GB" dirty="0"/>
              <a:t> Bags', '</a:t>
            </a:r>
            <a:r>
              <a:rPr lang="en-GB" dirty="0" err="1"/>
              <a:t>type’,'year</a:t>
            </a:r>
            <a:r>
              <a:rPr lang="en-GB" dirty="0"/>
              <a:t>', 'region’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4046, 4425, 4470 are variants of Haas avocado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2 types: 'conventional', 'organic'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641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marL="285750" indent="-285750" algn="l"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{909632FE-9799-48B0-B49B-FF3229605C05}tf33552983</Template>
  <TotalTime>0</TotalTime>
  <Words>348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Book</vt:lpstr>
      <vt:lpstr>Franklin Gothic Demi</vt:lpstr>
      <vt:lpstr>Wingdings 2</vt:lpstr>
      <vt:lpstr>DividendVTI</vt:lpstr>
      <vt:lpstr>CA4: Set up</vt:lpstr>
      <vt:lpstr>SET UP &amp; DATA SET Description</vt:lpstr>
      <vt:lpstr>SET UP &amp; Description</vt:lpstr>
      <vt:lpstr>SET UP &amp;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2020-05-15T15:35:58Z</dcterms:created>
  <dcterms:modified xsi:type="dcterms:W3CDTF">2020-06-01T08:47:33Z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