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3" r:id="rId2"/>
    <p:sldMasterId id="2147483725" r:id="rId3"/>
    <p:sldMasterId id="2147483742" r:id="rId4"/>
  </p:sldMasterIdLst>
  <p:notesMasterIdLst>
    <p:notesMasterId r:id="rId21"/>
  </p:notesMasterIdLst>
  <p:sldIdLst>
    <p:sldId id="256" r:id="rId5"/>
    <p:sldId id="260" r:id="rId6"/>
    <p:sldId id="257" r:id="rId7"/>
    <p:sldId id="258" r:id="rId8"/>
    <p:sldId id="262" r:id="rId9"/>
    <p:sldId id="259" r:id="rId10"/>
    <p:sldId id="263" r:id="rId11"/>
    <p:sldId id="264" r:id="rId12"/>
    <p:sldId id="265" r:id="rId13"/>
    <p:sldId id="261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B99A3-4340-4C23-B7F5-02338E894F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11FD25-3E68-4C50-9EF5-A9B4720E3BE7}">
      <dgm:prSet/>
      <dgm:spPr/>
      <dgm:t>
        <a:bodyPr/>
        <a:lstStyle/>
        <a:p>
          <a:pPr algn="just"/>
          <a:r>
            <a:rPr lang="es-MX" dirty="0"/>
            <a:t>Se realizo el análisis de competencia en el mercado.</a:t>
          </a:r>
          <a:endParaRPr lang="en-US" dirty="0"/>
        </a:p>
      </dgm:t>
    </dgm:pt>
    <dgm:pt modelId="{5442B950-A816-4130-8EAA-0E8E00D4EB52}" type="parTrans" cxnId="{257ED34C-570E-4752-B849-C874F2ECA49A}">
      <dgm:prSet/>
      <dgm:spPr/>
      <dgm:t>
        <a:bodyPr/>
        <a:lstStyle/>
        <a:p>
          <a:endParaRPr lang="en-US"/>
        </a:p>
      </dgm:t>
    </dgm:pt>
    <dgm:pt modelId="{3B584DC9-3067-42E3-AE4D-53DFB85DF058}" type="sibTrans" cxnId="{257ED34C-570E-4752-B849-C874F2ECA49A}">
      <dgm:prSet/>
      <dgm:spPr/>
      <dgm:t>
        <a:bodyPr/>
        <a:lstStyle/>
        <a:p>
          <a:endParaRPr lang="en-US"/>
        </a:p>
      </dgm:t>
    </dgm:pt>
    <dgm:pt modelId="{B2FAC0A4-4E24-499F-9386-555247448C61}">
      <dgm:prSet/>
      <dgm:spPr/>
      <dgm:t>
        <a:bodyPr/>
        <a:lstStyle/>
        <a:p>
          <a:pPr algn="just"/>
          <a:r>
            <a:rPr lang="es-MX" dirty="0"/>
            <a:t>Se llevo acabó un estudio de infraestructura de los clientes mediante el uso de encuestas.</a:t>
          </a:r>
          <a:endParaRPr lang="en-US" dirty="0"/>
        </a:p>
      </dgm:t>
    </dgm:pt>
    <dgm:pt modelId="{9D1CA580-70C4-4010-90C4-0F520C1E1767}" type="parTrans" cxnId="{A7F257EC-4132-44E5-B1C0-18E30814BDFC}">
      <dgm:prSet/>
      <dgm:spPr/>
      <dgm:t>
        <a:bodyPr/>
        <a:lstStyle/>
        <a:p>
          <a:endParaRPr lang="en-US"/>
        </a:p>
      </dgm:t>
    </dgm:pt>
    <dgm:pt modelId="{EDB2F591-8687-462F-AA98-88E372AEF1A2}" type="sibTrans" cxnId="{A7F257EC-4132-44E5-B1C0-18E30814BDFC}">
      <dgm:prSet/>
      <dgm:spPr/>
      <dgm:t>
        <a:bodyPr/>
        <a:lstStyle/>
        <a:p>
          <a:endParaRPr lang="en-US"/>
        </a:p>
      </dgm:t>
    </dgm:pt>
    <dgm:pt modelId="{740567A0-6A89-4B80-8F84-38965203692A}">
      <dgm:prSet/>
      <dgm:spPr/>
      <dgm:t>
        <a:bodyPr/>
        <a:lstStyle/>
        <a:p>
          <a:pPr algn="just"/>
          <a:r>
            <a:rPr lang="es-MX" dirty="0"/>
            <a:t>Se realizo un estudio de la demanda de los clientes mediante el uso de encuestas primarias y secundarias.</a:t>
          </a:r>
          <a:endParaRPr lang="en-US" dirty="0"/>
        </a:p>
      </dgm:t>
    </dgm:pt>
    <dgm:pt modelId="{7B18A371-50D4-4FD1-BBC5-5353F576A25B}" type="parTrans" cxnId="{39E835F8-D962-43C8-8EE7-73982F9FFE70}">
      <dgm:prSet/>
      <dgm:spPr/>
      <dgm:t>
        <a:bodyPr/>
        <a:lstStyle/>
        <a:p>
          <a:endParaRPr lang="en-US"/>
        </a:p>
      </dgm:t>
    </dgm:pt>
    <dgm:pt modelId="{E88B010B-47A4-407E-90B6-9C51AB9CF139}" type="sibTrans" cxnId="{39E835F8-D962-43C8-8EE7-73982F9FFE70}">
      <dgm:prSet/>
      <dgm:spPr/>
      <dgm:t>
        <a:bodyPr/>
        <a:lstStyle/>
        <a:p>
          <a:endParaRPr lang="en-US"/>
        </a:p>
      </dgm:t>
    </dgm:pt>
    <dgm:pt modelId="{7BE51811-56C9-4BC3-ADFE-5EBC3326C8F1}" type="pres">
      <dgm:prSet presAssocID="{E56B99A3-4340-4C23-B7F5-02338E894F64}" presName="root" presStyleCnt="0">
        <dgm:presLayoutVars>
          <dgm:dir/>
          <dgm:resizeHandles val="exact"/>
        </dgm:presLayoutVars>
      </dgm:prSet>
      <dgm:spPr/>
    </dgm:pt>
    <dgm:pt modelId="{D3982282-02F2-48A2-B482-66703959E9B1}" type="pres">
      <dgm:prSet presAssocID="{2511FD25-3E68-4C50-9EF5-A9B4720E3BE7}" presName="compNode" presStyleCnt="0"/>
      <dgm:spPr/>
    </dgm:pt>
    <dgm:pt modelId="{A963D68A-A46A-44CC-9839-FA8237A0C67E}" type="pres">
      <dgm:prSet presAssocID="{2511FD25-3E68-4C50-9EF5-A9B4720E3BE7}" presName="bgRect" presStyleLbl="bgShp" presStyleIdx="0" presStyleCnt="3"/>
      <dgm:spPr/>
    </dgm:pt>
    <dgm:pt modelId="{5BC36F93-BBF3-48C8-B1CC-4ED715CEA5A4}" type="pres">
      <dgm:prSet presAssocID="{2511FD25-3E68-4C50-9EF5-A9B4720E3B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C6AF51-4CA6-4DF3-9633-216C2E36F166}" type="pres">
      <dgm:prSet presAssocID="{2511FD25-3E68-4C50-9EF5-A9B4720E3BE7}" presName="spaceRect" presStyleCnt="0"/>
      <dgm:spPr/>
    </dgm:pt>
    <dgm:pt modelId="{370F5346-B9DB-48B0-AD7A-3F589E0640AC}" type="pres">
      <dgm:prSet presAssocID="{2511FD25-3E68-4C50-9EF5-A9B4720E3BE7}" presName="parTx" presStyleLbl="revTx" presStyleIdx="0" presStyleCnt="3">
        <dgm:presLayoutVars>
          <dgm:chMax val="0"/>
          <dgm:chPref val="0"/>
        </dgm:presLayoutVars>
      </dgm:prSet>
      <dgm:spPr/>
    </dgm:pt>
    <dgm:pt modelId="{6434B690-70C5-4690-8148-ECFC4E216BAE}" type="pres">
      <dgm:prSet presAssocID="{3B584DC9-3067-42E3-AE4D-53DFB85DF058}" presName="sibTrans" presStyleCnt="0"/>
      <dgm:spPr/>
    </dgm:pt>
    <dgm:pt modelId="{1D7E1167-98D2-4F4B-840D-56AF852F2AAC}" type="pres">
      <dgm:prSet presAssocID="{B2FAC0A4-4E24-499F-9386-555247448C61}" presName="compNode" presStyleCnt="0"/>
      <dgm:spPr/>
    </dgm:pt>
    <dgm:pt modelId="{BA651C86-3541-4708-9563-CA1BB59BFF8E}" type="pres">
      <dgm:prSet presAssocID="{B2FAC0A4-4E24-499F-9386-555247448C61}" presName="bgRect" presStyleLbl="bgShp" presStyleIdx="1" presStyleCnt="3"/>
      <dgm:spPr/>
    </dgm:pt>
    <dgm:pt modelId="{4D0FEF4E-6E96-4018-9143-0A42BD0D6AD1}" type="pres">
      <dgm:prSet presAssocID="{B2FAC0A4-4E24-499F-9386-555247448C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CA925E9-E123-434E-810C-98AE6E8E416A}" type="pres">
      <dgm:prSet presAssocID="{B2FAC0A4-4E24-499F-9386-555247448C61}" presName="spaceRect" presStyleCnt="0"/>
      <dgm:spPr/>
    </dgm:pt>
    <dgm:pt modelId="{318637A0-C96B-46B7-A10C-C1D5DD8CC359}" type="pres">
      <dgm:prSet presAssocID="{B2FAC0A4-4E24-499F-9386-555247448C61}" presName="parTx" presStyleLbl="revTx" presStyleIdx="1" presStyleCnt="3">
        <dgm:presLayoutVars>
          <dgm:chMax val="0"/>
          <dgm:chPref val="0"/>
        </dgm:presLayoutVars>
      </dgm:prSet>
      <dgm:spPr/>
    </dgm:pt>
    <dgm:pt modelId="{A1623742-C3FF-4DD5-B221-CF109B4900E3}" type="pres">
      <dgm:prSet presAssocID="{EDB2F591-8687-462F-AA98-88E372AEF1A2}" presName="sibTrans" presStyleCnt="0"/>
      <dgm:spPr/>
    </dgm:pt>
    <dgm:pt modelId="{9F03AED1-6BCD-47C6-92BA-82CCDB8EEB28}" type="pres">
      <dgm:prSet presAssocID="{740567A0-6A89-4B80-8F84-38965203692A}" presName="compNode" presStyleCnt="0"/>
      <dgm:spPr/>
    </dgm:pt>
    <dgm:pt modelId="{1C2960DB-9CAC-4F7D-B2A1-FAAFB7FECE93}" type="pres">
      <dgm:prSet presAssocID="{740567A0-6A89-4B80-8F84-38965203692A}" presName="bgRect" presStyleLbl="bgShp" presStyleIdx="2" presStyleCnt="3"/>
      <dgm:spPr/>
    </dgm:pt>
    <dgm:pt modelId="{2A354676-7DBB-491F-BF8B-A80FD16EE9C0}" type="pres">
      <dgm:prSet presAssocID="{740567A0-6A89-4B80-8F84-3896520369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72EDECB-CD63-48EE-83F6-24D2A7B2B9FE}" type="pres">
      <dgm:prSet presAssocID="{740567A0-6A89-4B80-8F84-38965203692A}" presName="spaceRect" presStyleCnt="0"/>
      <dgm:spPr/>
    </dgm:pt>
    <dgm:pt modelId="{A2936C0E-5599-4792-BC68-BBA0425FD408}" type="pres">
      <dgm:prSet presAssocID="{740567A0-6A89-4B80-8F84-3896520369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7ED34C-570E-4752-B849-C874F2ECA49A}" srcId="{E56B99A3-4340-4C23-B7F5-02338E894F64}" destId="{2511FD25-3E68-4C50-9EF5-A9B4720E3BE7}" srcOrd="0" destOrd="0" parTransId="{5442B950-A816-4130-8EAA-0E8E00D4EB52}" sibTransId="{3B584DC9-3067-42E3-AE4D-53DFB85DF058}"/>
    <dgm:cxn modelId="{99A9E98C-68FC-4AA7-8E4F-71B2FE93DAD2}" type="presOf" srcId="{2511FD25-3E68-4C50-9EF5-A9B4720E3BE7}" destId="{370F5346-B9DB-48B0-AD7A-3F589E0640AC}" srcOrd="0" destOrd="0" presId="urn:microsoft.com/office/officeart/2018/2/layout/IconVerticalSolidList"/>
    <dgm:cxn modelId="{698EDFAA-84B8-42A0-9E07-D9B366A7C436}" type="presOf" srcId="{E56B99A3-4340-4C23-B7F5-02338E894F64}" destId="{7BE51811-56C9-4BC3-ADFE-5EBC3326C8F1}" srcOrd="0" destOrd="0" presId="urn:microsoft.com/office/officeart/2018/2/layout/IconVerticalSolidList"/>
    <dgm:cxn modelId="{FF7203B7-81E6-41A6-A81C-96EA9B51281D}" type="presOf" srcId="{B2FAC0A4-4E24-499F-9386-555247448C61}" destId="{318637A0-C96B-46B7-A10C-C1D5DD8CC359}" srcOrd="0" destOrd="0" presId="urn:microsoft.com/office/officeart/2018/2/layout/IconVerticalSolidList"/>
    <dgm:cxn modelId="{1F7E9CE0-B944-4CA2-BD42-3333B7FDD1D4}" type="presOf" srcId="{740567A0-6A89-4B80-8F84-38965203692A}" destId="{A2936C0E-5599-4792-BC68-BBA0425FD408}" srcOrd="0" destOrd="0" presId="urn:microsoft.com/office/officeart/2018/2/layout/IconVerticalSolidList"/>
    <dgm:cxn modelId="{A7F257EC-4132-44E5-B1C0-18E30814BDFC}" srcId="{E56B99A3-4340-4C23-B7F5-02338E894F64}" destId="{B2FAC0A4-4E24-499F-9386-555247448C61}" srcOrd="1" destOrd="0" parTransId="{9D1CA580-70C4-4010-90C4-0F520C1E1767}" sibTransId="{EDB2F591-8687-462F-AA98-88E372AEF1A2}"/>
    <dgm:cxn modelId="{39E835F8-D962-43C8-8EE7-73982F9FFE70}" srcId="{E56B99A3-4340-4C23-B7F5-02338E894F64}" destId="{740567A0-6A89-4B80-8F84-38965203692A}" srcOrd="2" destOrd="0" parTransId="{7B18A371-50D4-4FD1-BBC5-5353F576A25B}" sibTransId="{E88B010B-47A4-407E-90B6-9C51AB9CF139}"/>
    <dgm:cxn modelId="{889EA6F8-B3C7-45B5-B829-FCDFF4E468B3}" type="presParOf" srcId="{7BE51811-56C9-4BC3-ADFE-5EBC3326C8F1}" destId="{D3982282-02F2-48A2-B482-66703959E9B1}" srcOrd="0" destOrd="0" presId="urn:microsoft.com/office/officeart/2018/2/layout/IconVerticalSolidList"/>
    <dgm:cxn modelId="{9640DF74-D7B9-4E92-903A-E06EF1BEFD87}" type="presParOf" srcId="{D3982282-02F2-48A2-B482-66703959E9B1}" destId="{A963D68A-A46A-44CC-9839-FA8237A0C67E}" srcOrd="0" destOrd="0" presId="urn:microsoft.com/office/officeart/2018/2/layout/IconVerticalSolidList"/>
    <dgm:cxn modelId="{E97205B9-61DD-444D-985B-0FDFE61CA4E6}" type="presParOf" srcId="{D3982282-02F2-48A2-B482-66703959E9B1}" destId="{5BC36F93-BBF3-48C8-B1CC-4ED715CEA5A4}" srcOrd="1" destOrd="0" presId="urn:microsoft.com/office/officeart/2018/2/layout/IconVerticalSolidList"/>
    <dgm:cxn modelId="{B5E59CA4-B4E0-4BD5-A7CE-85E87C02C1A6}" type="presParOf" srcId="{D3982282-02F2-48A2-B482-66703959E9B1}" destId="{7BC6AF51-4CA6-4DF3-9633-216C2E36F166}" srcOrd="2" destOrd="0" presId="urn:microsoft.com/office/officeart/2018/2/layout/IconVerticalSolidList"/>
    <dgm:cxn modelId="{F65EFB91-D570-406E-B0A3-1B7738F106C8}" type="presParOf" srcId="{D3982282-02F2-48A2-B482-66703959E9B1}" destId="{370F5346-B9DB-48B0-AD7A-3F589E0640AC}" srcOrd="3" destOrd="0" presId="urn:microsoft.com/office/officeart/2018/2/layout/IconVerticalSolidList"/>
    <dgm:cxn modelId="{C5A48EF5-2A8D-4F1A-9FAE-9EC9D831E592}" type="presParOf" srcId="{7BE51811-56C9-4BC3-ADFE-5EBC3326C8F1}" destId="{6434B690-70C5-4690-8148-ECFC4E216BAE}" srcOrd="1" destOrd="0" presId="urn:microsoft.com/office/officeart/2018/2/layout/IconVerticalSolidList"/>
    <dgm:cxn modelId="{5A42217F-2A36-4B2A-8059-335673BEFCB5}" type="presParOf" srcId="{7BE51811-56C9-4BC3-ADFE-5EBC3326C8F1}" destId="{1D7E1167-98D2-4F4B-840D-56AF852F2AAC}" srcOrd="2" destOrd="0" presId="urn:microsoft.com/office/officeart/2018/2/layout/IconVerticalSolidList"/>
    <dgm:cxn modelId="{F4925F15-1BE5-4C14-9F4E-25454385CDD6}" type="presParOf" srcId="{1D7E1167-98D2-4F4B-840D-56AF852F2AAC}" destId="{BA651C86-3541-4708-9563-CA1BB59BFF8E}" srcOrd="0" destOrd="0" presId="urn:microsoft.com/office/officeart/2018/2/layout/IconVerticalSolidList"/>
    <dgm:cxn modelId="{37A8D63E-AD4C-4BD0-94A1-1C3210CAF91F}" type="presParOf" srcId="{1D7E1167-98D2-4F4B-840D-56AF852F2AAC}" destId="{4D0FEF4E-6E96-4018-9143-0A42BD0D6AD1}" srcOrd="1" destOrd="0" presId="urn:microsoft.com/office/officeart/2018/2/layout/IconVerticalSolidList"/>
    <dgm:cxn modelId="{1BFE72D3-2F31-41E5-917F-4658A7DCC804}" type="presParOf" srcId="{1D7E1167-98D2-4F4B-840D-56AF852F2AAC}" destId="{FCA925E9-E123-434E-810C-98AE6E8E416A}" srcOrd="2" destOrd="0" presId="urn:microsoft.com/office/officeart/2018/2/layout/IconVerticalSolidList"/>
    <dgm:cxn modelId="{29A9068C-4220-46E4-A247-517B6CCFD498}" type="presParOf" srcId="{1D7E1167-98D2-4F4B-840D-56AF852F2AAC}" destId="{318637A0-C96B-46B7-A10C-C1D5DD8CC359}" srcOrd="3" destOrd="0" presId="urn:microsoft.com/office/officeart/2018/2/layout/IconVerticalSolidList"/>
    <dgm:cxn modelId="{8E59D4F8-01D9-4227-BD25-DE63F3F29C84}" type="presParOf" srcId="{7BE51811-56C9-4BC3-ADFE-5EBC3326C8F1}" destId="{A1623742-C3FF-4DD5-B221-CF109B4900E3}" srcOrd="3" destOrd="0" presId="urn:microsoft.com/office/officeart/2018/2/layout/IconVerticalSolidList"/>
    <dgm:cxn modelId="{0160F4D8-81A8-4CD8-B66D-6BC1E4578E50}" type="presParOf" srcId="{7BE51811-56C9-4BC3-ADFE-5EBC3326C8F1}" destId="{9F03AED1-6BCD-47C6-92BA-82CCDB8EEB28}" srcOrd="4" destOrd="0" presId="urn:microsoft.com/office/officeart/2018/2/layout/IconVerticalSolidList"/>
    <dgm:cxn modelId="{2F9DEC5C-D31C-4590-8297-33E40B74083E}" type="presParOf" srcId="{9F03AED1-6BCD-47C6-92BA-82CCDB8EEB28}" destId="{1C2960DB-9CAC-4F7D-B2A1-FAAFB7FECE93}" srcOrd="0" destOrd="0" presId="urn:microsoft.com/office/officeart/2018/2/layout/IconVerticalSolidList"/>
    <dgm:cxn modelId="{8E054370-E071-476C-AFFC-162AC235B04A}" type="presParOf" srcId="{9F03AED1-6BCD-47C6-92BA-82CCDB8EEB28}" destId="{2A354676-7DBB-491F-BF8B-A80FD16EE9C0}" srcOrd="1" destOrd="0" presId="urn:microsoft.com/office/officeart/2018/2/layout/IconVerticalSolidList"/>
    <dgm:cxn modelId="{BA26BC37-7495-4356-AA86-A5DA28012D9E}" type="presParOf" srcId="{9F03AED1-6BCD-47C6-92BA-82CCDB8EEB28}" destId="{B72EDECB-CD63-48EE-83F6-24D2A7B2B9FE}" srcOrd="2" destOrd="0" presId="urn:microsoft.com/office/officeart/2018/2/layout/IconVerticalSolidList"/>
    <dgm:cxn modelId="{A00A8F8B-BD5A-4253-BD83-42F3F9552CBC}" type="presParOf" srcId="{9F03AED1-6BCD-47C6-92BA-82CCDB8EEB28}" destId="{A2936C0E-5599-4792-BC68-BBA0425FD4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5FC10-C7F9-4DDD-99A4-70E738E1DE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84188BC-6C96-429E-BCF3-5FEF4F1B13AD}">
      <dgm:prSet/>
      <dgm:spPr/>
      <dgm:t>
        <a:bodyPr/>
        <a:lstStyle/>
        <a:p>
          <a:r>
            <a:rPr lang="es-MX"/>
            <a:t>La empresa al no iniciar actividades aún, no cuenta con muchos activos o pasivos que presentar en el balance general, no obstante, se da a su disposición una representación de los activos y pasivos que tendrá la empresa en sus inicios. </a:t>
          </a:r>
          <a:endParaRPr lang="en-US"/>
        </a:p>
      </dgm:t>
    </dgm:pt>
    <dgm:pt modelId="{3638AA47-2DEF-4AF6-A843-86210D37E050}" type="parTrans" cxnId="{19086873-B162-4AC6-BE82-16B646D69413}">
      <dgm:prSet/>
      <dgm:spPr/>
      <dgm:t>
        <a:bodyPr/>
        <a:lstStyle/>
        <a:p>
          <a:endParaRPr lang="en-US"/>
        </a:p>
      </dgm:t>
    </dgm:pt>
    <dgm:pt modelId="{AD1D399A-F910-4F8F-8C09-228025947EFD}" type="sibTrans" cxnId="{19086873-B162-4AC6-BE82-16B646D69413}">
      <dgm:prSet/>
      <dgm:spPr/>
      <dgm:t>
        <a:bodyPr/>
        <a:lstStyle/>
        <a:p>
          <a:endParaRPr lang="en-US"/>
        </a:p>
      </dgm:t>
    </dgm:pt>
    <dgm:pt modelId="{EEAAF7F4-6E5F-4C5B-9E70-26D2BBCE3C26}">
      <dgm:prSet/>
      <dgm:spPr/>
      <dgm:t>
        <a:bodyPr/>
        <a:lstStyle/>
        <a:p>
          <a:r>
            <a:rPr lang="es-MX"/>
            <a:t>Activos</a:t>
          </a:r>
          <a:endParaRPr lang="en-US"/>
        </a:p>
      </dgm:t>
    </dgm:pt>
    <dgm:pt modelId="{107E46F6-00EF-447D-9EEA-8E22E8DA6B88}" type="parTrans" cxnId="{4B1D4DF6-B155-4E5E-AA4B-EE52272E80FD}">
      <dgm:prSet/>
      <dgm:spPr/>
      <dgm:t>
        <a:bodyPr/>
        <a:lstStyle/>
        <a:p>
          <a:endParaRPr lang="en-US"/>
        </a:p>
      </dgm:t>
    </dgm:pt>
    <dgm:pt modelId="{EF6C5839-3AAA-434D-A41A-D8B288946FDA}" type="sibTrans" cxnId="{4B1D4DF6-B155-4E5E-AA4B-EE52272E80FD}">
      <dgm:prSet/>
      <dgm:spPr/>
      <dgm:t>
        <a:bodyPr/>
        <a:lstStyle/>
        <a:p>
          <a:endParaRPr lang="en-US"/>
        </a:p>
      </dgm:t>
    </dgm:pt>
    <dgm:pt modelId="{3E99861C-65AA-43D9-BBBE-C6FADC6EE0FA}">
      <dgm:prSet/>
      <dgm:spPr/>
      <dgm:t>
        <a:bodyPr/>
        <a:lstStyle/>
        <a:p>
          <a:r>
            <a:rPr lang="es-MX"/>
            <a:t>Equipo de computo</a:t>
          </a:r>
          <a:endParaRPr lang="en-US"/>
        </a:p>
      </dgm:t>
    </dgm:pt>
    <dgm:pt modelId="{0BFEB2DC-BD11-4701-85AE-FECC26310E10}" type="parTrans" cxnId="{09543EEB-DBDC-4509-9FEE-2EED9A91E13F}">
      <dgm:prSet/>
      <dgm:spPr/>
      <dgm:t>
        <a:bodyPr/>
        <a:lstStyle/>
        <a:p>
          <a:endParaRPr lang="en-US"/>
        </a:p>
      </dgm:t>
    </dgm:pt>
    <dgm:pt modelId="{894C9023-E4A1-41A9-AC09-F3A673D145C1}" type="sibTrans" cxnId="{09543EEB-DBDC-4509-9FEE-2EED9A91E13F}">
      <dgm:prSet/>
      <dgm:spPr/>
      <dgm:t>
        <a:bodyPr/>
        <a:lstStyle/>
        <a:p>
          <a:endParaRPr lang="en-US"/>
        </a:p>
      </dgm:t>
    </dgm:pt>
    <dgm:pt modelId="{3BDD3C1E-85BA-4E07-B536-EB780CDEB872}">
      <dgm:prSet/>
      <dgm:spPr/>
      <dgm:t>
        <a:bodyPr/>
        <a:lstStyle/>
        <a:p>
          <a:r>
            <a:rPr lang="es-MX"/>
            <a:t>Pasivos</a:t>
          </a:r>
          <a:endParaRPr lang="en-US"/>
        </a:p>
      </dgm:t>
    </dgm:pt>
    <dgm:pt modelId="{09337E37-130F-4E51-81DE-522375AE5A58}" type="parTrans" cxnId="{F7432EE9-D445-4F28-A13D-1169F1392E90}">
      <dgm:prSet/>
      <dgm:spPr/>
      <dgm:t>
        <a:bodyPr/>
        <a:lstStyle/>
        <a:p>
          <a:endParaRPr lang="en-US"/>
        </a:p>
      </dgm:t>
    </dgm:pt>
    <dgm:pt modelId="{54550D7E-A440-4C82-BAB8-29C920C0B21F}" type="sibTrans" cxnId="{F7432EE9-D445-4F28-A13D-1169F1392E90}">
      <dgm:prSet/>
      <dgm:spPr/>
      <dgm:t>
        <a:bodyPr/>
        <a:lstStyle/>
        <a:p>
          <a:endParaRPr lang="en-US"/>
        </a:p>
      </dgm:t>
    </dgm:pt>
    <dgm:pt modelId="{226D91C9-BABC-4E09-B0A5-8095C38E4366}">
      <dgm:prSet/>
      <dgm:spPr/>
      <dgm:t>
        <a:bodyPr/>
        <a:lstStyle/>
        <a:p>
          <a:r>
            <a:rPr lang="es-MX"/>
            <a:t>Costo de venta</a:t>
          </a:r>
          <a:endParaRPr lang="en-US"/>
        </a:p>
      </dgm:t>
    </dgm:pt>
    <dgm:pt modelId="{2E71CFB6-DDD2-4B08-87AC-8405C28508EF}" type="parTrans" cxnId="{2B55EA60-754E-4FE2-80D0-F5979E155E02}">
      <dgm:prSet/>
      <dgm:spPr/>
      <dgm:t>
        <a:bodyPr/>
        <a:lstStyle/>
        <a:p>
          <a:endParaRPr lang="en-US"/>
        </a:p>
      </dgm:t>
    </dgm:pt>
    <dgm:pt modelId="{FABF9563-7108-4E92-8A1C-B6F1482CDF3B}" type="sibTrans" cxnId="{2B55EA60-754E-4FE2-80D0-F5979E155E02}">
      <dgm:prSet/>
      <dgm:spPr/>
      <dgm:t>
        <a:bodyPr/>
        <a:lstStyle/>
        <a:p>
          <a:endParaRPr lang="en-US"/>
        </a:p>
      </dgm:t>
    </dgm:pt>
    <dgm:pt modelId="{57C2F689-6958-496B-8667-FA6B3ADBE0A2}">
      <dgm:prSet/>
      <dgm:spPr/>
      <dgm:t>
        <a:bodyPr/>
        <a:lstStyle/>
        <a:p>
          <a:r>
            <a:rPr lang="es-MX"/>
            <a:t>Gastos Generales</a:t>
          </a:r>
          <a:endParaRPr lang="en-US"/>
        </a:p>
      </dgm:t>
    </dgm:pt>
    <dgm:pt modelId="{45466E77-9AE0-4762-B14E-66A1B154715F}" type="parTrans" cxnId="{96C50D56-C438-4D4A-A006-A09B7A8108CC}">
      <dgm:prSet/>
      <dgm:spPr/>
      <dgm:t>
        <a:bodyPr/>
        <a:lstStyle/>
        <a:p>
          <a:endParaRPr lang="en-US"/>
        </a:p>
      </dgm:t>
    </dgm:pt>
    <dgm:pt modelId="{4989AE51-2B26-43BC-8A62-E3B058420168}" type="sibTrans" cxnId="{96C50D56-C438-4D4A-A006-A09B7A8108CC}">
      <dgm:prSet/>
      <dgm:spPr/>
      <dgm:t>
        <a:bodyPr/>
        <a:lstStyle/>
        <a:p>
          <a:endParaRPr lang="en-US"/>
        </a:p>
      </dgm:t>
    </dgm:pt>
    <dgm:pt modelId="{EC07781F-FE67-4034-A43E-AC565676F6A7}">
      <dgm:prSet/>
      <dgm:spPr/>
      <dgm:t>
        <a:bodyPr/>
        <a:lstStyle/>
        <a:p>
          <a:r>
            <a:rPr lang="es-MX"/>
            <a:t>impuestos</a:t>
          </a:r>
          <a:endParaRPr lang="en-US"/>
        </a:p>
      </dgm:t>
    </dgm:pt>
    <dgm:pt modelId="{3893F55B-AC6F-4052-B164-413CE5F3AB99}" type="parTrans" cxnId="{D853CEF4-7617-42B9-A390-AA85395BD48D}">
      <dgm:prSet/>
      <dgm:spPr/>
      <dgm:t>
        <a:bodyPr/>
        <a:lstStyle/>
        <a:p>
          <a:endParaRPr lang="en-US"/>
        </a:p>
      </dgm:t>
    </dgm:pt>
    <dgm:pt modelId="{2C17AD76-DB68-48B1-ACDD-DB69C6FB05CE}" type="sibTrans" cxnId="{D853CEF4-7617-42B9-A390-AA85395BD48D}">
      <dgm:prSet/>
      <dgm:spPr/>
      <dgm:t>
        <a:bodyPr/>
        <a:lstStyle/>
        <a:p>
          <a:endParaRPr lang="en-US"/>
        </a:p>
      </dgm:t>
    </dgm:pt>
    <dgm:pt modelId="{7450E14B-05CE-4F99-B176-10C8C7C75BF2}" type="pres">
      <dgm:prSet presAssocID="{6595FC10-C7F9-4DDD-99A4-70E738E1DE0E}" presName="root" presStyleCnt="0">
        <dgm:presLayoutVars>
          <dgm:dir/>
          <dgm:resizeHandles val="exact"/>
        </dgm:presLayoutVars>
      </dgm:prSet>
      <dgm:spPr/>
    </dgm:pt>
    <dgm:pt modelId="{4F77E412-BF89-4357-9925-E649BA1482B8}" type="pres">
      <dgm:prSet presAssocID="{F84188BC-6C96-429E-BCF3-5FEF4F1B13AD}" presName="compNode" presStyleCnt="0"/>
      <dgm:spPr/>
    </dgm:pt>
    <dgm:pt modelId="{BDD0A0BE-67BC-49C6-BD58-4CB100163517}" type="pres">
      <dgm:prSet presAssocID="{F84188BC-6C96-429E-BCF3-5FEF4F1B13AD}" presName="bgRect" presStyleLbl="bgShp" presStyleIdx="0" presStyleCnt="3"/>
      <dgm:spPr/>
    </dgm:pt>
    <dgm:pt modelId="{1B7A68E2-9FC2-42E8-A316-64B8F17688E4}" type="pres">
      <dgm:prSet presAssocID="{F84188BC-6C96-429E-BCF3-5FEF4F1B1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0E19BD2-B8D0-49F5-AD7B-BFC22121B2FA}" type="pres">
      <dgm:prSet presAssocID="{F84188BC-6C96-429E-BCF3-5FEF4F1B13AD}" presName="spaceRect" presStyleCnt="0"/>
      <dgm:spPr/>
    </dgm:pt>
    <dgm:pt modelId="{49AF7A9E-07BF-4FD4-AD76-CD4E6C455576}" type="pres">
      <dgm:prSet presAssocID="{F84188BC-6C96-429E-BCF3-5FEF4F1B13AD}" presName="parTx" presStyleLbl="revTx" presStyleIdx="0" presStyleCnt="5">
        <dgm:presLayoutVars>
          <dgm:chMax val="0"/>
          <dgm:chPref val="0"/>
        </dgm:presLayoutVars>
      </dgm:prSet>
      <dgm:spPr/>
    </dgm:pt>
    <dgm:pt modelId="{15C6588B-2C48-4367-ABB0-42F9BF65BCFE}" type="pres">
      <dgm:prSet presAssocID="{AD1D399A-F910-4F8F-8C09-228025947EFD}" presName="sibTrans" presStyleCnt="0"/>
      <dgm:spPr/>
    </dgm:pt>
    <dgm:pt modelId="{E849B9A7-79D0-45FD-8B23-75FC4B1ACDFE}" type="pres">
      <dgm:prSet presAssocID="{EEAAF7F4-6E5F-4C5B-9E70-26D2BBCE3C26}" presName="compNode" presStyleCnt="0"/>
      <dgm:spPr/>
    </dgm:pt>
    <dgm:pt modelId="{D320477C-216D-4E97-A787-411A58B3B079}" type="pres">
      <dgm:prSet presAssocID="{EEAAF7F4-6E5F-4C5B-9E70-26D2BBCE3C26}" presName="bgRect" presStyleLbl="bgShp" presStyleIdx="1" presStyleCnt="3"/>
      <dgm:spPr/>
    </dgm:pt>
    <dgm:pt modelId="{D2AECC17-C9C5-4A1D-A1C8-6BFBE430E1B0}" type="pres">
      <dgm:prSet presAssocID="{EEAAF7F4-6E5F-4C5B-9E70-26D2BBCE3C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F07B2C6D-519D-467F-86DA-F066000A6FC6}" type="pres">
      <dgm:prSet presAssocID="{EEAAF7F4-6E5F-4C5B-9E70-26D2BBCE3C26}" presName="spaceRect" presStyleCnt="0"/>
      <dgm:spPr/>
    </dgm:pt>
    <dgm:pt modelId="{BA79306E-FE2B-4BB7-93BC-A791B98BF3CA}" type="pres">
      <dgm:prSet presAssocID="{EEAAF7F4-6E5F-4C5B-9E70-26D2BBCE3C26}" presName="parTx" presStyleLbl="revTx" presStyleIdx="1" presStyleCnt="5">
        <dgm:presLayoutVars>
          <dgm:chMax val="0"/>
          <dgm:chPref val="0"/>
        </dgm:presLayoutVars>
      </dgm:prSet>
      <dgm:spPr/>
    </dgm:pt>
    <dgm:pt modelId="{62ACF350-E06E-4BEF-8EA9-26CDB9944640}" type="pres">
      <dgm:prSet presAssocID="{EEAAF7F4-6E5F-4C5B-9E70-26D2BBCE3C26}" presName="desTx" presStyleLbl="revTx" presStyleIdx="2" presStyleCnt="5">
        <dgm:presLayoutVars/>
      </dgm:prSet>
      <dgm:spPr/>
    </dgm:pt>
    <dgm:pt modelId="{CD0090E3-937E-4F0F-8622-5EE3982BDC1D}" type="pres">
      <dgm:prSet presAssocID="{EF6C5839-3AAA-434D-A41A-D8B288946FDA}" presName="sibTrans" presStyleCnt="0"/>
      <dgm:spPr/>
    </dgm:pt>
    <dgm:pt modelId="{87F95E05-E1CF-4480-B9C1-7730E4B5B1FB}" type="pres">
      <dgm:prSet presAssocID="{3BDD3C1E-85BA-4E07-B536-EB780CDEB872}" presName="compNode" presStyleCnt="0"/>
      <dgm:spPr/>
    </dgm:pt>
    <dgm:pt modelId="{662A641A-0464-43A6-84FC-07203AED74E4}" type="pres">
      <dgm:prSet presAssocID="{3BDD3C1E-85BA-4E07-B536-EB780CDEB872}" presName="bgRect" presStyleLbl="bgShp" presStyleIdx="2" presStyleCnt="3"/>
      <dgm:spPr/>
    </dgm:pt>
    <dgm:pt modelId="{826AB156-DE2C-4CF1-BE8C-F9BA92B574CF}" type="pres">
      <dgm:prSet presAssocID="{3BDD3C1E-85BA-4E07-B536-EB780CDEB8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54A6C20-B0C8-4A0B-B582-2532684DB48B}" type="pres">
      <dgm:prSet presAssocID="{3BDD3C1E-85BA-4E07-B536-EB780CDEB872}" presName="spaceRect" presStyleCnt="0"/>
      <dgm:spPr/>
    </dgm:pt>
    <dgm:pt modelId="{B1FF244A-D405-462B-ACC3-F1BA526A00E2}" type="pres">
      <dgm:prSet presAssocID="{3BDD3C1E-85BA-4E07-B536-EB780CDEB872}" presName="parTx" presStyleLbl="revTx" presStyleIdx="3" presStyleCnt="5">
        <dgm:presLayoutVars>
          <dgm:chMax val="0"/>
          <dgm:chPref val="0"/>
        </dgm:presLayoutVars>
      </dgm:prSet>
      <dgm:spPr/>
    </dgm:pt>
    <dgm:pt modelId="{D09458DF-3219-417D-BBE6-7AAB20889308}" type="pres">
      <dgm:prSet presAssocID="{3BDD3C1E-85BA-4E07-B536-EB780CDEB872}" presName="desTx" presStyleLbl="revTx" presStyleIdx="4" presStyleCnt="5">
        <dgm:presLayoutVars/>
      </dgm:prSet>
      <dgm:spPr/>
    </dgm:pt>
  </dgm:ptLst>
  <dgm:cxnLst>
    <dgm:cxn modelId="{98FBA611-2591-456A-8AFA-6629DBBEC404}" type="presOf" srcId="{3E99861C-65AA-43D9-BBBE-C6FADC6EE0FA}" destId="{62ACF350-E06E-4BEF-8EA9-26CDB9944640}" srcOrd="0" destOrd="0" presId="urn:microsoft.com/office/officeart/2018/2/layout/IconVerticalSolidList"/>
    <dgm:cxn modelId="{3CEA5216-8DD7-449F-971B-DF51C9115B67}" type="presOf" srcId="{57C2F689-6958-496B-8667-FA6B3ADBE0A2}" destId="{D09458DF-3219-417D-BBE6-7AAB20889308}" srcOrd="0" destOrd="1" presId="urn:microsoft.com/office/officeart/2018/2/layout/IconVerticalSolidList"/>
    <dgm:cxn modelId="{9078D31D-4F52-43A0-B9BE-3236428999FF}" type="presOf" srcId="{EEAAF7F4-6E5F-4C5B-9E70-26D2BBCE3C26}" destId="{BA79306E-FE2B-4BB7-93BC-A791B98BF3CA}" srcOrd="0" destOrd="0" presId="urn:microsoft.com/office/officeart/2018/2/layout/IconVerticalSolidList"/>
    <dgm:cxn modelId="{8F44C234-99B3-4A09-B7F0-A6A6BEDA00CB}" type="presOf" srcId="{F84188BC-6C96-429E-BCF3-5FEF4F1B13AD}" destId="{49AF7A9E-07BF-4FD4-AD76-CD4E6C455576}" srcOrd="0" destOrd="0" presId="urn:microsoft.com/office/officeart/2018/2/layout/IconVerticalSolidList"/>
    <dgm:cxn modelId="{5F444B45-72B6-4928-B8EA-4271B23011C7}" type="presOf" srcId="{3BDD3C1E-85BA-4E07-B536-EB780CDEB872}" destId="{B1FF244A-D405-462B-ACC3-F1BA526A00E2}" srcOrd="0" destOrd="0" presId="urn:microsoft.com/office/officeart/2018/2/layout/IconVerticalSolidList"/>
    <dgm:cxn modelId="{96C50D56-C438-4D4A-A006-A09B7A8108CC}" srcId="{3BDD3C1E-85BA-4E07-B536-EB780CDEB872}" destId="{57C2F689-6958-496B-8667-FA6B3ADBE0A2}" srcOrd="1" destOrd="0" parTransId="{45466E77-9AE0-4762-B14E-66A1B154715F}" sibTransId="{4989AE51-2B26-43BC-8A62-E3B058420168}"/>
    <dgm:cxn modelId="{2B55EA60-754E-4FE2-80D0-F5979E155E02}" srcId="{3BDD3C1E-85BA-4E07-B536-EB780CDEB872}" destId="{226D91C9-BABC-4E09-B0A5-8095C38E4366}" srcOrd="0" destOrd="0" parTransId="{2E71CFB6-DDD2-4B08-87AC-8405C28508EF}" sibTransId="{FABF9563-7108-4E92-8A1C-B6F1482CDF3B}"/>
    <dgm:cxn modelId="{19086873-B162-4AC6-BE82-16B646D69413}" srcId="{6595FC10-C7F9-4DDD-99A4-70E738E1DE0E}" destId="{F84188BC-6C96-429E-BCF3-5FEF4F1B13AD}" srcOrd="0" destOrd="0" parTransId="{3638AA47-2DEF-4AF6-A843-86210D37E050}" sibTransId="{AD1D399A-F910-4F8F-8C09-228025947EFD}"/>
    <dgm:cxn modelId="{FBBA8089-69C4-412E-B1F9-9673A4517ACC}" type="presOf" srcId="{EC07781F-FE67-4034-A43E-AC565676F6A7}" destId="{D09458DF-3219-417D-BBE6-7AAB20889308}" srcOrd="0" destOrd="2" presId="urn:microsoft.com/office/officeart/2018/2/layout/IconVerticalSolidList"/>
    <dgm:cxn modelId="{10E52F95-D21D-407E-A997-2308305EF224}" type="presOf" srcId="{6595FC10-C7F9-4DDD-99A4-70E738E1DE0E}" destId="{7450E14B-05CE-4F99-B176-10C8C7C75BF2}" srcOrd="0" destOrd="0" presId="urn:microsoft.com/office/officeart/2018/2/layout/IconVerticalSolidList"/>
    <dgm:cxn modelId="{8BC6FFDB-F255-4237-B65D-0EC2A777DCD0}" type="presOf" srcId="{226D91C9-BABC-4E09-B0A5-8095C38E4366}" destId="{D09458DF-3219-417D-BBE6-7AAB20889308}" srcOrd="0" destOrd="0" presId="urn:microsoft.com/office/officeart/2018/2/layout/IconVerticalSolidList"/>
    <dgm:cxn modelId="{F7432EE9-D445-4F28-A13D-1169F1392E90}" srcId="{6595FC10-C7F9-4DDD-99A4-70E738E1DE0E}" destId="{3BDD3C1E-85BA-4E07-B536-EB780CDEB872}" srcOrd="2" destOrd="0" parTransId="{09337E37-130F-4E51-81DE-522375AE5A58}" sibTransId="{54550D7E-A440-4C82-BAB8-29C920C0B21F}"/>
    <dgm:cxn modelId="{09543EEB-DBDC-4509-9FEE-2EED9A91E13F}" srcId="{EEAAF7F4-6E5F-4C5B-9E70-26D2BBCE3C26}" destId="{3E99861C-65AA-43D9-BBBE-C6FADC6EE0FA}" srcOrd="0" destOrd="0" parTransId="{0BFEB2DC-BD11-4701-85AE-FECC26310E10}" sibTransId="{894C9023-E4A1-41A9-AC09-F3A673D145C1}"/>
    <dgm:cxn modelId="{D853CEF4-7617-42B9-A390-AA85395BD48D}" srcId="{3BDD3C1E-85BA-4E07-B536-EB780CDEB872}" destId="{EC07781F-FE67-4034-A43E-AC565676F6A7}" srcOrd="2" destOrd="0" parTransId="{3893F55B-AC6F-4052-B164-413CE5F3AB99}" sibTransId="{2C17AD76-DB68-48B1-ACDD-DB69C6FB05CE}"/>
    <dgm:cxn modelId="{4B1D4DF6-B155-4E5E-AA4B-EE52272E80FD}" srcId="{6595FC10-C7F9-4DDD-99A4-70E738E1DE0E}" destId="{EEAAF7F4-6E5F-4C5B-9E70-26D2BBCE3C26}" srcOrd="1" destOrd="0" parTransId="{107E46F6-00EF-447D-9EEA-8E22E8DA6B88}" sibTransId="{EF6C5839-3AAA-434D-A41A-D8B288946FDA}"/>
    <dgm:cxn modelId="{4FD50401-F76F-4CB5-B8F3-C728BBEEB0D7}" type="presParOf" srcId="{7450E14B-05CE-4F99-B176-10C8C7C75BF2}" destId="{4F77E412-BF89-4357-9925-E649BA1482B8}" srcOrd="0" destOrd="0" presId="urn:microsoft.com/office/officeart/2018/2/layout/IconVerticalSolidList"/>
    <dgm:cxn modelId="{0A79AD47-679B-4ABD-B8E0-1668C5119DEC}" type="presParOf" srcId="{4F77E412-BF89-4357-9925-E649BA1482B8}" destId="{BDD0A0BE-67BC-49C6-BD58-4CB100163517}" srcOrd="0" destOrd="0" presId="urn:microsoft.com/office/officeart/2018/2/layout/IconVerticalSolidList"/>
    <dgm:cxn modelId="{20F4AF12-9C9B-4B0F-B159-3AA9C68645D3}" type="presParOf" srcId="{4F77E412-BF89-4357-9925-E649BA1482B8}" destId="{1B7A68E2-9FC2-42E8-A316-64B8F17688E4}" srcOrd="1" destOrd="0" presId="urn:microsoft.com/office/officeart/2018/2/layout/IconVerticalSolidList"/>
    <dgm:cxn modelId="{9686C01A-3A82-45EB-9A52-C016905988F5}" type="presParOf" srcId="{4F77E412-BF89-4357-9925-E649BA1482B8}" destId="{60E19BD2-B8D0-49F5-AD7B-BFC22121B2FA}" srcOrd="2" destOrd="0" presId="urn:microsoft.com/office/officeart/2018/2/layout/IconVerticalSolidList"/>
    <dgm:cxn modelId="{711B1C68-DDA4-4FA7-862E-484F27888164}" type="presParOf" srcId="{4F77E412-BF89-4357-9925-E649BA1482B8}" destId="{49AF7A9E-07BF-4FD4-AD76-CD4E6C455576}" srcOrd="3" destOrd="0" presId="urn:microsoft.com/office/officeart/2018/2/layout/IconVerticalSolidList"/>
    <dgm:cxn modelId="{C9501A03-B367-4458-8EE9-E942053C9A25}" type="presParOf" srcId="{7450E14B-05CE-4F99-B176-10C8C7C75BF2}" destId="{15C6588B-2C48-4367-ABB0-42F9BF65BCFE}" srcOrd="1" destOrd="0" presId="urn:microsoft.com/office/officeart/2018/2/layout/IconVerticalSolidList"/>
    <dgm:cxn modelId="{F74C9B43-A407-43F7-8A23-A278E3E1BD57}" type="presParOf" srcId="{7450E14B-05CE-4F99-B176-10C8C7C75BF2}" destId="{E849B9A7-79D0-45FD-8B23-75FC4B1ACDFE}" srcOrd="2" destOrd="0" presId="urn:microsoft.com/office/officeart/2018/2/layout/IconVerticalSolidList"/>
    <dgm:cxn modelId="{73AC937B-3E1D-492B-89D3-4493A1A37EB2}" type="presParOf" srcId="{E849B9A7-79D0-45FD-8B23-75FC4B1ACDFE}" destId="{D320477C-216D-4E97-A787-411A58B3B079}" srcOrd="0" destOrd="0" presId="urn:microsoft.com/office/officeart/2018/2/layout/IconVerticalSolidList"/>
    <dgm:cxn modelId="{E477563A-6450-4972-8963-DD15E0F9DAFD}" type="presParOf" srcId="{E849B9A7-79D0-45FD-8B23-75FC4B1ACDFE}" destId="{D2AECC17-C9C5-4A1D-A1C8-6BFBE430E1B0}" srcOrd="1" destOrd="0" presId="urn:microsoft.com/office/officeart/2018/2/layout/IconVerticalSolidList"/>
    <dgm:cxn modelId="{AF771DE2-1AF7-4C60-8FFD-6071DF957F06}" type="presParOf" srcId="{E849B9A7-79D0-45FD-8B23-75FC4B1ACDFE}" destId="{F07B2C6D-519D-467F-86DA-F066000A6FC6}" srcOrd="2" destOrd="0" presId="urn:microsoft.com/office/officeart/2018/2/layout/IconVerticalSolidList"/>
    <dgm:cxn modelId="{D80B7629-4C76-41FB-84E7-CCD666BE10FC}" type="presParOf" srcId="{E849B9A7-79D0-45FD-8B23-75FC4B1ACDFE}" destId="{BA79306E-FE2B-4BB7-93BC-A791B98BF3CA}" srcOrd="3" destOrd="0" presId="urn:microsoft.com/office/officeart/2018/2/layout/IconVerticalSolidList"/>
    <dgm:cxn modelId="{4A4093C2-C0F7-495F-9B69-E9A6EB4630F7}" type="presParOf" srcId="{E849B9A7-79D0-45FD-8B23-75FC4B1ACDFE}" destId="{62ACF350-E06E-4BEF-8EA9-26CDB9944640}" srcOrd="4" destOrd="0" presId="urn:microsoft.com/office/officeart/2018/2/layout/IconVerticalSolidList"/>
    <dgm:cxn modelId="{EF9C3FC6-B22D-415A-9BD4-4F9DC8EC67B3}" type="presParOf" srcId="{7450E14B-05CE-4F99-B176-10C8C7C75BF2}" destId="{CD0090E3-937E-4F0F-8622-5EE3982BDC1D}" srcOrd="3" destOrd="0" presId="urn:microsoft.com/office/officeart/2018/2/layout/IconVerticalSolidList"/>
    <dgm:cxn modelId="{3543EA4D-90FB-4DA7-873A-52A80828F2C9}" type="presParOf" srcId="{7450E14B-05CE-4F99-B176-10C8C7C75BF2}" destId="{87F95E05-E1CF-4480-B9C1-7730E4B5B1FB}" srcOrd="4" destOrd="0" presId="urn:microsoft.com/office/officeart/2018/2/layout/IconVerticalSolidList"/>
    <dgm:cxn modelId="{F64B317D-6C9E-4047-9EAF-B8363E81E1AF}" type="presParOf" srcId="{87F95E05-E1CF-4480-B9C1-7730E4B5B1FB}" destId="{662A641A-0464-43A6-84FC-07203AED74E4}" srcOrd="0" destOrd="0" presId="urn:microsoft.com/office/officeart/2018/2/layout/IconVerticalSolidList"/>
    <dgm:cxn modelId="{9A4DB2E8-ACD6-4571-9247-33C87B6C4603}" type="presParOf" srcId="{87F95E05-E1CF-4480-B9C1-7730E4B5B1FB}" destId="{826AB156-DE2C-4CF1-BE8C-F9BA92B574CF}" srcOrd="1" destOrd="0" presId="urn:microsoft.com/office/officeart/2018/2/layout/IconVerticalSolidList"/>
    <dgm:cxn modelId="{50C5C013-EC59-4436-BC42-A5839E7EE23C}" type="presParOf" srcId="{87F95E05-E1CF-4480-B9C1-7730E4B5B1FB}" destId="{C54A6C20-B0C8-4A0B-B582-2532684DB48B}" srcOrd="2" destOrd="0" presId="urn:microsoft.com/office/officeart/2018/2/layout/IconVerticalSolidList"/>
    <dgm:cxn modelId="{4E62E2ED-A9AA-455C-ABAE-88FF1B0D62CB}" type="presParOf" srcId="{87F95E05-E1CF-4480-B9C1-7730E4B5B1FB}" destId="{B1FF244A-D405-462B-ACC3-F1BA526A00E2}" srcOrd="3" destOrd="0" presId="urn:microsoft.com/office/officeart/2018/2/layout/IconVerticalSolidList"/>
    <dgm:cxn modelId="{8AD55998-0EC7-4EBA-B707-C2884D0E211A}" type="presParOf" srcId="{87F95E05-E1CF-4480-B9C1-7730E4B5B1FB}" destId="{D09458DF-3219-417D-BBE6-7AAB2088930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3D68A-A46A-44CC-9839-FA8237A0C67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36F93-BBF3-48C8-B1CC-4ED715CEA5A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F5346-B9DB-48B0-AD7A-3F589E0640A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Se realizo el análisis de competencia en el mercado.</a:t>
          </a:r>
          <a:endParaRPr lang="en-US" sz="2300" kern="1200" dirty="0"/>
        </a:p>
      </dsp:txBody>
      <dsp:txXfrm>
        <a:off x="1941716" y="718"/>
        <a:ext cx="4571887" cy="1681139"/>
      </dsp:txXfrm>
    </dsp:sp>
    <dsp:sp modelId="{BA651C86-3541-4708-9563-CA1BB59BFF8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FEF4E-6E96-4018-9143-0A42BD0D6AD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637A0-C96B-46B7-A10C-C1D5DD8CC35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Se llevo acabó un estudio de infraestructura de los clientes mediante el uso de encuestas.</a:t>
          </a:r>
          <a:endParaRPr lang="en-US" sz="2300" kern="1200" dirty="0"/>
        </a:p>
      </dsp:txBody>
      <dsp:txXfrm>
        <a:off x="1941716" y="2102143"/>
        <a:ext cx="4571887" cy="1681139"/>
      </dsp:txXfrm>
    </dsp:sp>
    <dsp:sp modelId="{1C2960DB-9CAC-4F7D-B2A1-FAAFB7FECE9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54676-7DBB-491F-BF8B-A80FD16EE9C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36C0E-5599-4792-BC68-BBA0425FD40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Se realizo un estudio de la demanda de los clientes mediante el uso de encuestas primarias y secundarias.</a:t>
          </a:r>
          <a:endParaRPr lang="en-US" sz="23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0A0BE-67BC-49C6-BD58-4CB10016351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A68E2-9FC2-42E8-A316-64B8F17688E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F7A9E-07BF-4FD4-AD76-CD4E6C45557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La empresa al no iniciar actividades aún, no cuenta con muchos activos o pasivos que presentar en el balance general, no obstante, se da a su disposición una representación de los activos y pasivos que tendrá la empresa en sus inicios. </a:t>
          </a:r>
          <a:endParaRPr lang="en-US" sz="2100" kern="1200"/>
        </a:p>
      </dsp:txBody>
      <dsp:txXfrm>
        <a:off x="1435590" y="531"/>
        <a:ext cx="9080009" cy="1242935"/>
      </dsp:txXfrm>
    </dsp:sp>
    <dsp:sp modelId="{D320477C-216D-4E97-A787-411A58B3B07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ECC17-C9C5-4A1D-A1C8-6BFBE430E1B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9306E-FE2B-4BB7-93BC-A791B98BF3CA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Activos</a:t>
          </a:r>
          <a:endParaRPr lang="en-US" sz="2100" kern="1200"/>
        </a:p>
      </dsp:txBody>
      <dsp:txXfrm>
        <a:off x="1435590" y="1554201"/>
        <a:ext cx="4732020" cy="1242935"/>
      </dsp:txXfrm>
    </dsp:sp>
    <dsp:sp modelId="{62ACF350-E06E-4BEF-8EA9-26CDB9944640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Equipo de computo</a:t>
          </a:r>
          <a:endParaRPr lang="en-US" sz="1600" kern="1200"/>
        </a:p>
      </dsp:txBody>
      <dsp:txXfrm>
        <a:off x="6167610" y="1554201"/>
        <a:ext cx="4347989" cy="1242935"/>
      </dsp:txXfrm>
    </dsp:sp>
    <dsp:sp modelId="{662A641A-0464-43A6-84FC-07203AED74E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AB156-DE2C-4CF1-BE8C-F9BA92B574C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F244A-D405-462B-ACC3-F1BA526A00E2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Pasivos</a:t>
          </a:r>
          <a:endParaRPr lang="en-US" sz="2100" kern="1200"/>
        </a:p>
      </dsp:txBody>
      <dsp:txXfrm>
        <a:off x="1435590" y="3107870"/>
        <a:ext cx="4732020" cy="1242935"/>
      </dsp:txXfrm>
    </dsp:sp>
    <dsp:sp modelId="{D09458DF-3219-417D-BBE6-7AAB2088930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Costo de venta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Gastos Generales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impuestos</a:t>
          </a:r>
          <a:endParaRPr lang="en-US" sz="1600" kern="120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D7906-B95E-4818-88AA-37E08D30B378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70A67-56BB-4A1C-AB47-40C649E2F1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58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70A67-56BB-4A1C-AB47-40C649E2F1C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4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70A67-56BB-4A1C-AB47-40C649E2F1C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41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70A67-56BB-4A1C-AB47-40C649E2F1C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42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7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45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56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88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5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07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41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A5950-CC79-42BC-8200-C77CA1683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DECFA-6EAE-475B-BDDC-4E3D6F7C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41BAB-BA33-40EB-B1D0-427E294B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E808C-9B2B-449C-84D2-A5CF6D9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EDE3E-0519-4E80-8877-45C1355F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4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8444C-244E-4F5F-BA4B-25407A7D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46F45-9A99-4ECF-BD6A-749A002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D3A9D-9E29-41AA-BF96-958D284C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D7A71-A367-42F9-847F-DE2768EE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C4FB7-E271-453E-9EB1-1438B457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036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D7DE0-50B6-4A29-8A59-5EE92F2B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E35AA-3BE2-422C-B814-C38E136B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1B6AD-B95D-485A-BDB7-9F713168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B9EB7-F765-4CF2-BAA3-C2F326B7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612FB-5B1D-4B1A-A09C-7504C16C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8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55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FB083-D041-47C4-A856-9CD34C26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5D1BD-AAF3-459F-B299-3748341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342EEB-71C7-4CF4-BBE7-F9FB9AF5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594D7-77E0-4E36-AB8C-99E74AD5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2DA76-C59E-4837-A7C6-8D036946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6A47F8-F379-4856-A3A8-82795695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06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1231A-32B3-4AAC-A8F3-40E64B15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74517-7CBC-4F81-BF9B-2AE3945E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8AD331-C898-4B25-9469-B9068F1C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DA42E8-91C6-4A68-97EB-5B8ECFB6B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54C7FE-2CA8-4F40-86EB-AA73509E8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ADD0F7-7A18-46DC-8AF9-3EE08EA2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C3BF9B-A298-49C7-BC54-432867F7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446294-BA97-497B-93B5-5783A0C5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516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A0B8-4099-4252-9884-AFE440D1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720E35-1E54-4C78-84AE-96E8DEA1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AAFA30-D9E2-4EB8-BE94-582D800F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AEB43-1A55-4EE9-BA0C-C78195A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313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26589C-7D5D-432C-A827-7571B32B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9989A6-8BF6-4C05-A86B-1797F2FE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DB2720-CD78-42C5-9E9D-BF34F60D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121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FFD9-2825-449F-9107-AFA07CED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1FBB3-74C6-41B3-81B4-50FA83EA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7B810E-ABCF-4D13-AC6A-312B380CD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1480F1-E11F-45F5-B479-4B6F903B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D34FE4-38C3-41A8-B8B9-28FDA3B0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E95BE0-D825-47CA-9237-137CD86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075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3B918-41D2-4781-8086-877E0E4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D103C2-8A77-4B10-99EF-0FD85E737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8F63-D1BA-4AB5-84B3-C141E228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C45327-25CF-4D8C-B2E0-020E0C9F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FAF45-CDF3-448E-99C7-6AB30CAC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CE835C-91AD-436B-A449-03BC2AE4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048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7281-09D4-40AE-8DF7-36D6E2A9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571C14-16A0-452F-8003-F014B442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6A4C5-D681-4C0F-84AA-1CB6212A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BAC68-CB11-4350-9335-81944CDC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CD3E3-8F3A-4A98-9D0B-E10DA330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836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842425-96AA-4E85-B38A-DD736FED1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1E7F9-6CFF-453B-8869-1108DBC2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80518-EBA1-4B12-946A-58248C27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2BFA9-6343-4BE1-9CB0-74868164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FC45C-DC99-492C-BF93-80CFF3FB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8734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72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0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601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97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52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5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733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9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21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94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914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1957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2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308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7595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60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6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83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20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715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4179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262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422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59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2763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9938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7237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0149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542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3404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6957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2119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6563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45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36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52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71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9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8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BD955-DEE1-42E4-B9A6-322AD93B721A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CAE800-8D84-4C70-9B82-1891FCE75F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97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716622-EA0C-4EE5-B5D8-FD40D672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3AAA4-3B71-4E53-903E-6B3A1BE0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5EDE7-C443-4220-B5BE-CDCE7C15A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3B91-17AA-46C8-9091-5984CC5DA011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989384-24BF-4ABD-9AE3-165958DCB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8B4A6-996A-4483-A7B7-2C540A65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F9C0-BF5B-4345-A519-71E1DA2159B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92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D662-3A38-4C2B-A6B8-A27AEA582400}" type="datetimeFigureOut">
              <a:rPr lang="es-MX" smtClean="0"/>
              <a:t>05/12/19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44268A-3A33-4DE3-83D3-1FA4A24FC5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4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CB4A7-6097-4BBF-92EA-9834942C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MedicalSoftTech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476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EFA23-D694-4225-827B-6A3EF516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/>
              <a:t>Balance	General</a:t>
            </a:r>
            <a:endParaRPr lang="es-MX" dirty="0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FC2F1B75-110B-4AFA-A8C5-1C7C2DB899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43"/>
    </mc:Choice>
    <mc:Fallback xmlns="">
      <p:transition spd="slow" advTm="1106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7A76D-DD1E-4DFB-BB17-6883136C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INVERISON TOTAL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2C1BCC-D0FE-4730-8EF4-04861698F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861" y="4157508"/>
            <a:ext cx="9958561" cy="109035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1B0B81-5E61-436E-8CEC-7AEBEBBEC810}"/>
              </a:ext>
            </a:extLst>
          </p:cNvPr>
          <p:cNvSpPr txBox="1"/>
          <p:nvPr/>
        </p:nvSpPr>
        <p:spPr>
          <a:xfrm>
            <a:off x="3140765" y="2408104"/>
            <a:ext cx="7182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Monto total a invertir: $900,000</a:t>
            </a:r>
          </a:p>
        </p:txBody>
      </p:sp>
    </p:spTree>
    <p:extLst>
      <p:ext uri="{BB962C8B-B14F-4D97-AF65-F5344CB8AC3E}">
        <p14:creationId xmlns:p14="http://schemas.microsoft.com/office/powerpoint/2010/main" val="295396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A0ABC-3620-4E85-88C0-458365A2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81" y="2275123"/>
            <a:ext cx="3354487" cy="125989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3E5269"/>
                </a:solidFill>
              </a:rPr>
              <a:t>PROYECCION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E52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91B9F9-0ADC-4A23-B1D2-B3CB3441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68" y="477079"/>
            <a:ext cx="8255093" cy="5964304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09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94218-D139-4E5B-BC22-6FB89011B47C}"/>
              </a:ext>
            </a:extLst>
          </p:cNvPr>
          <p:cNvSpPr txBox="1"/>
          <p:nvPr/>
        </p:nvSpPr>
        <p:spPr>
          <a:xfrm>
            <a:off x="3922643" y="5449863"/>
            <a:ext cx="614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RETORNO A 6 AÑOS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D70E44-1198-40BD-B5EB-10E5C37D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86" y="359535"/>
            <a:ext cx="6460227" cy="47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n 54">
            <a:extLst>
              <a:ext uri="{FF2B5EF4-FFF2-40B4-BE49-F238E27FC236}">
                <a16:creationId xmlns:a16="http://schemas.microsoft.com/office/drawing/2014/main" id="{4CBFCD8F-1571-4090-B883-9AC06FD5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195715"/>
            <a:ext cx="7632785" cy="559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6" name="Título 1">
            <a:extLst>
              <a:ext uri="{FF2B5EF4-FFF2-40B4-BE49-F238E27FC236}">
                <a16:creationId xmlns:a16="http://schemas.microsoft.com/office/drawing/2014/main" id="{812C1053-6CB3-4A45-A8D9-D9824119955E}"/>
              </a:ext>
            </a:extLst>
          </p:cNvPr>
          <p:cNvSpPr txBox="1">
            <a:spLocks/>
          </p:cNvSpPr>
          <p:nvPr/>
        </p:nvSpPr>
        <p:spPr>
          <a:xfrm>
            <a:off x="569325" y="643608"/>
            <a:ext cx="9685018" cy="7810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Estructura de descomposición de trabajo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10B6BC7-34BA-43FD-B698-66B5F9A6202C}"/>
              </a:ext>
            </a:extLst>
          </p:cNvPr>
          <p:cNvSpPr txBox="1"/>
          <p:nvPr/>
        </p:nvSpPr>
        <p:spPr>
          <a:xfrm>
            <a:off x="7905750" y="1653599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Costo Total: $81,904.95</a:t>
            </a:r>
          </a:p>
        </p:txBody>
      </p:sp>
    </p:spTree>
    <p:extLst>
      <p:ext uri="{BB962C8B-B14F-4D97-AF65-F5344CB8AC3E}">
        <p14:creationId xmlns:p14="http://schemas.microsoft.com/office/powerpoint/2010/main" val="226743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A0AD02-DF8A-4570-A6DD-2F369669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78" y="1750997"/>
            <a:ext cx="7371785" cy="367437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13E3790-571D-4401-95F9-3598AEA941F2}"/>
              </a:ext>
            </a:extLst>
          </p:cNvPr>
          <p:cNvSpPr txBox="1">
            <a:spLocks/>
          </p:cNvSpPr>
          <p:nvPr/>
        </p:nvSpPr>
        <p:spPr>
          <a:xfrm>
            <a:off x="884947" y="707034"/>
            <a:ext cx="3646811" cy="8839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Ruta Crítica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E7F2B7-EE78-4F7C-A58E-969F9991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5" y="1752129"/>
            <a:ext cx="4554332" cy="36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0035-510C-49EB-9AFF-4DB46BA9C6C2}"/>
              </a:ext>
            </a:extLst>
          </p:cNvPr>
          <p:cNvSpPr txBox="1">
            <a:spLocks/>
          </p:cNvSpPr>
          <p:nvPr/>
        </p:nvSpPr>
        <p:spPr>
          <a:xfrm>
            <a:off x="1190624" y="678803"/>
            <a:ext cx="4352925" cy="7810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Diagrama de Gantt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0EC1AA-A2AE-4F8C-8843-26AEF07C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283347"/>
            <a:ext cx="7620001" cy="51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8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9700A-30FD-4DEA-8CD5-ED8F350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4" y="2160677"/>
            <a:ext cx="9152873" cy="1996544"/>
          </a:xfrm>
        </p:spPr>
        <p:txBody>
          <a:bodyPr>
            <a:normAutofit/>
          </a:bodyPr>
          <a:lstStyle/>
          <a:p>
            <a:r>
              <a:rPr lang="es-ES" dirty="0"/>
              <a:t>Sabias que un sistema web para una empresa mediana puede llegar a costar hasta </a:t>
            </a:r>
            <a:r>
              <a:rPr lang="es-ES" b="1" dirty="0">
                <a:solidFill>
                  <a:srgbClr val="FF0000"/>
                </a:solidFill>
              </a:rPr>
              <a:t>medio millón de pesos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5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A630D-71C8-45B0-9F9A-9F6BBBA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3621"/>
            <a:ext cx="8534400" cy="1507067"/>
          </a:xfrm>
        </p:spPr>
        <p:txBody>
          <a:bodyPr/>
          <a:lstStyle/>
          <a:p>
            <a:pPr algn="ctr"/>
            <a:r>
              <a:rPr lang="es-ES" dirty="0"/>
              <a:t>Estado actual de los sistemas web</a:t>
            </a:r>
            <a:endParaRPr lang="es-MX" dirty="0"/>
          </a:p>
        </p:txBody>
      </p:sp>
      <p:pic>
        <p:nvPicPr>
          <p:cNvPr id="1028" name="Picture 4" descr="Resultado de imagen para sistemas web">
            <a:extLst>
              <a:ext uri="{FF2B5EF4-FFF2-40B4-BE49-F238E27FC236}">
                <a16:creationId xmlns:a16="http://schemas.microsoft.com/office/drawing/2014/main" id="{AC2B3D4B-5084-469E-AAAA-BBA55EFD9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2"/>
          <a:stretch/>
        </p:blipFill>
        <p:spPr bwMode="auto">
          <a:xfrm>
            <a:off x="5949977" y="4900284"/>
            <a:ext cx="4089354" cy="1328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Resultado de imagen para sistemas web">
            <a:extLst>
              <a:ext uri="{FF2B5EF4-FFF2-40B4-BE49-F238E27FC236}">
                <a16:creationId xmlns:a16="http://schemas.microsoft.com/office/drawing/2014/main" id="{E8E78EE8-4CF3-49F5-AA1A-D228DE13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77674"/>
            <a:ext cx="1991672" cy="1774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2EC209-C668-4126-94B2-B4DB18983782}"/>
              </a:ext>
            </a:extLst>
          </p:cNvPr>
          <p:cNvSpPr txBox="1"/>
          <p:nvPr/>
        </p:nvSpPr>
        <p:spPr>
          <a:xfrm>
            <a:off x="437763" y="1285333"/>
            <a:ext cx="10916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¿Qué es un sistema ERP?</a:t>
            </a:r>
          </a:p>
          <a:p>
            <a:endParaRPr lang="es-ES" sz="2400" dirty="0"/>
          </a:p>
          <a:p>
            <a:r>
              <a:rPr lang="es-ES" sz="2400" dirty="0"/>
              <a:t>Es un conjunto de software que utilizan las empresas para administrar las actividades comerciales diarias como: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Automatización de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Contabilidad.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DA86E-C0BF-4706-946E-05AB67F40810}"/>
              </a:ext>
            </a:extLst>
          </p:cNvPr>
          <p:cNvSpPr txBox="1"/>
          <p:nvPr/>
        </p:nvSpPr>
        <p:spPr>
          <a:xfrm>
            <a:off x="5861695" y="3115323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Disponibilidad de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Administración de proyectos.</a:t>
            </a:r>
          </a:p>
        </p:txBody>
      </p:sp>
    </p:spTree>
    <p:extLst>
      <p:ext uri="{BB962C8B-B14F-4D97-AF65-F5344CB8AC3E}">
        <p14:creationId xmlns:p14="http://schemas.microsoft.com/office/powerpoint/2010/main" val="130005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A630D-71C8-45B0-9F9A-9F6BBBA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3621"/>
            <a:ext cx="8534400" cy="1507067"/>
          </a:xfrm>
        </p:spPr>
        <p:txBody>
          <a:bodyPr/>
          <a:lstStyle/>
          <a:p>
            <a:pPr algn="ctr"/>
            <a:r>
              <a:rPr lang="es-ES" dirty="0"/>
              <a:t>Estado actual de los sistemas web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2EC209-C668-4126-94B2-B4DB18983782}"/>
              </a:ext>
            </a:extLst>
          </p:cNvPr>
          <p:cNvSpPr txBox="1"/>
          <p:nvPr/>
        </p:nvSpPr>
        <p:spPr>
          <a:xfrm>
            <a:off x="496580" y="1397675"/>
            <a:ext cx="10916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El mercado de software para hospitales es poco conocido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Existe desde hace más de 20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El software se adapta a las necesidades de cada hospital o clínica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Soporte 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/>
              <a:t>Modelo de venta de pago único</a:t>
            </a:r>
          </a:p>
        </p:txBody>
      </p:sp>
      <p:pic>
        <p:nvPicPr>
          <p:cNvPr id="2050" name="Picture 2" descr="Resultado de imagen para hospitales inteligentes">
            <a:extLst>
              <a:ext uri="{FF2B5EF4-FFF2-40B4-BE49-F238E27FC236}">
                <a16:creationId xmlns:a16="http://schemas.microsoft.com/office/drawing/2014/main" id="{4511CA06-C68D-414A-9757-4B9FDC29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1" y="4925667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hospitales inteligentes">
            <a:extLst>
              <a:ext uri="{FF2B5EF4-FFF2-40B4-BE49-F238E27FC236}">
                <a16:creationId xmlns:a16="http://schemas.microsoft.com/office/drawing/2014/main" id="{A0C9286E-6AB3-4327-8787-00B0D2F4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080" y="492566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3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A630D-71C8-45B0-9F9A-9F6BBBA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62968"/>
            <a:ext cx="8534400" cy="711925"/>
          </a:xfrm>
        </p:spPr>
        <p:txBody>
          <a:bodyPr/>
          <a:lstStyle/>
          <a:p>
            <a:pPr algn="ctr"/>
            <a:r>
              <a:rPr lang="es-MX" dirty="0"/>
              <a:t>Objetivo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7B83E2-7D04-445F-969E-9DBD9B38CA4C}"/>
              </a:ext>
            </a:extLst>
          </p:cNvPr>
          <p:cNvSpPr txBox="1"/>
          <p:nvPr/>
        </p:nvSpPr>
        <p:spPr>
          <a:xfrm>
            <a:off x="816433" y="2474893"/>
            <a:ext cx="10559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Facilitar la obtención de estos sistemas a través de un modelo de negocios basado en renta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04127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A630D-71C8-45B0-9F9A-9F6BBBA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8695"/>
            <a:ext cx="8911687" cy="1280890"/>
          </a:xfrm>
        </p:spPr>
        <p:txBody>
          <a:bodyPr/>
          <a:lstStyle/>
          <a:p>
            <a:pPr algn="ctr"/>
            <a:r>
              <a:rPr lang="es-MX" dirty="0"/>
              <a:t>Justificación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2EC209-C668-4126-94B2-B4DB18983782}"/>
              </a:ext>
            </a:extLst>
          </p:cNvPr>
          <p:cNvSpPr txBox="1"/>
          <p:nvPr/>
        </p:nvSpPr>
        <p:spPr>
          <a:xfrm>
            <a:off x="597793" y="2090172"/>
            <a:ext cx="6121036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MX" sz="2400" dirty="0"/>
              <a:t>Solucionará: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la mala organización de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Los empleados y clientes </a:t>
            </a:r>
          </a:p>
          <a:p>
            <a:r>
              <a:rPr lang="es-MX" sz="2400" dirty="0"/>
              <a:t>    inconformes con la atención.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La difícil adquisición de un sistema ERP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095695-5C68-4826-AC2A-EAD2C4195020}"/>
              </a:ext>
            </a:extLst>
          </p:cNvPr>
          <p:cNvSpPr txBox="1"/>
          <p:nvPr/>
        </p:nvSpPr>
        <p:spPr>
          <a:xfrm>
            <a:off x="6884709" y="2090172"/>
            <a:ext cx="51187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Beneficios: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Plan de renta mensual.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Información centralizada.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Módulos para cada área.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Aumento de productividad.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Ahorro de tiempos y coste.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detallado y actualizado del estado de la empresa.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466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F45E-9813-4258-8452-FA5947C2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Estudio de mercado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62831AA-BAEF-4045-8F9E-CD3D8716A4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2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65"/>
    </mc:Choice>
    <mc:Fallback xmlns="">
      <p:transition spd="slow" advTm="1139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E2F138-2654-460B-B6D4-02707A5A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Algunas empresas del mercado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3F4F156-2EDA-4CE3-9822-F9C539CB3B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0008" y="2509911"/>
          <a:ext cx="10996885" cy="3997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6833">
                  <a:extLst>
                    <a:ext uri="{9D8B030D-6E8A-4147-A177-3AD203B41FA5}">
                      <a16:colId xmlns:a16="http://schemas.microsoft.com/office/drawing/2014/main" val="1260955229"/>
                    </a:ext>
                  </a:extLst>
                </a:gridCol>
                <a:gridCol w="5436058">
                  <a:extLst>
                    <a:ext uri="{9D8B030D-6E8A-4147-A177-3AD203B41FA5}">
                      <a16:colId xmlns:a16="http://schemas.microsoft.com/office/drawing/2014/main" val="3425829957"/>
                    </a:ext>
                  </a:extLst>
                </a:gridCol>
                <a:gridCol w="3773994">
                  <a:extLst>
                    <a:ext uri="{9D8B030D-6E8A-4147-A177-3AD203B41FA5}">
                      <a16:colId xmlns:a16="http://schemas.microsoft.com/office/drawing/2014/main" val="4233190540"/>
                    </a:ext>
                  </a:extLst>
                </a:gridCol>
              </a:tblGrid>
              <a:tr h="186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Empresas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Características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Precio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extLst>
                  <a:ext uri="{0D108BD9-81ED-4DB2-BD59-A6C34878D82A}">
                    <a16:rowId xmlns:a16="http://schemas.microsoft.com/office/drawing/2014/main" val="4090801744"/>
                  </a:ext>
                </a:extLst>
              </a:tr>
              <a:tr h="9787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Milenimu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Venta por paquetes.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Catalogo en línea.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Sistema corporativo.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Tienda en línea.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Sitio convencional.</a:t>
                      </a:r>
                      <a:endParaRPr lang="es-MX" sz="8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 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2,000 – 20,000 USD.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extLst>
                  <a:ext uri="{0D108BD9-81ED-4DB2-BD59-A6C34878D82A}">
                    <a16:rowId xmlns:a16="http://schemas.microsoft.com/office/drawing/2014/main" val="3255810069"/>
                  </a:ext>
                </a:extLst>
              </a:tr>
              <a:tr h="186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Vexilo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Trabajo de acuerdo con la necesidad del cliente. 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Por volumen de trabajo (Personalizado)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extLst>
                  <a:ext uri="{0D108BD9-81ED-4DB2-BD59-A6C34878D82A}">
                    <a16:rowId xmlns:a16="http://schemas.microsoft.com/office/drawing/2014/main" val="4007978777"/>
                  </a:ext>
                </a:extLst>
              </a:tr>
              <a:tr h="9787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X1Mexico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Servicios en web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Servicios en la nube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Desarrollo de software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Integración de software.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E-comrece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Aplicaciones móviles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Cotización de acuerdo con el volumen de información.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extLst>
                  <a:ext uri="{0D108BD9-81ED-4DB2-BD59-A6C34878D82A}">
                    <a16:rowId xmlns:a16="http://schemas.microsoft.com/office/drawing/2014/main" val="673564085"/>
                  </a:ext>
                </a:extLst>
              </a:tr>
              <a:tr h="6616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Genotipo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Desarrollo de sistemas web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Sistemas y Herramientas online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Desarrollo CRM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Desarrollo CMS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Cotización personalizada por el volumen de información.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extLst>
                  <a:ext uri="{0D108BD9-81ED-4DB2-BD59-A6C34878D82A}">
                    <a16:rowId xmlns:a16="http://schemas.microsoft.com/office/drawing/2014/main" val="2958160695"/>
                  </a:ext>
                </a:extLst>
              </a:tr>
              <a:tr h="3446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HabitadWeb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Páginas web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Desarrollo en IOS y Android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De a cuerdo al volumen de información.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extLst>
                  <a:ext uri="{0D108BD9-81ED-4DB2-BD59-A6C34878D82A}">
                    <a16:rowId xmlns:a16="http://schemas.microsoft.com/office/drawing/2014/main" val="896697272"/>
                  </a:ext>
                </a:extLst>
              </a:tr>
              <a:tr h="6616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Infomarket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Desarrollo de páginas web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Desarrollo de programas</a:t>
                      </a:r>
                      <a:endParaRPr lang="es-MX" sz="8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>
                          <a:effectLst/>
                        </a:rPr>
                        <a:t>Internet Marketing</a:t>
                      </a:r>
                      <a:endParaRPr lang="es-MX" sz="8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 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De acuerdo con el volumen de información.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67" marR="45967" marT="0" marB="0"/>
                </a:tc>
                <a:extLst>
                  <a:ext uri="{0D108BD9-81ED-4DB2-BD59-A6C34878D82A}">
                    <a16:rowId xmlns:a16="http://schemas.microsoft.com/office/drawing/2014/main" val="216988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75"/>
    </mc:Choice>
    <mc:Fallback xmlns="">
      <p:transition spd="slow" advTm="1166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4CCC-8BE4-4EC1-B009-765DC150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075"/>
            <a:ext cx="6487670" cy="1325563"/>
          </a:xfrm>
        </p:spPr>
        <p:txBody>
          <a:bodyPr>
            <a:normAutofit/>
          </a:bodyPr>
          <a:lstStyle/>
          <a:p>
            <a:r>
              <a:rPr lang="es-MX"/>
              <a:t>Punto de equilibrio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965B04-FA19-4B97-B5D5-DE5BABA5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3575"/>
            <a:ext cx="6487670" cy="4208548"/>
          </a:xfrm>
        </p:spPr>
        <p:txBody>
          <a:bodyPr>
            <a:normAutofit/>
          </a:bodyPr>
          <a:lstStyle/>
          <a:p>
            <a:pPr algn="just"/>
            <a:r>
              <a:rPr lang="es-MX" sz="2200" dirty="0"/>
              <a:t>De acuerdo con los resultados del estudio de mercados, se pudo expresar una grafica de la oferta y la demanda que da como resultado el punto de equilibrio por el cual podemos establecer un precio.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379860-5406-4564-8898-D2B8570D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48" y="587717"/>
            <a:ext cx="3995623" cy="2397374"/>
          </a:xfrm>
          <a:prstGeom prst="rect">
            <a:avLst/>
          </a:prstGeom>
        </p:spPr>
      </p:pic>
      <p:pic>
        <p:nvPicPr>
          <p:cNvPr id="4" name="Imagen 3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378A49C5-E1FB-4F57-9982-D5A47BE5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248" y="3916246"/>
            <a:ext cx="3995623" cy="23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39"/>
    </mc:Choice>
    <mc:Fallback xmlns="">
      <p:transition spd="slow" advTm="89239"/>
    </mc:Fallback>
  </mc:AlternateContent>
</p:sld>
</file>

<file path=ppt/theme/theme1.xml><?xml version="1.0" encoding="utf-8"?>
<a:theme xmlns:a="http://schemas.openxmlformats.org/drawingml/2006/main" name="Temaevaluacion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evaluacion" id="{9EFCE4C9-86FC-4DEB-B74E-1A1626942E83}" vid="{2B90290A-B6AE-463D-AB28-B1742644473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1_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Temaevaluacion</Template>
  <TotalTime>855</TotalTime>
  <Words>496</Words>
  <Application>Microsoft Macintosh PowerPoint</Application>
  <PresentationFormat>Widescreen</PresentationFormat>
  <Paragraphs>100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Symbol</vt:lpstr>
      <vt:lpstr>Wingdings 3</vt:lpstr>
      <vt:lpstr>Temaevaluacion</vt:lpstr>
      <vt:lpstr>Tema de Office</vt:lpstr>
      <vt:lpstr>Espiral</vt:lpstr>
      <vt:lpstr>1_Espiral</vt:lpstr>
      <vt:lpstr>MedicalSoftTech</vt:lpstr>
      <vt:lpstr>Sabias que un sistema web para una empresa mediana puede llegar a costar hasta medio millón de pesos</vt:lpstr>
      <vt:lpstr>Estado actual de los sistemas web</vt:lpstr>
      <vt:lpstr>Estado actual de los sistemas web</vt:lpstr>
      <vt:lpstr>Objetivo</vt:lpstr>
      <vt:lpstr>Justificación</vt:lpstr>
      <vt:lpstr>Estudio de mercado</vt:lpstr>
      <vt:lpstr>Algunas empresas del mercado</vt:lpstr>
      <vt:lpstr>Punto de equilibrio</vt:lpstr>
      <vt:lpstr>Balance General</vt:lpstr>
      <vt:lpstr>INVERISON TOTAL</vt:lpstr>
      <vt:lpstr>PROYECCION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Soft Tech</dc:title>
  <dc:creator>VELAZQUEZ MORAN DAVID</dc:creator>
  <cp:lastModifiedBy>JAUREGUI MARTINEZ GERONIMO</cp:lastModifiedBy>
  <cp:revision>28</cp:revision>
  <dcterms:created xsi:type="dcterms:W3CDTF">2019-11-19T16:56:44Z</dcterms:created>
  <dcterms:modified xsi:type="dcterms:W3CDTF">2019-12-05T09:02:20Z</dcterms:modified>
</cp:coreProperties>
</file>