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2" r:id="rId3"/>
    <p:sldMasterId id="2147483687" r:id="rId4"/>
  </p:sldMasterIdLst>
  <p:notesMasterIdLst>
    <p:notesMasterId r:id="rId27"/>
  </p:notesMasterIdLst>
  <p:sldIdLst>
    <p:sldId id="281" r:id="rId5"/>
    <p:sldId id="257" r:id="rId6"/>
    <p:sldId id="283" r:id="rId7"/>
    <p:sldId id="259" r:id="rId8"/>
    <p:sldId id="260" r:id="rId9"/>
    <p:sldId id="261" r:id="rId10"/>
    <p:sldId id="262" r:id="rId11"/>
    <p:sldId id="263" r:id="rId12"/>
    <p:sldId id="265" r:id="rId13"/>
    <p:sldId id="284" r:id="rId14"/>
    <p:sldId id="267" r:id="rId15"/>
    <p:sldId id="268" r:id="rId16"/>
    <p:sldId id="269" r:id="rId17"/>
    <p:sldId id="270" r:id="rId18"/>
    <p:sldId id="271" r:id="rId19"/>
    <p:sldId id="272" r:id="rId20"/>
    <p:sldId id="273" r:id="rId21"/>
    <p:sldId id="274" r:id="rId22"/>
    <p:sldId id="275" r:id="rId23"/>
    <p:sldId id="279" r:id="rId24"/>
    <p:sldId id="277" r:id="rId25"/>
    <p:sldId id="278" r:id="rId2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FDC49BE-0196-48D4-8E22-14E972E5A5BE}">
          <p14:sldIdLst>
            <p14:sldId id="281"/>
            <p14:sldId id="257"/>
            <p14:sldId id="283"/>
            <p14:sldId id="259"/>
            <p14:sldId id="260"/>
            <p14:sldId id="261"/>
            <p14:sldId id="262"/>
            <p14:sldId id="263"/>
            <p14:sldId id="265"/>
            <p14:sldId id="284"/>
            <p14:sldId id="267"/>
            <p14:sldId id="268"/>
            <p14:sldId id="269"/>
            <p14:sldId id="270"/>
            <p14:sldId id="271"/>
            <p14:sldId id="272"/>
            <p14:sldId id="273"/>
            <p14:sldId id="274"/>
            <p14:sldId id="275"/>
            <p14:sldId id="279"/>
            <p14:sldId id="277"/>
            <p14:sldId id="27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F6B7"/>
    <a:srgbClr val="61BB65"/>
    <a:srgbClr val="38FA94"/>
    <a:srgbClr val="00FF99"/>
    <a:srgbClr val="F616A6"/>
    <a:srgbClr val="052875"/>
    <a:srgbClr val="FF00FF"/>
    <a:srgbClr val="0288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3"/>
  </p:normalViewPr>
  <p:slideViewPr>
    <p:cSldViewPr>
      <p:cViewPr varScale="1">
        <p:scale>
          <a:sx n="117" d="100"/>
          <a:sy n="117" d="100"/>
        </p:scale>
        <p:origin x="1480" y="1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CF590A-D625-4F1A-A152-56F7EA2508CB}"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s-MX"/>
        </a:p>
      </dgm:t>
    </dgm:pt>
    <dgm:pt modelId="{26C2D0C9-A3DE-4AD8-AB12-51BB67ACC69D}">
      <dgm:prSet phldrT="[Texto]"/>
      <dgm:spPr/>
      <dgm:t>
        <a:bodyPr/>
        <a:lstStyle/>
        <a:p>
          <a:r>
            <a:rPr lang="es-MX"/>
            <a:t>Gerente</a:t>
          </a:r>
        </a:p>
      </dgm:t>
    </dgm:pt>
    <dgm:pt modelId="{6F280C13-5151-42D9-9CCF-2894436B0FB0}" type="parTrans" cxnId="{012D610A-3D6C-4CC6-9032-01321CB0BD17}">
      <dgm:prSet/>
      <dgm:spPr/>
      <dgm:t>
        <a:bodyPr/>
        <a:lstStyle/>
        <a:p>
          <a:endParaRPr lang="es-MX"/>
        </a:p>
      </dgm:t>
    </dgm:pt>
    <dgm:pt modelId="{8558C6C7-16E9-4AA8-83CD-C76D0A81B691}" type="sibTrans" cxnId="{012D610A-3D6C-4CC6-9032-01321CB0BD17}">
      <dgm:prSet/>
      <dgm:spPr/>
      <dgm:t>
        <a:bodyPr/>
        <a:lstStyle/>
        <a:p>
          <a:endParaRPr lang="es-MX"/>
        </a:p>
      </dgm:t>
    </dgm:pt>
    <dgm:pt modelId="{3D11179E-FD05-460C-B60C-515853950B28}" type="asst">
      <dgm:prSet phldrT="[Texto]"/>
      <dgm:spPr/>
      <dgm:t>
        <a:bodyPr/>
        <a:lstStyle/>
        <a:p>
          <a:r>
            <a:rPr lang="es-MX"/>
            <a:t>Administación y Finanzas</a:t>
          </a:r>
        </a:p>
      </dgm:t>
    </dgm:pt>
    <dgm:pt modelId="{E59D781D-8AA1-4CDB-BB5C-607D0192EED1}" type="parTrans" cxnId="{A1A50F32-8546-4752-B30C-F4073AE53B9B}">
      <dgm:prSet/>
      <dgm:spPr/>
      <dgm:t>
        <a:bodyPr/>
        <a:lstStyle/>
        <a:p>
          <a:endParaRPr lang="es-MX"/>
        </a:p>
      </dgm:t>
    </dgm:pt>
    <dgm:pt modelId="{72D853FA-0831-4470-84BB-B434D6E429FE}" type="sibTrans" cxnId="{A1A50F32-8546-4752-B30C-F4073AE53B9B}">
      <dgm:prSet/>
      <dgm:spPr/>
      <dgm:t>
        <a:bodyPr/>
        <a:lstStyle/>
        <a:p>
          <a:endParaRPr lang="es-MX"/>
        </a:p>
      </dgm:t>
    </dgm:pt>
    <dgm:pt modelId="{3B390DEF-5A42-425C-B3B5-C0A20A38697C}">
      <dgm:prSet phldrT="[Texto]"/>
      <dgm:spPr/>
      <dgm:t>
        <a:bodyPr/>
        <a:lstStyle/>
        <a:p>
          <a:r>
            <a:rPr lang="es-MX"/>
            <a:t>Gerente de Alimentos y Bebidas</a:t>
          </a:r>
        </a:p>
      </dgm:t>
    </dgm:pt>
    <dgm:pt modelId="{0BF0459C-229C-470A-9B8F-82E84405AE6F}" type="parTrans" cxnId="{6A88C338-794A-40BA-8095-7B57CF8B3B24}">
      <dgm:prSet/>
      <dgm:spPr/>
      <dgm:t>
        <a:bodyPr/>
        <a:lstStyle/>
        <a:p>
          <a:endParaRPr lang="es-MX"/>
        </a:p>
      </dgm:t>
    </dgm:pt>
    <dgm:pt modelId="{384D6B90-3310-4A3F-99E2-412F374C0926}" type="sibTrans" cxnId="{6A88C338-794A-40BA-8095-7B57CF8B3B24}">
      <dgm:prSet/>
      <dgm:spPr/>
      <dgm:t>
        <a:bodyPr/>
        <a:lstStyle/>
        <a:p>
          <a:endParaRPr lang="es-MX"/>
        </a:p>
      </dgm:t>
    </dgm:pt>
    <dgm:pt modelId="{EADA459C-2153-4A23-A322-F09C46B482AA}">
      <dgm:prSet phldrT="[Texto]"/>
      <dgm:spPr/>
      <dgm:t>
        <a:bodyPr/>
        <a:lstStyle/>
        <a:p>
          <a:r>
            <a:rPr lang="es-MX"/>
            <a:t>Recursos Humanos</a:t>
          </a:r>
        </a:p>
      </dgm:t>
    </dgm:pt>
    <dgm:pt modelId="{6AFAB35F-9FF6-40FA-BBDA-489D584458A4}" type="parTrans" cxnId="{F3D241F9-4DF1-44C3-99F2-F5C2614EDF2C}">
      <dgm:prSet/>
      <dgm:spPr/>
      <dgm:t>
        <a:bodyPr/>
        <a:lstStyle/>
        <a:p>
          <a:endParaRPr lang="es-MX"/>
        </a:p>
      </dgm:t>
    </dgm:pt>
    <dgm:pt modelId="{844AEEBE-D4A8-4357-A58E-302A7E81B2F1}" type="sibTrans" cxnId="{F3D241F9-4DF1-44C3-99F2-F5C2614EDF2C}">
      <dgm:prSet/>
      <dgm:spPr/>
      <dgm:t>
        <a:bodyPr/>
        <a:lstStyle/>
        <a:p>
          <a:endParaRPr lang="es-MX"/>
        </a:p>
      </dgm:t>
    </dgm:pt>
    <dgm:pt modelId="{E2F38877-2898-421C-B926-0BDD4BABBE58}">
      <dgm:prSet phldrT="[Texto]"/>
      <dgm:spPr/>
      <dgm:t>
        <a:bodyPr/>
        <a:lstStyle/>
        <a:p>
          <a:r>
            <a:rPr lang="es-MX"/>
            <a:t>Mantenimiento y Limpieza</a:t>
          </a:r>
        </a:p>
      </dgm:t>
    </dgm:pt>
    <dgm:pt modelId="{098751A9-567B-4504-AC40-5C1C6E101596}" type="parTrans" cxnId="{0B2D7052-FFA3-4448-8298-E20BF4D41BDC}">
      <dgm:prSet/>
      <dgm:spPr/>
      <dgm:t>
        <a:bodyPr/>
        <a:lstStyle/>
        <a:p>
          <a:endParaRPr lang="es-MX"/>
        </a:p>
      </dgm:t>
    </dgm:pt>
    <dgm:pt modelId="{ABD76B88-91E9-4E24-BB5E-0B7A7D7A507B}" type="sibTrans" cxnId="{0B2D7052-FFA3-4448-8298-E20BF4D41BDC}">
      <dgm:prSet/>
      <dgm:spPr/>
      <dgm:t>
        <a:bodyPr/>
        <a:lstStyle/>
        <a:p>
          <a:endParaRPr lang="es-MX"/>
        </a:p>
      </dgm:t>
    </dgm:pt>
    <dgm:pt modelId="{3286265B-8435-4AA8-9EBE-C0DB753D07F2}">
      <dgm:prSet/>
      <dgm:spPr/>
      <dgm:t>
        <a:bodyPr/>
        <a:lstStyle/>
        <a:p>
          <a:r>
            <a:rPr lang="es-MX"/>
            <a:t>Barman</a:t>
          </a:r>
        </a:p>
      </dgm:t>
    </dgm:pt>
    <dgm:pt modelId="{D78010C1-B7F4-44A1-A1AA-DC2B5E7936EE}" type="parTrans" cxnId="{30AE319F-7271-4C25-83B2-40A700C73779}">
      <dgm:prSet/>
      <dgm:spPr/>
      <dgm:t>
        <a:bodyPr/>
        <a:lstStyle/>
        <a:p>
          <a:endParaRPr lang="es-MX"/>
        </a:p>
      </dgm:t>
    </dgm:pt>
    <dgm:pt modelId="{3A4BD778-9752-4B3A-9C45-A9ADDF4DF306}" type="sibTrans" cxnId="{30AE319F-7271-4C25-83B2-40A700C73779}">
      <dgm:prSet/>
      <dgm:spPr/>
      <dgm:t>
        <a:bodyPr/>
        <a:lstStyle/>
        <a:p>
          <a:endParaRPr lang="es-MX"/>
        </a:p>
      </dgm:t>
    </dgm:pt>
    <dgm:pt modelId="{17F0A292-DCC5-4690-B487-631291816DD6}">
      <dgm:prSet/>
      <dgm:spPr/>
      <dgm:t>
        <a:bodyPr/>
        <a:lstStyle/>
        <a:p>
          <a:r>
            <a:rPr lang="es-MX"/>
            <a:t>Camareros de Cocina</a:t>
          </a:r>
        </a:p>
      </dgm:t>
    </dgm:pt>
    <dgm:pt modelId="{F8BD86B6-A7D4-4FCE-9F59-023D8E88D8DA}" type="parTrans" cxnId="{F8F683CF-E4B4-4300-96F6-06B7A9871C41}">
      <dgm:prSet/>
      <dgm:spPr/>
      <dgm:t>
        <a:bodyPr/>
        <a:lstStyle/>
        <a:p>
          <a:endParaRPr lang="es-MX"/>
        </a:p>
      </dgm:t>
    </dgm:pt>
    <dgm:pt modelId="{CA1DACB7-D0A3-42D0-990B-69C750C370CE}" type="sibTrans" cxnId="{F8F683CF-E4B4-4300-96F6-06B7A9871C41}">
      <dgm:prSet/>
      <dgm:spPr/>
      <dgm:t>
        <a:bodyPr/>
        <a:lstStyle/>
        <a:p>
          <a:endParaRPr lang="es-MX"/>
        </a:p>
      </dgm:t>
    </dgm:pt>
    <dgm:pt modelId="{7543E062-1260-42BB-93E7-8B4D36636096}">
      <dgm:prSet/>
      <dgm:spPr/>
      <dgm:t>
        <a:bodyPr/>
        <a:lstStyle/>
        <a:p>
          <a:r>
            <a:rPr lang="es-MX"/>
            <a:t>Marketing</a:t>
          </a:r>
        </a:p>
      </dgm:t>
    </dgm:pt>
    <dgm:pt modelId="{978DCEE8-1F07-4C02-B5C3-3F85FEE3FDDE}" type="parTrans" cxnId="{24CFF200-C749-4CC9-814C-EE3179F473E3}">
      <dgm:prSet/>
      <dgm:spPr/>
      <dgm:t>
        <a:bodyPr/>
        <a:lstStyle/>
        <a:p>
          <a:endParaRPr lang="es-MX"/>
        </a:p>
      </dgm:t>
    </dgm:pt>
    <dgm:pt modelId="{4DF32489-FB08-49CE-AB0F-FC8A846A2733}" type="sibTrans" cxnId="{24CFF200-C749-4CC9-814C-EE3179F473E3}">
      <dgm:prSet/>
      <dgm:spPr/>
      <dgm:t>
        <a:bodyPr/>
        <a:lstStyle/>
        <a:p>
          <a:endParaRPr lang="es-MX"/>
        </a:p>
      </dgm:t>
    </dgm:pt>
    <dgm:pt modelId="{260D248C-E4CB-47D4-A531-D5535774C795}">
      <dgm:prSet/>
      <dgm:spPr/>
      <dgm:t>
        <a:bodyPr/>
        <a:lstStyle/>
        <a:p>
          <a:r>
            <a:rPr lang="es-MX"/>
            <a:t>Técnico en Mantenimiento de Equipos</a:t>
          </a:r>
        </a:p>
      </dgm:t>
    </dgm:pt>
    <dgm:pt modelId="{F209583D-C1C2-4668-BB1D-2ACA20B642CB}" type="parTrans" cxnId="{B1012521-880B-4992-A897-84BA6830B48E}">
      <dgm:prSet/>
      <dgm:spPr/>
      <dgm:t>
        <a:bodyPr/>
        <a:lstStyle/>
        <a:p>
          <a:endParaRPr lang="es-MX"/>
        </a:p>
      </dgm:t>
    </dgm:pt>
    <dgm:pt modelId="{20B817A9-8261-4D2E-9DFE-726A2BD9905A}" type="sibTrans" cxnId="{B1012521-880B-4992-A897-84BA6830B48E}">
      <dgm:prSet/>
      <dgm:spPr/>
      <dgm:t>
        <a:bodyPr/>
        <a:lstStyle/>
        <a:p>
          <a:endParaRPr lang="es-MX"/>
        </a:p>
      </dgm:t>
    </dgm:pt>
    <dgm:pt modelId="{C2A70FF5-7C4A-44E9-AEDD-95229BF3F185}">
      <dgm:prSet/>
      <dgm:spPr/>
      <dgm:t>
        <a:bodyPr/>
        <a:lstStyle/>
        <a:p>
          <a:r>
            <a:rPr lang="es-MX"/>
            <a:t>Intedentes</a:t>
          </a:r>
        </a:p>
      </dgm:t>
    </dgm:pt>
    <dgm:pt modelId="{CB8FECD8-B91F-4E16-A681-A5E59546CED0}" type="parTrans" cxnId="{E8F671B0-B9D2-4A9A-AC1D-8A3C70428F54}">
      <dgm:prSet/>
      <dgm:spPr/>
      <dgm:t>
        <a:bodyPr/>
        <a:lstStyle/>
        <a:p>
          <a:endParaRPr lang="es-MX"/>
        </a:p>
      </dgm:t>
    </dgm:pt>
    <dgm:pt modelId="{535CA69A-385D-4A7A-ABDA-12CE5312A345}" type="sibTrans" cxnId="{E8F671B0-B9D2-4A9A-AC1D-8A3C70428F54}">
      <dgm:prSet/>
      <dgm:spPr/>
      <dgm:t>
        <a:bodyPr/>
        <a:lstStyle/>
        <a:p>
          <a:endParaRPr lang="es-MX"/>
        </a:p>
      </dgm:t>
    </dgm:pt>
    <dgm:pt modelId="{8764DAF8-12EB-4D47-A953-6B9DED131495}" type="pres">
      <dgm:prSet presAssocID="{7CCF590A-D625-4F1A-A152-56F7EA2508CB}" presName="hierChild1" presStyleCnt="0">
        <dgm:presLayoutVars>
          <dgm:orgChart val="1"/>
          <dgm:chPref val="1"/>
          <dgm:dir/>
          <dgm:animOne val="branch"/>
          <dgm:animLvl val="lvl"/>
          <dgm:resizeHandles/>
        </dgm:presLayoutVars>
      </dgm:prSet>
      <dgm:spPr/>
    </dgm:pt>
    <dgm:pt modelId="{BECECC7D-D785-4B0C-97ED-5745A83211AB}" type="pres">
      <dgm:prSet presAssocID="{26C2D0C9-A3DE-4AD8-AB12-51BB67ACC69D}" presName="hierRoot1" presStyleCnt="0">
        <dgm:presLayoutVars>
          <dgm:hierBranch val="init"/>
        </dgm:presLayoutVars>
      </dgm:prSet>
      <dgm:spPr/>
    </dgm:pt>
    <dgm:pt modelId="{B25122DE-90A2-418C-80F1-DD8EA392CB15}" type="pres">
      <dgm:prSet presAssocID="{26C2D0C9-A3DE-4AD8-AB12-51BB67ACC69D}" presName="rootComposite1" presStyleCnt="0"/>
      <dgm:spPr/>
    </dgm:pt>
    <dgm:pt modelId="{E4A6ACB9-5ED8-4B90-B23B-10BDD2183973}" type="pres">
      <dgm:prSet presAssocID="{26C2D0C9-A3DE-4AD8-AB12-51BB67ACC69D}" presName="rootText1" presStyleLbl="node0" presStyleIdx="0" presStyleCnt="1">
        <dgm:presLayoutVars>
          <dgm:chPref val="3"/>
        </dgm:presLayoutVars>
      </dgm:prSet>
      <dgm:spPr/>
    </dgm:pt>
    <dgm:pt modelId="{8AF30110-AFD3-4F41-A7E1-7655C5895820}" type="pres">
      <dgm:prSet presAssocID="{26C2D0C9-A3DE-4AD8-AB12-51BB67ACC69D}" presName="rootConnector1" presStyleLbl="node1" presStyleIdx="0" presStyleCnt="0"/>
      <dgm:spPr/>
    </dgm:pt>
    <dgm:pt modelId="{1E5D76BA-DA30-417C-B4F1-046078ED1B47}" type="pres">
      <dgm:prSet presAssocID="{26C2D0C9-A3DE-4AD8-AB12-51BB67ACC69D}" presName="hierChild2" presStyleCnt="0"/>
      <dgm:spPr/>
    </dgm:pt>
    <dgm:pt modelId="{70816E6B-9E53-41E7-9142-5DF632514EB1}" type="pres">
      <dgm:prSet presAssocID="{0BF0459C-229C-470A-9B8F-82E84405AE6F}" presName="Name37" presStyleLbl="parChTrans1D2" presStyleIdx="0" presStyleCnt="4"/>
      <dgm:spPr/>
    </dgm:pt>
    <dgm:pt modelId="{D4666031-7E2B-4FF0-B7D9-477823CB9977}" type="pres">
      <dgm:prSet presAssocID="{3B390DEF-5A42-425C-B3B5-C0A20A38697C}" presName="hierRoot2" presStyleCnt="0">
        <dgm:presLayoutVars>
          <dgm:hierBranch val="init"/>
        </dgm:presLayoutVars>
      </dgm:prSet>
      <dgm:spPr/>
    </dgm:pt>
    <dgm:pt modelId="{CD36AE3B-3135-4D8C-96FE-4553D6797010}" type="pres">
      <dgm:prSet presAssocID="{3B390DEF-5A42-425C-B3B5-C0A20A38697C}" presName="rootComposite" presStyleCnt="0"/>
      <dgm:spPr/>
    </dgm:pt>
    <dgm:pt modelId="{5CFDA7BB-DE2C-4701-AB94-DA8B3622A6AD}" type="pres">
      <dgm:prSet presAssocID="{3B390DEF-5A42-425C-B3B5-C0A20A38697C}" presName="rootText" presStyleLbl="node2" presStyleIdx="0" presStyleCnt="3">
        <dgm:presLayoutVars>
          <dgm:chPref val="3"/>
        </dgm:presLayoutVars>
      </dgm:prSet>
      <dgm:spPr/>
    </dgm:pt>
    <dgm:pt modelId="{BA74A6F0-5A88-4EAF-948F-3AD4A22E585B}" type="pres">
      <dgm:prSet presAssocID="{3B390DEF-5A42-425C-B3B5-C0A20A38697C}" presName="rootConnector" presStyleLbl="node2" presStyleIdx="0" presStyleCnt="3"/>
      <dgm:spPr/>
    </dgm:pt>
    <dgm:pt modelId="{4BB59C26-499A-4221-A88E-B0582E872E4E}" type="pres">
      <dgm:prSet presAssocID="{3B390DEF-5A42-425C-B3B5-C0A20A38697C}" presName="hierChild4" presStyleCnt="0"/>
      <dgm:spPr/>
    </dgm:pt>
    <dgm:pt modelId="{D018F893-1B4C-4A2D-A5AC-36DF31E5CF33}" type="pres">
      <dgm:prSet presAssocID="{D78010C1-B7F4-44A1-A1AA-DC2B5E7936EE}" presName="Name37" presStyleLbl="parChTrans1D3" presStyleIdx="0" presStyleCnt="5"/>
      <dgm:spPr/>
    </dgm:pt>
    <dgm:pt modelId="{EB78989C-D1E7-47BC-851F-6A779A0102AF}" type="pres">
      <dgm:prSet presAssocID="{3286265B-8435-4AA8-9EBE-C0DB753D07F2}" presName="hierRoot2" presStyleCnt="0">
        <dgm:presLayoutVars>
          <dgm:hierBranch val="init"/>
        </dgm:presLayoutVars>
      </dgm:prSet>
      <dgm:spPr/>
    </dgm:pt>
    <dgm:pt modelId="{A6D9CF11-9DF4-4A4C-AD55-6572DF016E3F}" type="pres">
      <dgm:prSet presAssocID="{3286265B-8435-4AA8-9EBE-C0DB753D07F2}" presName="rootComposite" presStyleCnt="0"/>
      <dgm:spPr/>
    </dgm:pt>
    <dgm:pt modelId="{F55E9ED3-3665-4AAA-81BA-36EF0B7DF321}" type="pres">
      <dgm:prSet presAssocID="{3286265B-8435-4AA8-9EBE-C0DB753D07F2}" presName="rootText" presStyleLbl="node3" presStyleIdx="0" presStyleCnt="5">
        <dgm:presLayoutVars>
          <dgm:chPref val="3"/>
        </dgm:presLayoutVars>
      </dgm:prSet>
      <dgm:spPr/>
    </dgm:pt>
    <dgm:pt modelId="{1E1B10A1-D0C1-47B6-A485-D02A9DE331B0}" type="pres">
      <dgm:prSet presAssocID="{3286265B-8435-4AA8-9EBE-C0DB753D07F2}" presName="rootConnector" presStyleLbl="node3" presStyleIdx="0" presStyleCnt="5"/>
      <dgm:spPr/>
    </dgm:pt>
    <dgm:pt modelId="{61141F00-87F8-4304-8E1A-311059549DAA}" type="pres">
      <dgm:prSet presAssocID="{3286265B-8435-4AA8-9EBE-C0DB753D07F2}" presName="hierChild4" presStyleCnt="0"/>
      <dgm:spPr/>
    </dgm:pt>
    <dgm:pt modelId="{63ECBA61-5E78-4651-A1D4-E9E44AFD6B28}" type="pres">
      <dgm:prSet presAssocID="{3286265B-8435-4AA8-9EBE-C0DB753D07F2}" presName="hierChild5" presStyleCnt="0"/>
      <dgm:spPr/>
    </dgm:pt>
    <dgm:pt modelId="{76F7A327-54D1-4054-A002-106DB97F3185}" type="pres">
      <dgm:prSet presAssocID="{F8BD86B6-A7D4-4FCE-9F59-023D8E88D8DA}" presName="Name37" presStyleLbl="parChTrans1D3" presStyleIdx="1" presStyleCnt="5"/>
      <dgm:spPr/>
    </dgm:pt>
    <dgm:pt modelId="{E09155A1-B751-4B77-8B01-A60CAA1F5C01}" type="pres">
      <dgm:prSet presAssocID="{17F0A292-DCC5-4690-B487-631291816DD6}" presName="hierRoot2" presStyleCnt="0">
        <dgm:presLayoutVars>
          <dgm:hierBranch val="init"/>
        </dgm:presLayoutVars>
      </dgm:prSet>
      <dgm:spPr/>
    </dgm:pt>
    <dgm:pt modelId="{D3C7B547-F6DE-4744-AD6F-C6E5D673434E}" type="pres">
      <dgm:prSet presAssocID="{17F0A292-DCC5-4690-B487-631291816DD6}" presName="rootComposite" presStyleCnt="0"/>
      <dgm:spPr/>
    </dgm:pt>
    <dgm:pt modelId="{29DB2CE6-0CEC-4468-808C-FE00E02311BB}" type="pres">
      <dgm:prSet presAssocID="{17F0A292-DCC5-4690-B487-631291816DD6}" presName="rootText" presStyleLbl="node3" presStyleIdx="1" presStyleCnt="5">
        <dgm:presLayoutVars>
          <dgm:chPref val="3"/>
        </dgm:presLayoutVars>
      </dgm:prSet>
      <dgm:spPr/>
    </dgm:pt>
    <dgm:pt modelId="{5229D1B6-8A6E-4241-8F21-B0E350AF9E94}" type="pres">
      <dgm:prSet presAssocID="{17F0A292-DCC5-4690-B487-631291816DD6}" presName="rootConnector" presStyleLbl="node3" presStyleIdx="1" presStyleCnt="5"/>
      <dgm:spPr/>
    </dgm:pt>
    <dgm:pt modelId="{490C381C-249F-4446-A7D7-973203CF44A4}" type="pres">
      <dgm:prSet presAssocID="{17F0A292-DCC5-4690-B487-631291816DD6}" presName="hierChild4" presStyleCnt="0"/>
      <dgm:spPr/>
    </dgm:pt>
    <dgm:pt modelId="{E3A8E455-8352-4898-A4EC-79C162B4082D}" type="pres">
      <dgm:prSet presAssocID="{17F0A292-DCC5-4690-B487-631291816DD6}" presName="hierChild5" presStyleCnt="0"/>
      <dgm:spPr/>
    </dgm:pt>
    <dgm:pt modelId="{FD592BB3-4AC1-422B-B6F2-6875AE6FAF30}" type="pres">
      <dgm:prSet presAssocID="{3B390DEF-5A42-425C-B3B5-C0A20A38697C}" presName="hierChild5" presStyleCnt="0"/>
      <dgm:spPr/>
    </dgm:pt>
    <dgm:pt modelId="{19B5BFDE-24A2-427E-9A8F-957FDCA91DEA}" type="pres">
      <dgm:prSet presAssocID="{6AFAB35F-9FF6-40FA-BBDA-489D584458A4}" presName="Name37" presStyleLbl="parChTrans1D2" presStyleIdx="1" presStyleCnt="4"/>
      <dgm:spPr/>
    </dgm:pt>
    <dgm:pt modelId="{342BFF6B-FE47-4747-A249-86850A8B91FF}" type="pres">
      <dgm:prSet presAssocID="{EADA459C-2153-4A23-A322-F09C46B482AA}" presName="hierRoot2" presStyleCnt="0">
        <dgm:presLayoutVars>
          <dgm:hierBranch val="init"/>
        </dgm:presLayoutVars>
      </dgm:prSet>
      <dgm:spPr/>
    </dgm:pt>
    <dgm:pt modelId="{CED24E5E-5056-4FFD-8FBE-B66BAD50059F}" type="pres">
      <dgm:prSet presAssocID="{EADA459C-2153-4A23-A322-F09C46B482AA}" presName="rootComposite" presStyleCnt="0"/>
      <dgm:spPr/>
    </dgm:pt>
    <dgm:pt modelId="{A06F4527-2A3E-45ED-A108-747D4FF9C568}" type="pres">
      <dgm:prSet presAssocID="{EADA459C-2153-4A23-A322-F09C46B482AA}" presName="rootText" presStyleLbl="node2" presStyleIdx="1" presStyleCnt="3">
        <dgm:presLayoutVars>
          <dgm:chPref val="3"/>
        </dgm:presLayoutVars>
      </dgm:prSet>
      <dgm:spPr/>
    </dgm:pt>
    <dgm:pt modelId="{751A0D93-7A9F-4787-88E8-F8AEFBEB880D}" type="pres">
      <dgm:prSet presAssocID="{EADA459C-2153-4A23-A322-F09C46B482AA}" presName="rootConnector" presStyleLbl="node2" presStyleIdx="1" presStyleCnt="3"/>
      <dgm:spPr/>
    </dgm:pt>
    <dgm:pt modelId="{502B0FD2-8C9D-40E8-BB6D-63C39C19F14C}" type="pres">
      <dgm:prSet presAssocID="{EADA459C-2153-4A23-A322-F09C46B482AA}" presName="hierChild4" presStyleCnt="0"/>
      <dgm:spPr/>
    </dgm:pt>
    <dgm:pt modelId="{5DA8F293-4ED2-45B9-BE09-4EF2F3010F4B}" type="pres">
      <dgm:prSet presAssocID="{978DCEE8-1F07-4C02-B5C3-3F85FEE3FDDE}" presName="Name37" presStyleLbl="parChTrans1D3" presStyleIdx="2" presStyleCnt="5"/>
      <dgm:spPr/>
    </dgm:pt>
    <dgm:pt modelId="{AC40CDBD-15BF-444C-807F-0188F31F4227}" type="pres">
      <dgm:prSet presAssocID="{7543E062-1260-42BB-93E7-8B4D36636096}" presName="hierRoot2" presStyleCnt="0">
        <dgm:presLayoutVars>
          <dgm:hierBranch val="init"/>
        </dgm:presLayoutVars>
      </dgm:prSet>
      <dgm:spPr/>
    </dgm:pt>
    <dgm:pt modelId="{647B2F2E-CBC4-4E0A-A755-050CA44AB5E1}" type="pres">
      <dgm:prSet presAssocID="{7543E062-1260-42BB-93E7-8B4D36636096}" presName="rootComposite" presStyleCnt="0"/>
      <dgm:spPr/>
    </dgm:pt>
    <dgm:pt modelId="{7412D488-DC1C-41C2-90EB-6021BB6E44BE}" type="pres">
      <dgm:prSet presAssocID="{7543E062-1260-42BB-93E7-8B4D36636096}" presName="rootText" presStyleLbl="node3" presStyleIdx="2" presStyleCnt="5">
        <dgm:presLayoutVars>
          <dgm:chPref val="3"/>
        </dgm:presLayoutVars>
      </dgm:prSet>
      <dgm:spPr/>
    </dgm:pt>
    <dgm:pt modelId="{008C267B-A21E-4393-866F-F5F9D53E82C1}" type="pres">
      <dgm:prSet presAssocID="{7543E062-1260-42BB-93E7-8B4D36636096}" presName="rootConnector" presStyleLbl="node3" presStyleIdx="2" presStyleCnt="5"/>
      <dgm:spPr/>
    </dgm:pt>
    <dgm:pt modelId="{F1F7BAB0-B0DB-4CA3-9934-8C042B727DF0}" type="pres">
      <dgm:prSet presAssocID="{7543E062-1260-42BB-93E7-8B4D36636096}" presName="hierChild4" presStyleCnt="0"/>
      <dgm:spPr/>
    </dgm:pt>
    <dgm:pt modelId="{ACB69729-EB90-4F92-A080-E9424BB4469A}" type="pres">
      <dgm:prSet presAssocID="{7543E062-1260-42BB-93E7-8B4D36636096}" presName="hierChild5" presStyleCnt="0"/>
      <dgm:spPr/>
    </dgm:pt>
    <dgm:pt modelId="{D5F65B3E-3B5E-4C53-B745-E7C1952E3046}" type="pres">
      <dgm:prSet presAssocID="{EADA459C-2153-4A23-A322-F09C46B482AA}" presName="hierChild5" presStyleCnt="0"/>
      <dgm:spPr/>
    </dgm:pt>
    <dgm:pt modelId="{C795AF67-ECB2-4077-B2AF-8CBE2AFD0311}" type="pres">
      <dgm:prSet presAssocID="{098751A9-567B-4504-AC40-5C1C6E101596}" presName="Name37" presStyleLbl="parChTrans1D2" presStyleIdx="2" presStyleCnt="4"/>
      <dgm:spPr/>
    </dgm:pt>
    <dgm:pt modelId="{C889847B-1B8B-4B9B-9805-27D891F35A48}" type="pres">
      <dgm:prSet presAssocID="{E2F38877-2898-421C-B926-0BDD4BABBE58}" presName="hierRoot2" presStyleCnt="0">
        <dgm:presLayoutVars>
          <dgm:hierBranch val="init"/>
        </dgm:presLayoutVars>
      </dgm:prSet>
      <dgm:spPr/>
    </dgm:pt>
    <dgm:pt modelId="{01D3A5EF-F6D1-4374-B740-8C8AF9710BEF}" type="pres">
      <dgm:prSet presAssocID="{E2F38877-2898-421C-B926-0BDD4BABBE58}" presName="rootComposite" presStyleCnt="0"/>
      <dgm:spPr/>
    </dgm:pt>
    <dgm:pt modelId="{6502F2AC-E3EC-4F51-AE39-64D91A1B7CCC}" type="pres">
      <dgm:prSet presAssocID="{E2F38877-2898-421C-B926-0BDD4BABBE58}" presName="rootText" presStyleLbl="node2" presStyleIdx="2" presStyleCnt="3">
        <dgm:presLayoutVars>
          <dgm:chPref val="3"/>
        </dgm:presLayoutVars>
      </dgm:prSet>
      <dgm:spPr/>
    </dgm:pt>
    <dgm:pt modelId="{327352EA-A841-4612-A1B5-3F75BF1CE80E}" type="pres">
      <dgm:prSet presAssocID="{E2F38877-2898-421C-B926-0BDD4BABBE58}" presName="rootConnector" presStyleLbl="node2" presStyleIdx="2" presStyleCnt="3"/>
      <dgm:spPr/>
    </dgm:pt>
    <dgm:pt modelId="{C6799C04-63CB-409D-A3F6-2BD3C1EFAC97}" type="pres">
      <dgm:prSet presAssocID="{E2F38877-2898-421C-B926-0BDD4BABBE58}" presName="hierChild4" presStyleCnt="0"/>
      <dgm:spPr/>
    </dgm:pt>
    <dgm:pt modelId="{4F1BE7CC-D991-46DD-B3B6-7F7B2BC06474}" type="pres">
      <dgm:prSet presAssocID="{F209583D-C1C2-4668-BB1D-2ACA20B642CB}" presName="Name37" presStyleLbl="parChTrans1D3" presStyleIdx="3" presStyleCnt="5"/>
      <dgm:spPr/>
    </dgm:pt>
    <dgm:pt modelId="{08B02E26-CEFF-4271-BD19-6F60DFE07686}" type="pres">
      <dgm:prSet presAssocID="{260D248C-E4CB-47D4-A531-D5535774C795}" presName="hierRoot2" presStyleCnt="0">
        <dgm:presLayoutVars>
          <dgm:hierBranch val="init"/>
        </dgm:presLayoutVars>
      </dgm:prSet>
      <dgm:spPr/>
    </dgm:pt>
    <dgm:pt modelId="{E40F6D88-BF9F-46E0-84C1-78120243B302}" type="pres">
      <dgm:prSet presAssocID="{260D248C-E4CB-47D4-A531-D5535774C795}" presName="rootComposite" presStyleCnt="0"/>
      <dgm:spPr/>
    </dgm:pt>
    <dgm:pt modelId="{BA1EB688-ED29-4AEB-8698-6CC05335BC1F}" type="pres">
      <dgm:prSet presAssocID="{260D248C-E4CB-47D4-A531-D5535774C795}" presName="rootText" presStyleLbl="node3" presStyleIdx="3" presStyleCnt="5">
        <dgm:presLayoutVars>
          <dgm:chPref val="3"/>
        </dgm:presLayoutVars>
      </dgm:prSet>
      <dgm:spPr/>
    </dgm:pt>
    <dgm:pt modelId="{AC493EA4-59E1-42EF-8C18-B0B44EBEBD7B}" type="pres">
      <dgm:prSet presAssocID="{260D248C-E4CB-47D4-A531-D5535774C795}" presName="rootConnector" presStyleLbl="node3" presStyleIdx="3" presStyleCnt="5"/>
      <dgm:spPr/>
    </dgm:pt>
    <dgm:pt modelId="{B30A32CE-2B2C-4CA0-9C12-26A0D3438494}" type="pres">
      <dgm:prSet presAssocID="{260D248C-E4CB-47D4-A531-D5535774C795}" presName="hierChild4" presStyleCnt="0"/>
      <dgm:spPr/>
    </dgm:pt>
    <dgm:pt modelId="{48C1ADCA-0642-453B-A9D1-D3F0BF147BCF}" type="pres">
      <dgm:prSet presAssocID="{260D248C-E4CB-47D4-A531-D5535774C795}" presName="hierChild5" presStyleCnt="0"/>
      <dgm:spPr/>
    </dgm:pt>
    <dgm:pt modelId="{E3C9B707-6F79-4A03-9827-5C1B5C079914}" type="pres">
      <dgm:prSet presAssocID="{CB8FECD8-B91F-4E16-A681-A5E59546CED0}" presName="Name37" presStyleLbl="parChTrans1D3" presStyleIdx="4" presStyleCnt="5"/>
      <dgm:spPr/>
    </dgm:pt>
    <dgm:pt modelId="{C171DE10-36B1-4E82-ACC0-C2244923D383}" type="pres">
      <dgm:prSet presAssocID="{C2A70FF5-7C4A-44E9-AEDD-95229BF3F185}" presName="hierRoot2" presStyleCnt="0">
        <dgm:presLayoutVars>
          <dgm:hierBranch val="init"/>
        </dgm:presLayoutVars>
      </dgm:prSet>
      <dgm:spPr/>
    </dgm:pt>
    <dgm:pt modelId="{103A6EA6-B1FA-4C8A-ADD1-AA6BE8528CBE}" type="pres">
      <dgm:prSet presAssocID="{C2A70FF5-7C4A-44E9-AEDD-95229BF3F185}" presName="rootComposite" presStyleCnt="0"/>
      <dgm:spPr/>
    </dgm:pt>
    <dgm:pt modelId="{D8A8389A-8070-41B8-9696-27A5DF7161B8}" type="pres">
      <dgm:prSet presAssocID="{C2A70FF5-7C4A-44E9-AEDD-95229BF3F185}" presName="rootText" presStyleLbl="node3" presStyleIdx="4" presStyleCnt="5">
        <dgm:presLayoutVars>
          <dgm:chPref val="3"/>
        </dgm:presLayoutVars>
      </dgm:prSet>
      <dgm:spPr/>
    </dgm:pt>
    <dgm:pt modelId="{4F5CE5C3-DF2C-4D0F-AC20-2FEC1A2BF304}" type="pres">
      <dgm:prSet presAssocID="{C2A70FF5-7C4A-44E9-AEDD-95229BF3F185}" presName="rootConnector" presStyleLbl="node3" presStyleIdx="4" presStyleCnt="5"/>
      <dgm:spPr/>
    </dgm:pt>
    <dgm:pt modelId="{1AAA8CD6-245A-4D5A-A106-B46B4FB91EDE}" type="pres">
      <dgm:prSet presAssocID="{C2A70FF5-7C4A-44E9-AEDD-95229BF3F185}" presName="hierChild4" presStyleCnt="0"/>
      <dgm:spPr/>
    </dgm:pt>
    <dgm:pt modelId="{41AB8E0B-EEFC-4891-84D4-98821FDE1C60}" type="pres">
      <dgm:prSet presAssocID="{C2A70FF5-7C4A-44E9-AEDD-95229BF3F185}" presName="hierChild5" presStyleCnt="0"/>
      <dgm:spPr/>
    </dgm:pt>
    <dgm:pt modelId="{B4EAAB8D-F46B-4E18-9FDC-870F460A7C74}" type="pres">
      <dgm:prSet presAssocID="{E2F38877-2898-421C-B926-0BDD4BABBE58}" presName="hierChild5" presStyleCnt="0"/>
      <dgm:spPr/>
    </dgm:pt>
    <dgm:pt modelId="{CD7FA0B8-3F5C-4CF9-9FA1-DEE813CC0178}" type="pres">
      <dgm:prSet presAssocID="{26C2D0C9-A3DE-4AD8-AB12-51BB67ACC69D}" presName="hierChild3" presStyleCnt="0"/>
      <dgm:spPr/>
    </dgm:pt>
    <dgm:pt modelId="{9272E154-688F-475E-AD39-93310D36EDE8}" type="pres">
      <dgm:prSet presAssocID="{E59D781D-8AA1-4CDB-BB5C-607D0192EED1}" presName="Name111" presStyleLbl="parChTrans1D2" presStyleIdx="3" presStyleCnt="4"/>
      <dgm:spPr/>
    </dgm:pt>
    <dgm:pt modelId="{FEC3FADC-068E-4258-A853-E96EE5A720B2}" type="pres">
      <dgm:prSet presAssocID="{3D11179E-FD05-460C-B60C-515853950B28}" presName="hierRoot3" presStyleCnt="0">
        <dgm:presLayoutVars>
          <dgm:hierBranch val="init"/>
        </dgm:presLayoutVars>
      </dgm:prSet>
      <dgm:spPr/>
    </dgm:pt>
    <dgm:pt modelId="{F2304A3A-F43A-4ED5-B35B-40C886486FCC}" type="pres">
      <dgm:prSet presAssocID="{3D11179E-FD05-460C-B60C-515853950B28}" presName="rootComposite3" presStyleCnt="0"/>
      <dgm:spPr/>
    </dgm:pt>
    <dgm:pt modelId="{B6993ED7-EF16-4630-BAEA-586CA8840CFE}" type="pres">
      <dgm:prSet presAssocID="{3D11179E-FD05-460C-B60C-515853950B28}" presName="rootText3" presStyleLbl="asst1" presStyleIdx="0" presStyleCnt="1">
        <dgm:presLayoutVars>
          <dgm:chPref val="3"/>
        </dgm:presLayoutVars>
      </dgm:prSet>
      <dgm:spPr/>
    </dgm:pt>
    <dgm:pt modelId="{61E4D7C8-E7CE-4134-A1EF-5E5665B5A5A6}" type="pres">
      <dgm:prSet presAssocID="{3D11179E-FD05-460C-B60C-515853950B28}" presName="rootConnector3" presStyleLbl="asst1" presStyleIdx="0" presStyleCnt="1"/>
      <dgm:spPr/>
    </dgm:pt>
    <dgm:pt modelId="{8755C3F4-1687-44EE-89E6-E6E3FB472E77}" type="pres">
      <dgm:prSet presAssocID="{3D11179E-FD05-460C-B60C-515853950B28}" presName="hierChild6" presStyleCnt="0"/>
      <dgm:spPr/>
    </dgm:pt>
    <dgm:pt modelId="{FA2C246A-F8B1-4E41-8E18-5A3C6F5B7FE9}" type="pres">
      <dgm:prSet presAssocID="{3D11179E-FD05-460C-B60C-515853950B28}" presName="hierChild7" presStyleCnt="0"/>
      <dgm:spPr/>
    </dgm:pt>
  </dgm:ptLst>
  <dgm:cxnLst>
    <dgm:cxn modelId="{24CFF200-C749-4CC9-814C-EE3179F473E3}" srcId="{EADA459C-2153-4A23-A322-F09C46B482AA}" destId="{7543E062-1260-42BB-93E7-8B4D36636096}" srcOrd="0" destOrd="0" parTransId="{978DCEE8-1F07-4C02-B5C3-3F85FEE3FDDE}" sibTransId="{4DF32489-FB08-49CE-AB0F-FC8A846A2733}"/>
    <dgm:cxn modelId="{012D610A-3D6C-4CC6-9032-01321CB0BD17}" srcId="{7CCF590A-D625-4F1A-A152-56F7EA2508CB}" destId="{26C2D0C9-A3DE-4AD8-AB12-51BB67ACC69D}" srcOrd="0" destOrd="0" parTransId="{6F280C13-5151-42D9-9CCF-2894436B0FB0}" sibTransId="{8558C6C7-16E9-4AA8-83CD-C76D0A81B691}"/>
    <dgm:cxn modelId="{5D01C00C-23EE-442A-805C-94E070C2F2DE}" type="presOf" srcId="{7CCF590A-D625-4F1A-A152-56F7EA2508CB}" destId="{8764DAF8-12EB-4D47-A953-6B9DED131495}" srcOrd="0" destOrd="0" presId="urn:microsoft.com/office/officeart/2005/8/layout/orgChart1"/>
    <dgm:cxn modelId="{B28EED10-7144-4FBA-BF29-2E763C61742E}" type="presOf" srcId="{7543E062-1260-42BB-93E7-8B4D36636096}" destId="{008C267B-A21E-4393-866F-F5F9D53E82C1}" srcOrd="1" destOrd="0" presId="urn:microsoft.com/office/officeart/2005/8/layout/orgChart1"/>
    <dgm:cxn modelId="{D6F70411-12A9-4DC9-A427-2732F12B1F5A}" type="presOf" srcId="{7543E062-1260-42BB-93E7-8B4D36636096}" destId="{7412D488-DC1C-41C2-90EB-6021BB6E44BE}" srcOrd="0" destOrd="0" presId="urn:microsoft.com/office/officeart/2005/8/layout/orgChart1"/>
    <dgm:cxn modelId="{9CBB2C16-2CB0-443F-A50B-37BD1DDBA57B}" type="presOf" srcId="{E2F38877-2898-421C-B926-0BDD4BABBE58}" destId="{327352EA-A841-4612-A1B5-3F75BF1CE80E}" srcOrd="1" destOrd="0" presId="urn:microsoft.com/office/officeart/2005/8/layout/orgChart1"/>
    <dgm:cxn modelId="{B2F3281A-240F-4C11-ABB6-2C49A6B58073}" type="presOf" srcId="{17F0A292-DCC5-4690-B487-631291816DD6}" destId="{5229D1B6-8A6E-4241-8F21-B0E350AF9E94}" srcOrd="1" destOrd="0" presId="urn:microsoft.com/office/officeart/2005/8/layout/orgChart1"/>
    <dgm:cxn modelId="{B1012521-880B-4992-A897-84BA6830B48E}" srcId="{E2F38877-2898-421C-B926-0BDD4BABBE58}" destId="{260D248C-E4CB-47D4-A531-D5535774C795}" srcOrd="0" destOrd="0" parTransId="{F209583D-C1C2-4668-BB1D-2ACA20B642CB}" sibTransId="{20B817A9-8261-4D2E-9DFE-726A2BD9905A}"/>
    <dgm:cxn modelId="{80ACC823-3740-47AC-AFD4-B34D2D89C8B0}" type="presOf" srcId="{0BF0459C-229C-470A-9B8F-82E84405AE6F}" destId="{70816E6B-9E53-41E7-9142-5DF632514EB1}" srcOrd="0" destOrd="0" presId="urn:microsoft.com/office/officeart/2005/8/layout/orgChart1"/>
    <dgm:cxn modelId="{08E7D92D-B6FE-49E0-9FF7-934871DE2D1A}" type="presOf" srcId="{E2F38877-2898-421C-B926-0BDD4BABBE58}" destId="{6502F2AC-E3EC-4F51-AE39-64D91A1B7CCC}" srcOrd="0" destOrd="0" presId="urn:microsoft.com/office/officeart/2005/8/layout/orgChart1"/>
    <dgm:cxn modelId="{A1A50F32-8546-4752-B30C-F4073AE53B9B}" srcId="{26C2D0C9-A3DE-4AD8-AB12-51BB67ACC69D}" destId="{3D11179E-FD05-460C-B60C-515853950B28}" srcOrd="0" destOrd="0" parTransId="{E59D781D-8AA1-4CDB-BB5C-607D0192EED1}" sibTransId="{72D853FA-0831-4470-84BB-B434D6E429FE}"/>
    <dgm:cxn modelId="{6A88C338-794A-40BA-8095-7B57CF8B3B24}" srcId="{26C2D0C9-A3DE-4AD8-AB12-51BB67ACC69D}" destId="{3B390DEF-5A42-425C-B3B5-C0A20A38697C}" srcOrd="1" destOrd="0" parTransId="{0BF0459C-229C-470A-9B8F-82E84405AE6F}" sibTransId="{384D6B90-3310-4A3F-99E2-412F374C0926}"/>
    <dgm:cxn modelId="{3E7CFA3A-95AA-4F7C-A323-156A32447912}" type="presOf" srcId="{CB8FECD8-B91F-4E16-A681-A5E59546CED0}" destId="{E3C9B707-6F79-4A03-9827-5C1B5C079914}" srcOrd="0" destOrd="0" presId="urn:microsoft.com/office/officeart/2005/8/layout/orgChart1"/>
    <dgm:cxn modelId="{BEC65F3F-5225-4F3B-8872-3C6D327D0753}" type="presOf" srcId="{F209583D-C1C2-4668-BB1D-2ACA20B642CB}" destId="{4F1BE7CC-D991-46DD-B3B6-7F7B2BC06474}" srcOrd="0" destOrd="0" presId="urn:microsoft.com/office/officeart/2005/8/layout/orgChart1"/>
    <dgm:cxn modelId="{906BEF41-8F36-4A74-8FCB-04F93BC285C5}" type="presOf" srcId="{17F0A292-DCC5-4690-B487-631291816DD6}" destId="{29DB2CE6-0CEC-4468-808C-FE00E02311BB}" srcOrd="0" destOrd="0" presId="urn:microsoft.com/office/officeart/2005/8/layout/orgChart1"/>
    <dgm:cxn modelId="{0B2D7052-FFA3-4448-8298-E20BF4D41BDC}" srcId="{26C2D0C9-A3DE-4AD8-AB12-51BB67ACC69D}" destId="{E2F38877-2898-421C-B926-0BDD4BABBE58}" srcOrd="3" destOrd="0" parTransId="{098751A9-567B-4504-AC40-5C1C6E101596}" sibTransId="{ABD76B88-91E9-4E24-BB5E-0B7A7D7A507B}"/>
    <dgm:cxn modelId="{97463B5A-5C7E-402F-9F62-894148FFEB0A}" type="presOf" srcId="{6AFAB35F-9FF6-40FA-BBDA-489D584458A4}" destId="{19B5BFDE-24A2-427E-9A8F-957FDCA91DEA}" srcOrd="0" destOrd="0" presId="urn:microsoft.com/office/officeart/2005/8/layout/orgChart1"/>
    <dgm:cxn modelId="{BF6F8F60-88B5-420A-BB9D-39A3FEE7C6C1}" type="presOf" srcId="{26C2D0C9-A3DE-4AD8-AB12-51BB67ACC69D}" destId="{8AF30110-AFD3-4F41-A7E1-7655C5895820}" srcOrd="1" destOrd="0" presId="urn:microsoft.com/office/officeart/2005/8/layout/orgChart1"/>
    <dgm:cxn modelId="{70577F65-1FBB-4424-B393-BA947FB66C86}" type="presOf" srcId="{3B390DEF-5A42-425C-B3B5-C0A20A38697C}" destId="{BA74A6F0-5A88-4EAF-948F-3AD4A22E585B}" srcOrd="1" destOrd="0" presId="urn:microsoft.com/office/officeart/2005/8/layout/orgChart1"/>
    <dgm:cxn modelId="{9C79B566-2C2A-4F19-ACE2-3B1F536C932E}" type="presOf" srcId="{C2A70FF5-7C4A-44E9-AEDD-95229BF3F185}" destId="{D8A8389A-8070-41B8-9696-27A5DF7161B8}" srcOrd="0" destOrd="0" presId="urn:microsoft.com/office/officeart/2005/8/layout/orgChart1"/>
    <dgm:cxn modelId="{3DDFA96F-7A38-444A-8BBB-216AE44EAC8F}" type="presOf" srcId="{F8BD86B6-A7D4-4FCE-9F59-023D8E88D8DA}" destId="{76F7A327-54D1-4054-A002-106DB97F3185}" srcOrd="0" destOrd="0" presId="urn:microsoft.com/office/officeart/2005/8/layout/orgChart1"/>
    <dgm:cxn modelId="{A0A83D70-418B-4B9B-AED7-8FC5E1C3930D}" type="presOf" srcId="{3D11179E-FD05-460C-B60C-515853950B28}" destId="{B6993ED7-EF16-4630-BAEA-586CA8840CFE}" srcOrd="0" destOrd="0" presId="urn:microsoft.com/office/officeart/2005/8/layout/orgChart1"/>
    <dgm:cxn modelId="{4381847A-EFA1-489E-9CFC-45E6D64CD24B}" type="presOf" srcId="{EADA459C-2153-4A23-A322-F09C46B482AA}" destId="{A06F4527-2A3E-45ED-A108-747D4FF9C568}" srcOrd="0" destOrd="0" presId="urn:microsoft.com/office/officeart/2005/8/layout/orgChart1"/>
    <dgm:cxn modelId="{A8A9A381-CAD9-47B0-AC05-79DAE621FEC1}" type="presOf" srcId="{3286265B-8435-4AA8-9EBE-C0DB753D07F2}" destId="{1E1B10A1-D0C1-47B6-A485-D02A9DE331B0}" srcOrd="1" destOrd="0" presId="urn:microsoft.com/office/officeart/2005/8/layout/orgChart1"/>
    <dgm:cxn modelId="{6730FB85-2859-48B2-AE33-8A3BE67CCA99}" type="presOf" srcId="{D78010C1-B7F4-44A1-A1AA-DC2B5E7936EE}" destId="{D018F893-1B4C-4A2D-A5AC-36DF31E5CF33}" srcOrd="0" destOrd="0" presId="urn:microsoft.com/office/officeart/2005/8/layout/orgChart1"/>
    <dgm:cxn modelId="{9EA2AD8D-9C36-4007-98AC-AEC405C823AA}" type="presOf" srcId="{3B390DEF-5A42-425C-B3B5-C0A20A38697C}" destId="{5CFDA7BB-DE2C-4701-AB94-DA8B3622A6AD}" srcOrd="0" destOrd="0" presId="urn:microsoft.com/office/officeart/2005/8/layout/orgChart1"/>
    <dgm:cxn modelId="{FF246E90-5B98-40E8-ACC1-8E76829CD45D}" type="presOf" srcId="{978DCEE8-1F07-4C02-B5C3-3F85FEE3FDDE}" destId="{5DA8F293-4ED2-45B9-BE09-4EF2F3010F4B}" srcOrd="0" destOrd="0" presId="urn:microsoft.com/office/officeart/2005/8/layout/orgChart1"/>
    <dgm:cxn modelId="{30AE319F-7271-4C25-83B2-40A700C73779}" srcId="{3B390DEF-5A42-425C-B3B5-C0A20A38697C}" destId="{3286265B-8435-4AA8-9EBE-C0DB753D07F2}" srcOrd="0" destOrd="0" parTransId="{D78010C1-B7F4-44A1-A1AA-DC2B5E7936EE}" sibTransId="{3A4BD778-9752-4B3A-9C45-A9ADDF4DF306}"/>
    <dgm:cxn modelId="{FD33E8A8-A616-4E74-85BB-63E6C97C9201}" type="presOf" srcId="{260D248C-E4CB-47D4-A531-D5535774C795}" destId="{BA1EB688-ED29-4AEB-8698-6CC05335BC1F}" srcOrd="0" destOrd="0" presId="urn:microsoft.com/office/officeart/2005/8/layout/orgChart1"/>
    <dgm:cxn modelId="{2F2091AA-A801-4C96-8C3A-42CCA443169C}" type="presOf" srcId="{E59D781D-8AA1-4CDB-BB5C-607D0192EED1}" destId="{9272E154-688F-475E-AD39-93310D36EDE8}" srcOrd="0" destOrd="0" presId="urn:microsoft.com/office/officeart/2005/8/layout/orgChart1"/>
    <dgm:cxn modelId="{E8F671B0-B9D2-4A9A-AC1D-8A3C70428F54}" srcId="{E2F38877-2898-421C-B926-0BDD4BABBE58}" destId="{C2A70FF5-7C4A-44E9-AEDD-95229BF3F185}" srcOrd="1" destOrd="0" parTransId="{CB8FECD8-B91F-4E16-A681-A5E59546CED0}" sibTransId="{535CA69A-385D-4A7A-ABDA-12CE5312A345}"/>
    <dgm:cxn modelId="{C9821AC5-50F0-480A-B355-336A79DE5E62}" type="presOf" srcId="{260D248C-E4CB-47D4-A531-D5535774C795}" destId="{AC493EA4-59E1-42EF-8C18-B0B44EBEBD7B}" srcOrd="1" destOrd="0" presId="urn:microsoft.com/office/officeart/2005/8/layout/orgChart1"/>
    <dgm:cxn modelId="{CE95B5CA-6FFF-4061-9B02-A1F1893E2E2A}" type="presOf" srcId="{3286265B-8435-4AA8-9EBE-C0DB753D07F2}" destId="{F55E9ED3-3665-4AAA-81BA-36EF0B7DF321}" srcOrd="0" destOrd="0" presId="urn:microsoft.com/office/officeart/2005/8/layout/orgChart1"/>
    <dgm:cxn modelId="{25800ECC-2797-4E0E-9EDE-8B99F155262F}" type="presOf" srcId="{098751A9-567B-4504-AC40-5C1C6E101596}" destId="{C795AF67-ECB2-4077-B2AF-8CBE2AFD0311}" srcOrd="0" destOrd="0" presId="urn:microsoft.com/office/officeart/2005/8/layout/orgChart1"/>
    <dgm:cxn modelId="{F8F683CF-E4B4-4300-96F6-06B7A9871C41}" srcId="{3B390DEF-5A42-425C-B3B5-C0A20A38697C}" destId="{17F0A292-DCC5-4690-B487-631291816DD6}" srcOrd="1" destOrd="0" parTransId="{F8BD86B6-A7D4-4FCE-9F59-023D8E88D8DA}" sibTransId="{CA1DACB7-D0A3-42D0-990B-69C750C370CE}"/>
    <dgm:cxn modelId="{23ABCED9-9EB2-4C2D-88D5-3EC45A745F20}" type="presOf" srcId="{EADA459C-2153-4A23-A322-F09C46B482AA}" destId="{751A0D93-7A9F-4787-88E8-F8AEFBEB880D}" srcOrd="1" destOrd="0" presId="urn:microsoft.com/office/officeart/2005/8/layout/orgChart1"/>
    <dgm:cxn modelId="{8B6999EE-72F7-421C-8C34-3857E886E0BA}" type="presOf" srcId="{26C2D0C9-A3DE-4AD8-AB12-51BB67ACC69D}" destId="{E4A6ACB9-5ED8-4B90-B23B-10BDD2183973}" srcOrd="0" destOrd="0" presId="urn:microsoft.com/office/officeart/2005/8/layout/orgChart1"/>
    <dgm:cxn modelId="{163FFEEF-806F-409F-99E0-1B8A7A934A0A}" type="presOf" srcId="{3D11179E-FD05-460C-B60C-515853950B28}" destId="{61E4D7C8-E7CE-4134-A1EF-5E5665B5A5A6}" srcOrd="1" destOrd="0" presId="urn:microsoft.com/office/officeart/2005/8/layout/orgChart1"/>
    <dgm:cxn modelId="{30002CF3-8389-4BD8-A476-29F5BDF98CC9}" type="presOf" srcId="{C2A70FF5-7C4A-44E9-AEDD-95229BF3F185}" destId="{4F5CE5C3-DF2C-4D0F-AC20-2FEC1A2BF304}" srcOrd="1" destOrd="0" presId="urn:microsoft.com/office/officeart/2005/8/layout/orgChart1"/>
    <dgm:cxn modelId="{F3D241F9-4DF1-44C3-99F2-F5C2614EDF2C}" srcId="{26C2D0C9-A3DE-4AD8-AB12-51BB67ACC69D}" destId="{EADA459C-2153-4A23-A322-F09C46B482AA}" srcOrd="2" destOrd="0" parTransId="{6AFAB35F-9FF6-40FA-BBDA-489D584458A4}" sibTransId="{844AEEBE-D4A8-4357-A58E-302A7E81B2F1}"/>
    <dgm:cxn modelId="{F8C705B0-007C-4ED0-A87E-EC8C1CF3809D}" type="presParOf" srcId="{8764DAF8-12EB-4D47-A953-6B9DED131495}" destId="{BECECC7D-D785-4B0C-97ED-5745A83211AB}" srcOrd="0" destOrd="0" presId="urn:microsoft.com/office/officeart/2005/8/layout/orgChart1"/>
    <dgm:cxn modelId="{9FFFF8FA-205F-472C-BC83-B3877F9E4DE5}" type="presParOf" srcId="{BECECC7D-D785-4B0C-97ED-5745A83211AB}" destId="{B25122DE-90A2-418C-80F1-DD8EA392CB15}" srcOrd="0" destOrd="0" presId="urn:microsoft.com/office/officeart/2005/8/layout/orgChart1"/>
    <dgm:cxn modelId="{C9B35518-D7BB-425F-9C94-A197FAFA0250}" type="presParOf" srcId="{B25122DE-90A2-418C-80F1-DD8EA392CB15}" destId="{E4A6ACB9-5ED8-4B90-B23B-10BDD2183973}" srcOrd="0" destOrd="0" presId="urn:microsoft.com/office/officeart/2005/8/layout/orgChart1"/>
    <dgm:cxn modelId="{81541C9A-F55E-4643-8CE7-5E51E53DFBD9}" type="presParOf" srcId="{B25122DE-90A2-418C-80F1-DD8EA392CB15}" destId="{8AF30110-AFD3-4F41-A7E1-7655C5895820}" srcOrd="1" destOrd="0" presId="urn:microsoft.com/office/officeart/2005/8/layout/orgChart1"/>
    <dgm:cxn modelId="{18F4A588-4DA2-429D-9946-237E7133DDA3}" type="presParOf" srcId="{BECECC7D-D785-4B0C-97ED-5745A83211AB}" destId="{1E5D76BA-DA30-417C-B4F1-046078ED1B47}" srcOrd="1" destOrd="0" presId="urn:microsoft.com/office/officeart/2005/8/layout/orgChart1"/>
    <dgm:cxn modelId="{14A8219B-D05E-42E0-BBA1-75EE6C3FA2B5}" type="presParOf" srcId="{1E5D76BA-DA30-417C-B4F1-046078ED1B47}" destId="{70816E6B-9E53-41E7-9142-5DF632514EB1}" srcOrd="0" destOrd="0" presId="urn:microsoft.com/office/officeart/2005/8/layout/orgChart1"/>
    <dgm:cxn modelId="{88C2A02E-58EF-4058-AB1E-969F687834D7}" type="presParOf" srcId="{1E5D76BA-DA30-417C-B4F1-046078ED1B47}" destId="{D4666031-7E2B-4FF0-B7D9-477823CB9977}" srcOrd="1" destOrd="0" presId="urn:microsoft.com/office/officeart/2005/8/layout/orgChart1"/>
    <dgm:cxn modelId="{C6CB4B4D-8F11-4344-B258-951F57CB5A8C}" type="presParOf" srcId="{D4666031-7E2B-4FF0-B7D9-477823CB9977}" destId="{CD36AE3B-3135-4D8C-96FE-4553D6797010}" srcOrd="0" destOrd="0" presId="urn:microsoft.com/office/officeart/2005/8/layout/orgChart1"/>
    <dgm:cxn modelId="{798C151C-5DA1-47E6-96E5-8F8A60080BBE}" type="presParOf" srcId="{CD36AE3B-3135-4D8C-96FE-4553D6797010}" destId="{5CFDA7BB-DE2C-4701-AB94-DA8B3622A6AD}" srcOrd="0" destOrd="0" presId="urn:microsoft.com/office/officeart/2005/8/layout/orgChart1"/>
    <dgm:cxn modelId="{ED126354-8335-4A64-9C3A-3F734ADDC78D}" type="presParOf" srcId="{CD36AE3B-3135-4D8C-96FE-4553D6797010}" destId="{BA74A6F0-5A88-4EAF-948F-3AD4A22E585B}" srcOrd="1" destOrd="0" presId="urn:microsoft.com/office/officeart/2005/8/layout/orgChart1"/>
    <dgm:cxn modelId="{40BC6DF1-B1B9-4CFC-9056-A1ADD98E366A}" type="presParOf" srcId="{D4666031-7E2B-4FF0-B7D9-477823CB9977}" destId="{4BB59C26-499A-4221-A88E-B0582E872E4E}" srcOrd="1" destOrd="0" presId="urn:microsoft.com/office/officeart/2005/8/layout/orgChart1"/>
    <dgm:cxn modelId="{F5DB3ECC-B7F8-4C66-8EEA-D123922A6480}" type="presParOf" srcId="{4BB59C26-499A-4221-A88E-B0582E872E4E}" destId="{D018F893-1B4C-4A2D-A5AC-36DF31E5CF33}" srcOrd="0" destOrd="0" presId="urn:microsoft.com/office/officeart/2005/8/layout/orgChart1"/>
    <dgm:cxn modelId="{BBE1B8D1-2F4A-4B70-8189-3C463BBFB4F6}" type="presParOf" srcId="{4BB59C26-499A-4221-A88E-B0582E872E4E}" destId="{EB78989C-D1E7-47BC-851F-6A779A0102AF}" srcOrd="1" destOrd="0" presId="urn:microsoft.com/office/officeart/2005/8/layout/orgChart1"/>
    <dgm:cxn modelId="{CDAEC0A0-9A7A-4ABE-8207-E68B0258B05A}" type="presParOf" srcId="{EB78989C-D1E7-47BC-851F-6A779A0102AF}" destId="{A6D9CF11-9DF4-4A4C-AD55-6572DF016E3F}" srcOrd="0" destOrd="0" presId="urn:microsoft.com/office/officeart/2005/8/layout/orgChart1"/>
    <dgm:cxn modelId="{A6873281-F308-483D-AAA6-5F8152240EF1}" type="presParOf" srcId="{A6D9CF11-9DF4-4A4C-AD55-6572DF016E3F}" destId="{F55E9ED3-3665-4AAA-81BA-36EF0B7DF321}" srcOrd="0" destOrd="0" presId="urn:microsoft.com/office/officeart/2005/8/layout/orgChart1"/>
    <dgm:cxn modelId="{4BC3F134-B784-4FAA-834C-08DF9F8EF708}" type="presParOf" srcId="{A6D9CF11-9DF4-4A4C-AD55-6572DF016E3F}" destId="{1E1B10A1-D0C1-47B6-A485-D02A9DE331B0}" srcOrd="1" destOrd="0" presId="urn:microsoft.com/office/officeart/2005/8/layout/orgChart1"/>
    <dgm:cxn modelId="{DD18E974-EAB4-4662-BF01-2AAC1882A5EA}" type="presParOf" srcId="{EB78989C-D1E7-47BC-851F-6A779A0102AF}" destId="{61141F00-87F8-4304-8E1A-311059549DAA}" srcOrd="1" destOrd="0" presId="urn:microsoft.com/office/officeart/2005/8/layout/orgChart1"/>
    <dgm:cxn modelId="{4217B46A-FFC3-481D-9B18-A2E09F1223DC}" type="presParOf" srcId="{EB78989C-D1E7-47BC-851F-6A779A0102AF}" destId="{63ECBA61-5E78-4651-A1D4-E9E44AFD6B28}" srcOrd="2" destOrd="0" presId="urn:microsoft.com/office/officeart/2005/8/layout/orgChart1"/>
    <dgm:cxn modelId="{D5257DB6-FB73-411B-8DE3-7DA75B5EEABD}" type="presParOf" srcId="{4BB59C26-499A-4221-A88E-B0582E872E4E}" destId="{76F7A327-54D1-4054-A002-106DB97F3185}" srcOrd="2" destOrd="0" presId="urn:microsoft.com/office/officeart/2005/8/layout/orgChart1"/>
    <dgm:cxn modelId="{8FAD80CC-7968-46D0-A8AD-4E6E77C713D4}" type="presParOf" srcId="{4BB59C26-499A-4221-A88E-B0582E872E4E}" destId="{E09155A1-B751-4B77-8B01-A60CAA1F5C01}" srcOrd="3" destOrd="0" presId="urn:microsoft.com/office/officeart/2005/8/layout/orgChart1"/>
    <dgm:cxn modelId="{FB017980-C606-48FE-868E-686109BD0361}" type="presParOf" srcId="{E09155A1-B751-4B77-8B01-A60CAA1F5C01}" destId="{D3C7B547-F6DE-4744-AD6F-C6E5D673434E}" srcOrd="0" destOrd="0" presId="urn:microsoft.com/office/officeart/2005/8/layout/orgChart1"/>
    <dgm:cxn modelId="{7216B02F-15EF-4D2D-BDF2-D6536EC43AD4}" type="presParOf" srcId="{D3C7B547-F6DE-4744-AD6F-C6E5D673434E}" destId="{29DB2CE6-0CEC-4468-808C-FE00E02311BB}" srcOrd="0" destOrd="0" presId="urn:microsoft.com/office/officeart/2005/8/layout/orgChart1"/>
    <dgm:cxn modelId="{F962605F-D2CD-44C3-983A-194E44B14F77}" type="presParOf" srcId="{D3C7B547-F6DE-4744-AD6F-C6E5D673434E}" destId="{5229D1B6-8A6E-4241-8F21-B0E350AF9E94}" srcOrd="1" destOrd="0" presId="urn:microsoft.com/office/officeart/2005/8/layout/orgChart1"/>
    <dgm:cxn modelId="{08321B8A-F440-4B5A-9D7A-DD71F6CAA34B}" type="presParOf" srcId="{E09155A1-B751-4B77-8B01-A60CAA1F5C01}" destId="{490C381C-249F-4446-A7D7-973203CF44A4}" srcOrd="1" destOrd="0" presId="urn:microsoft.com/office/officeart/2005/8/layout/orgChart1"/>
    <dgm:cxn modelId="{EC23180D-18E6-4C73-8FC7-D10222DB9862}" type="presParOf" srcId="{E09155A1-B751-4B77-8B01-A60CAA1F5C01}" destId="{E3A8E455-8352-4898-A4EC-79C162B4082D}" srcOrd="2" destOrd="0" presId="urn:microsoft.com/office/officeart/2005/8/layout/orgChart1"/>
    <dgm:cxn modelId="{919CCCE3-C292-4602-94CB-F6686DA1DBC2}" type="presParOf" srcId="{D4666031-7E2B-4FF0-B7D9-477823CB9977}" destId="{FD592BB3-4AC1-422B-B6F2-6875AE6FAF30}" srcOrd="2" destOrd="0" presId="urn:microsoft.com/office/officeart/2005/8/layout/orgChart1"/>
    <dgm:cxn modelId="{C667F788-0CF7-48B4-89C9-F90DD4DBFE9D}" type="presParOf" srcId="{1E5D76BA-DA30-417C-B4F1-046078ED1B47}" destId="{19B5BFDE-24A2-427E-9A8F-957FDCA91DEA}" srcOrd="2" destOrd="0" presId="urn:microsoft.com/office/officeart/2005/8/layout/orgChart1"/>
    <dgm:cxn modelId="{17BB9AFE-BA2D-4CB8-AE23-4FD7ECD0FB28}" type="presParOf" srcId="{1E5D76BA-DA30-417C-B4F1-046078ED1B47}" destId="{342BFF6B-FE47-4747-A249-86850A8B91FF}" srcOrd="3" destOrd="0" presId="urn:microsoft.com/office/officeart/2005/8/layout/orgChart1"/>
    <dgm:cxn modelId="{854AB39C-0765-41A1-85B7-29383523BA6A}" type="presParOf" srcId="{342BFF6B-FE47-4747-A249-86850A8B91FF}" destId="{CED24E5E-5056-4FFD-8FBE-B66BAD50059F}" srcOrd="0" destOrd="0" presId="urn:microsoft.com/office/officeart/2005/8/layout/orgChart1"/>
    <dgm:cxn modelId="{85DA6299-FAD4-4274-93D7-7B363B361DB0}" type="presParOf" srcId="{CED24E5E-5056-4FFD-8FBE-B66BAD50059F}" destId="{A06F4527-2A3E-45ED-A108-747D4FF9C568}" srcOrd="0" destOrd="0" presId="urn:microsoft.com/office/officeart/2005/8/layout/orgChart1"/>
    <dgm:cxn modelId="{08D024D9-529F-46AB-A024-F26542635753}" type="presParOf" srcId="{CED24E5E-5056-4FFD-8FBE-B66BAD50059F}" destId="{751A0D93-7A9F-4787-88E8-F8AEFBEB880D}" srcOrd="1" destOrd="0" presId="urn:microsoft.com/office/officeart/2005/8/layout/orgChart1"/>
    <dgm:cxn modelId="{4F98756E-CA83-4FAB-9D21-80EDBAEE5C26}" type="presParOf" srcId="{342BFF6B-FE47-4747-A249-86850A8B91FF}" destId="{502B0FD2-8C9D-40E8-BB6D-63C39C19F14C}" srcOrd="1" destOrd="0" presId="urn:microsoft.com/office/officeart/2005/8/layout/orgChart1"/>
    <dgm:cxn modelId="{DED64595-A1DE-46AC-BE72-C42EC75AACB6}" type="presParOf" srcId="{502B0FD2-8C9D-40E8-BB6D-63C39C19F14C}" destId="{5DA8F293-4ED2-45B9-BE09-4EF2F3010F4B}" srcOrd="0" destOrd="0" presId="urn:microsoft.com/office/officeart/2005/8/layout/orgChart1"/>
    <dgm:cxn modelId="{0FC472D6-535E-4732-8200-9EFBB0A7A2AD}" type="presParOf" srcId="{502B0FD2-8C9D-40E8-BB6D-63C39C19F14C}" destId="{AC40CDBD-15BF-444C-807F-0188F31F4227}" srcOrd="1" destOrd="0" presId="urn:microsoft.com/office/officeart/2005/8/layout/orgChart1"/>
    <dgm:cxn modelId="{FCD29D6D-319C-49E5-84DE-35E6AE13D860}" type="presParOf" srcId="{AC40CDBD-15BF-444C-807F-0188F31F4227}" destId="{647B2F2E-CBC4-4E0A-A755-050CA44AB5E1}" srcOrd="0" destOrd="0" presId="urn:microsoft.com/office/officeart/2005/8/layout/orgChart1"/>
    <dgm:cxn modelId="{57648AC1-4EF0-496E-9B2C-EA15FAD4AC34}" type="presParOf" srcId="{647B2F2E-CBC4-4E0A-A755-050CA44AB5E1}" destId="{7412D488-DC1C-41C2-90EB-6021BB6E44BE}" srcOrd="0" destOrd="0" presId="urn:microsoft.com/office/officeart/2005/8/layout/orgChart1"/>
    <dgm:cxn modelId="{0F501365-2E47-4EC2-9A35-D151B879D890}" type="presParOf" srcId="{647B2F2E-CBC4-4E0A-A755-050CA44AB5E1}" destId="{008C267B-A21E-4393-866F-F5F9D53E82C1}" srcOrd="1" destOrd="0" presId="urn:microsoft.com/office/officeart/2005/8/layout/orgChart1"/>
    <dgm:cxn modelId="{E52AF17C-DEFF-47FF-A6AC-37B70F30B479}" type="presParOf" srcId="{AC40CDBD-15BF-444C-807F-0188F31F4227}" destId="{F1F7BAB0-B0DB-4CA3-9934-8C042B727DF0}" srcOrd="1" destOrd="0" presId="urn:microsoft.com/office/officeart/2005/8/layout/orgChart1"/>
    <dgm:cxn modelId="{F2789ADB-535C-4FE1-A28C-D86EC8574067}" type="presParOf" srcId="{AC40CDBD-15BF-444C-807F-0188F31F4227}" destId="{ACB69729-EB90-4F92-A080-E9424BB4469A}" srcOrd="2" destOrd="0" presId="urn:microsoft.com/office/officeart/2005/8/layout/orgChart1"/>
    <dgm:cxn modelId="{D6C89187-3EE3-4CD5-ABB7-7CD951784F47}" type="presParOf" srcId="{342BFF6B-FE47-4747-A249-86850A8B91FF}" destId="{D5F65B3E-3B5E-4C53-B745-E7C1952E3046}" srcOrd="2" destOrd="0" presId="urn:microsoft.com/office/officeart/2005/8/layout/orgChart1"/>
    <dgm:cxn modelId="{C0AE2096-DA69-42EC-98CD-6720D138B207}" type="presParOf" srcId="{1E5D76BA-DA30-417C-B4F1-046078ED1B47}" destId="{C795AF67-ECB2-4077-B2AF-8CBE2AFD0311}" srcOrd="4" destOrd="0" presId="urn:microsoft.com/office/officeart/2005/8/layout/orgChart1"/>
    <dgm:cxn modelId="{578BD5FF-41B9-405E-9475-01AC134E35AF}" type="presParOf" srcId="{1E5D76BA-DA30-417C-B4F1-046078ED1B47}" destId="{C889847B-1B8B-4B9B-9805-27D891F35A48}" srcOrd="5" destOrd="0" presId="urn:microsoft.com/office/officeart/2005/8/layout/orgChart1"/>
    <dgm:cxn modelId="{459D9F66-3253-408C-8C8D-FDE120B5E469}" type="presParOf" srcId="{C889847B-1B8B-4B9B-9805-27D891F35A48}" destId="{01D3A5EF-F6D1-4374-B740-8C8AF9710BEF}" srcOrd="0" destOrd="0" presId="urn:microsoft.com/office/officeart/2005/8/layout/orgChart1"/>
    <dgm:cxn modelId="{1D866E95-6426-4EC1-A9CC-ED2ED4490552}" type="presParOf" srcId="{01D3A5EF-F6D1-4374-B740-8C8AF9710BEF}" destId="{6502F2AC-E3EC-4F51-AE39-64D91A1B7CCC}" srcOrd="0" destOrd="0" presId="urn:microsoft.com/office/officeart/2005/8/layout/orgChart1"/>
    <dgm:cxn modelId="{B56FDA6F-0FEC-4976-93C9-5E5A0C2F86E9}" type="presParOf" srcId="{01D3A5EF-F6D1-4374-B740-8C8AF9710BEF}" destId="{327352EA-A841-4612-A1B5-3F75BF1CE80E}" srcOrd="1" destOrd="0" presId="urn:microsoft.com/office/officeart/2005/8/layout/orgChart1"/>
    <dgm:cxn modelId="{5CFFFA5B-E68C-472C-91A1-4479AA79F1A0}" type="presParOf" srcId="{C889847B-1B8B-4B9B-9805-27D891F35A48}" destId="{C6799C04-63CB-409D-A3F6-2BD3C1EFAC97}" srcOrd="1" destOrd="0" presId="urn:microsoft.com/office/officeart/2005/8/layout/orgChart1"/>
    <dgm:cxn modelId="{AC813196-2A37-48BC-8183-5492671300BE}" type="presParOf" srcId="{C6799C04-63CB-409D-A3F6-2BD3C1EFAC97}" destId="{4F1BE7CC-D991-46DD-B3B6-7F7B2BC06474}" srcOrd="0" destOrd="0" presId="urn:microsoft.com/office/officeart/2005/8/layout/orgChart1"/>
    <dgm:cxn modelId="{50006AB5-C753-4234-ABE7-83D4BBA1B9B3}" type="presParOf" srcId="{C6799C04-63CB-409D-A3F6-2BD3C1EFAC97}" destId="{08B02E26-CEFF-4271-BD19-6F60DFE07686}" srcOrd="1" destOrd="0" presId="urn:microsoft.com/office/officeart/2005/8/layout/orgChart1"/>
    <dgm:cxn modelId="{3FBA6D3F-2D78-4014-A676-9D739A55A5E8}" type="presParOf" srcId="{08B02E26-CEFF-4271-BD19-6F60DFE07686}" destId="{E40F6D88-BF9F-46E0-84C1-78120243B302}" srcOrd="0" destOrd="0" presId="urn:microsoft.com/office/officeart/2005/8/layout/orgChart1"/>
    <dgm:cxn modelId="{F0C87D2F-91D3-4715-B737-14B753C82FC1}" type="presParOf" srcId="{E40F6D88-BF9F-46E0-84C1-78120243B302}" destId="{BA1EB688-ED29-4AEB-8698-6CC05335BC1F}" srcOrd="0" destOrd="0" presId="urn:microsoft.com/office/officeart/2005/8/layout/orgChart1"/>
    <dgm:cxn modelId="{6EB9701E-C261-4E69-80AB-5D8F4F598E24}" type="presParOf" srcId="{E40F6D88-BF9F-46E0-84C1-78120243B302}" destId="{AC493EA4-59E1-42EF-8C18-B0B44EBEBD7B}" srcOrd="1" destOrd="0" presId="urn:microsoft.com/office/officeart/2005/8/layout/orgChart1"/>
    <dgm:cxn modelId="{E14F63FC-4592-4769-A3CB-C1C35A020311}" type="presParOf" srcId="{08B02E26-CEFF-4271-BD19-6F60DFE07686}" destId="{B30A32CE-2B2C-4CA0-9C12-26A0D3438494}" srcOrd="1" destOrd="0" presId="urn:microsoft.com/office/officeart/2005/8/layout/orgChart1"/>
    <dgm:cxn modelId="{E70C2800-CE91-4C15-BAAE-047D6A34A063}" type="presParOf" srcId="{08B02E26-CEFF-4271-BD19-6F60DFE07686}" destId="{48C1ADCA-0642-453B-A9D1-D3F0BF147BCF}" srcOrd="2" destOrd="0" presId="urn:microsoft.com/office/officeart/2005/8/layout/orgChart1"/>
    <dgm:cxn modelId="{2A9BB821-7BFE-4984-A852-E244E88E9B63}" type="presParOf" srcId="{C6799C04-63CB-409D-A3F6-2BD3C1EFAC97}" destId="{E3C9B707-6F79-4A03-9827-5C1B5C079914}" srcOrd="2" destOrd="0" presId="urn:microsoft.com/office/officeart/2005/8/layout/orgChart1"/>
    <dgm:cxn modelId="{6FC78928-B56D-4DF8-8A92-D326B62D4A28}" type="presParOf" srcId="{C6799C04-63CB-409D-A3F6-2BD3C1EFAC97}" destId="{C171DE10-36B1-4E82-ACC0-C2244923D383}" srcOrd="3" destOrd="0" presId="urn:microsoft.com/office/officeart/2005/8/layout/orgChart1"/>
    <dgm:cxn modelId="{3459DD02-E8C7-4BD7-84FA-52A5916B0368}" type="presParOf" srcId="{C171DE10-36B1-4E82-ACC0-C2244923D383}" destId="{103A6EA6-B1FA-4C8A-ADD1-AA6BE8528CBE}" srcOrd="0" destOrd="0" presId="urn:microsoft.com/office/officeart/2005/8/layout/orgChart1"/>
    <dgm:cxn modelId="{F191A7E5-2685-4C3A-BEFA-BAB853D2E207}" type="presParOf" srcId="{103A6EA6-B1FA-4C8A-ADD1-AA6BE8528CBE}" destId="{D8A8389A-8070-41B8-9696-27A5DF7161B8}" srcOrd="0" destOrd="0" presId="urn:microsoft.com/office/officeart/2005/8/layout/orgChart1"/>
    <dgm:cxn modelId="{9FD44BEF-C3CA-4EA3-ABA4-E2A16D0DB30A}" type="presParOf" srcId="{103A6EA6-B1FA-4C8A-ADD1-AA6BE8528CBE}" destId="{4F5CE5C3-DF2C-4D0F-AC20-2FEC1A2BF304}" srcOrd="1" destOrd="0" presId="urn:microsoft.com/office/officeart/2005/8/layout/orgChart1"/>
    <dgm:cxn modelId="{6D3BA40D-7694-4264-94FC-C8914F3E2A79}" type="presParOf" srcId="{C171DE10-36B1-4E82-ACC0-C2244923D383}" destId="{1AAA8CD6-245A-4D5A-A106-B46B4FB91EDE}" srcOrd="1" destOrd="0" presId="urn:microsoft.com/office/officeart/2005/8/layout/orgChart1"/>
    <dgm:cxn modelId="{F285DC34-84D8-4774-900E-123774B790C5}" type="presParOf" srcId="{C171DE10-36B1-4E82-ACC0-C2244923D383}" destId="{41AB8E0B-EEFC-4891-84D4-98821FDE1C60}" srcOrd="2" destOrd="0" presId="urn:microsoft.com/office/officeart/2005/8/layout/orgChart1"/>
    <dgm:cxn modelId="{F5E2ABE0-275D-4057-ACCE-23AB72237562}" type="presParOf" srcId="{C889847B-1B8B-4B9B-9805-27D891F35A48}" destId="{B4EAAB8D-F46B-4E18-9FDC-870F460A7C74}" srcOrd="2" destOrd="0" presId="urn:microsoft.com/office/officeart/2005/8/layout/orgChart1"/>
    <dgm:cxn modelId="{5A0B38BA-A729-465F-8928-91471D1A5B4E}" type="presParOf" srcId="{BECECC7D-D785-4B0C-97ED-5745A83211AB}" destId="{CD7FA0B8-3F5C-4CF9-9FA1-DEE813CC0178}" srcOrd="2" destOrd="0" presId="urn:microsoft.com/office/officeart/2005/8/layout/orgChart1"/>
    <dgm:cxn modelId="{0F8389B6-5FF9-431F-BCD8-0B696EE6F332}" type="presParOf" srcId="{CD7FA0B8-3F5C-4CF9-9FA1-DEE813CC0178}" destId="{9272E154-688F-475E-AD39-93310D36EDE8}" srcOrd="0" destOrd="0" presId="urn:microsoft.com/office/officeart/2005/8/layout/orgChart1"/>
    <dgm:cxn modelId="{C39214E9-A114-4AFA-BD17-C83D47F61C24}" type="presParOf" srcId="{CD7FA0B8-3F5C-4CF9-9FA1-DEE813CC0178}" destId="{FEC3FADC-068E-4258-A853-E96EE5A720B2}" srcOrd="1" destOrd="0" presId="urn:microsoft.com/office/officeart/2005/8/layout/orgChart1"/>
    <dgm:cxn modelId="{49F3AE9E-BFFD-4DD3-A240-5AB358FAA9D9}" type="presParOf" srcId="{FEC3FADC-068E-4258-A853-E96EE5A720B2}" destId="{F2304A3A-F43A-4ED5-B35B-40C886486FCC}" srcOrd="0" destOrd="0" presId="urn:microsoft.com/office/officeart/2005/8/layout/orgChart1"/>
    <dgm:cxn modelId="{0E637C4B-8620-4E4F-A7DB-C1F04DE0403A}" type="presParOf" srcId="{F2304A3A-F43A-4ED5-B35B-40C886486FCC}" destId="{B6993ED7-EF16-4630-BAEA-586CA8840CFE}" srcOrd="0" destOrd="0" presId="urn:microsoft.com/office/officeart/2005/8/layout/orgChart1"/>
    <dgm:cxn modelId="{DEEFC694-2074-4087-B294-7E9EEE6D306B}" type="presParOf" srcId="{F2304A3A-F43A-4ED5-B35B-40C886486FCC}" destId="{61E4D7C8-E7CE-4134-A1EF-5E5665B5A5A6}" srcOrd="1" destOrd="0" presId="urn:microsoft.com/office/officeart/2005/8/layout/orgChart1"/>
    <dgm:cxn modelId="{B70A72E3-AC37-49D8-905D-035191C35D86}" type="presParOf" srcId="{FEC3FADC-068E-4258-A853-E96EE5A720B2}" destId="{8755C3F4-1687-44EE-89E6-E6E3FB472E77}" srcOrd="1" destOrd="0" presId="urn:microsoft.com/office/officeart/2005/8/layout/orgChart1"/>
    <dgm:cxn modelId="{F4AA256C-0F2D-4A72-A1DD-783EB992FACD}" type="presParOf" srcId="{FEC3FADC-068E-4258-A853-E96EE5A720B2}" destId="{FA2C246A-F8B1-4E41-8E18-5A3C6F5B7FE9}"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72E154-688F-475E-AD39-93310D36EDE8}">
      <dsp:nvSpPr>
        <dsp:cNvPr id="0" name=""/>
        <dsp:cNvSpPr/>
      </dsp:nvSpPr>
      <dsp:spPr>
        <a:xfrm>
          <a:off x="3919390" y="797995"/>
          <a:ext cx="166669" cy="730170"/>
        </a:xfrm>
        <a:custGeom>
          <a:avLst/>
          <a:gdLst/>
          <a:ahLst/>
          <a:cxnLst/>
          <a:rect l="0" t="0" r="0" b="0"/>
          <a:pathLst>
            <a:path>
              <a:moveTo>
                <a:pt x="166669" y="0"/>
              </a:moveTo>
              <a:lnTo>
                <a:pt x="166669" y="730170"/>
              </a:lnTo>
              <a:lnTo>
                <a:pt x="0" y="730170"/>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C9B707-6F79-4A03-9827-5C1B5C079914}">
      <dsp:nvSpPr>
        <dsp:cNvPr id="0" name=""/>
        <dsp:cNvSpPr/>
      </dsp:nvSpPr>
      <dsp:spPr>
        <a:xfrm>
          <a:off x="5371795" y="3051999"/>
          <a:ext cx="238099" cy="1857172"/>
        </a:xfrm>
        <a:custGeom>
          <a:avLst/>
          <a:gdLst/>
          <a:ahLst/>
          <a:cxnLst/>
          <a:rect l="0" t="0" r="0" b="0"/>
          <a:pathLst>
            <a:path>
              <a:moveTo>
                <a:pt x="0" y="0"/>
              </a:moveTo>
              <a:lnTo>
                <a:pt x="0" y="1857172"/>
              </a:lnTo>
              <a:lnTo>
                <a:pt x="238099" y="185717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F1BE7CC-D991-46DD-B3B6-7F7B2BC06474}">
      <dsp:nvSpPr>
        <dsp:cNvPr id="0" name=""/>
        <dsp:cNvSpPr/>
      </dsp:nvSpPr>
      <dsp:spPr>
        <a:xfrm>
          <a:off x="5371795" y="3051999"/>
          <a:ext cx="238099" cy="730170"/>
        </a:xfrm>
        <a:custGeom>
          <a:avLst/>
          <a:gdLst/>
          <a:ahLst/>
          <a:cxnLst/>
          <a:rect l="0" t="0" r="0" b="0"/>
          <a:pathLst>
            <a:path>
              <a:moveTo>
                <a:pt x="0" y="0"/>
              </a:moveTo>
              <a:lnTo>
                <a:pt x="0" y="730170"/>
              </a:lnTo>
              <a:lnTo>
                <a:pt x="238099" y="73017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95AF67-ECB2-4077-B2AF-8CBE2AFD0311}">
      <dsp:nvSpPr>
        <dsp:cNvPr id="0" name=""/>
        <dsp:cNvSpPr/>
      </dsp:nvSpPr>
      <dsp:spPr>
        <a:xfrm>
          <a:off x="4086060" y="797995"/>
          <a:ext cx="1920665" cy="1460341"/>
        </a:xfrm>
        <a:custGeom>
          <a:avLst/>
          <a:gdLst/>
          <a:ahLst/>
          <a:cxnLst/>
          <a:rect l="0" t="0" r="0" b="0"/>
          <a:pathLst>
            <a:path>
              <a:moveTo>
                <a:pt x="0" y="0"/>
              </a:moveTo>
              <a:lnTo>
                <a:pt x="0" y="1293671"/>
              </a:lnTo>
              <a:lnTo>
                <a:pt x="1920665" y="1293671"/>
              </a:lnTo>
              <a:lnTo>
                <a:pt x="1920665" y="146034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A8F293-4ED2-45B9-BE09-4EF2F3010F4B}">
      <dsp:nvSpPr>
        <dsp:cNvPr id="0" name=""/>
        <dsp:cNvSpPr/>
      </dsp:nvSpPr>
      <dsp:spPr>
        <a:xfrm>
          <a:off x="3451129" y="3051999"/>
          <a:ext cx="238099" cy="730170"/>
        </a:xfrm>
        <a:custGeom>
          <a:avLst/>
          <a:gdLst/>
          <a:ahLst/>
          <a:cxnLst/>
          <a:rect l="0" t="0" r="0" b="0"/>
          <a:pathLst>
            <a:path>
              <a:moveTo>
                <a:pt x="0" y="0"/>
              </a:moveTo>
              <a:lnTo>
                <a:pt x="0" y="730170"/>
              </a:lnTo>
              <a:lnTo>
                <a:pt x="238099" y="73017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B5BFDE-24A2-427E-9A8F-957FDCA91DEA}">
      <dsp:nvSpPr>
        <dsp:cNvPr id="0" name=""/>
        <dsp:cNvSpPr/>
      </dsp:nvSpPr>
      <dsp:spPr>
        <a:xfrm>
          <a:off x="4040340" y="797995"/>
          <a:ext cx="91440" cy="1460341"/>
        </a:xfrm>
        <a:custGeom>
          <a:avLst/>
          <a:gdLst/>
          <a:ahLst/>
          <a:cxnLst/>
          <a:rect l="0" t="0" r="0" b="0"/>
          <a:pathLst>
            <a:path>
              <a:moveTo>
                <a:pt x="45720" y="0"/>
              </a:moveTo>
              <a:lnTo>
                <a:pt x="45720" y="146034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7A327-54D1-4054-A002-106DB97F3185}">
      <dsp:nvSpPr>
        <dsp:cNvPr id="0" name=""/>
        <dsp:cNvSpPr/>
      </dsp:nvSpPr>
      <dsp:spPr>
        <a:xfrm>
          <a:off x="1530463" y="3051999"/>
          <a:ext cx="238099" cy="1857172"/>
        </a:xfrm>
        <a:custGeom>
          <a:avLst/>
          <a:gdLst/>
          <a:ahLst/>
          <a:cxnLst/>
          <a:rect l="0" t="0" r="0" b="0"/>
          <a:pathLst>
            <a:path>
              <a:moveTo>
                <a:pt x="0" y="0"/>
              </a:moveTo>
              <a:lnTo>
                <a:pt x="0" y="1857172"/>
              </a:lnTo>
              <a:lnTo>
                <a:pt x="238099" y="1857172"/>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18F893-1B4C-4A2D-A5AC-36DF31E5CF33}">
      <dsp:nvSpPr>
        <dsp:cNvPr id="0" name=""/>
        <dsp:cNvSpPr/>
      </dsp:nvSpPr>
      <dsp:spPr>
        <a:xfrm>
          <a:off x="1530463" y="3051999"/>
          <a:ext cx="238099" cy="730170"/>
        </a:xfrm>
        <a:custGeom>
          <a:avLst/>
          <a:gdLst/>
          <a:ahLst/>
          <a:cxnLst/>
          <a:rect l="0" t="0" r="0" b="0"/>
          <a:pathLst>
            <a:path>
              <a:moveTo>
                <a:pt x="0" y="0"/>
              </a:moveTo>
              <a:lnTo>
                <a:pt x="0" y="730170"/>
              </a:lnTo>
              <a:lnTo>
                <a:pt x="238099" y="730170"/>
              </a:lnTo>
            </a:path>
          </a:pathLst>
        </a:cu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816E6B-9E53-41E7-9142-5DF632514EB1}">
      <dsp:nvSpPr>
        <dsp:cNvPr id="0" name=""/>
        <dsp:cNvSpPr/>
      </dsp:nvSpPr>
      <dsp:spPr>
        <a:xfrm>
          <a:off x="2165394" y="797995"/>
          <a:ext cx="1920665" cy="1460341"/>
        </a:xfrm>
        <a:custGeom>
          <a:avLst/>
          <a:gdLst/>
          <a:ahLst/>
          <a:cxnLst/>
          <a:rect l="0" t="0" r="0" b="0"/>
          <a:pathLst>
            <a:path>
              <a:moveTo>
                <a:pt x="1920665" y="0"/>
              </a:moveTo>
              <a:lnTo>
                <a:pt x="1920665" y="1293671"/>
              </a:lnTo>
              <a:lnTo>
                <a:pt x="0" y="1293671"/>
              </a:lnTo>
              <a:lnTo>
                <a:pt x="0" y="1460341"/>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A6ACB9-5ED8-4B90-B23B-10BDD2183973}">
      <dsp:nvSpPr>
        <dsp:cNvPr id="0" name=""/>
        <dsp:cNvSpPr/>
      </dsp:nvSpPr>
      <dsp:spPr>
        <a:xfrm>
          <a:off x="3292396" y="4331"/>
          <a:ext cx="1587327" cy="79366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Gerente</a:t>
          </a:r>
        </a:p>
      </dsp:txBody>
      <dsp:txXfrm>
        <a:off x="3292396" y="4331"/>
        <a:ext cx="1587327" cy="793663"/>
      </dsp:txXfrm>
    </dsp:sp>
    <dsp:sp modelId="{5CFDA7BB-DE2C-4701-AB94-DA8B3622A6AD}">
      <dsp:nvSpPr>
        <dsp:cNvPr id="0" name=""/>
        <dsp:cNvSpPr/>
      </dsp:nvSpPr>
      <dsp:spPr>
        <a:xfrm>
          <a:off x="1371730" y="2258336"/>
          <a:ext cx="1587327" cy="793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Gerente de Alimentos y Bebidas</a:t>
          </a:r>
        </a:p>
      </dsp:txBody>
      <dsp:txXfrm>
        <a:off x="1371730" y="2258336"/>
        <a:ext cx="1587327" cy="793663"/>
      </dsp:txXfrm>
    </dsp:sp>
    <dsp:sp modelId="{F55E9ED3-3665-4AAA-81BA-36EF0B7DF321}">
      <dsp:nvSpPr>
        <dsp:cNvPr id="0" name=""/>
        <dsp:cNvSpPr/>
      </dsp:nvSpPr>
      <dsp:spPr>
        <a:xfrm>
          <a:off x="1768562" y="3385338"/>
          <a:ext cx="1587327" cy="793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Barman</a:t>
          </a:r>
        </a:p>
      </dsp:txBody>
      <dsp:txXfrm>
        <a:off x="1768562" y="3385338"/>
        <a:ext cx="1587327" cy="793663"/>
      </dsp:txXfrm>
    </dsp:sp>
    <dsp:sp modelId="{29DB2CE6-0CEC-4468-808C-FE00E02311BB}">
      <dsp:nvSpPr>
        <dsp:cNvPr id="0" name=""/>
        <dsp:cNvSpPr/>
      </dsp:nvSpPr>
      <dsp:spPr>
        <a:xfrm>
          <a:off x="1768562" y="4512340"/>
          <a:ext cx="1587327" cy="793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Camareros de Cocina</a:t>
          </a:r>
        </a:p>
      </dsp:txBody>
      <dsp:txXfrm>
        <a:off x="1768562" y="4512340"/>
        <a:ext cx="1587327" cy="793663"/>
      </dsp:txXfrm>
    </dsp:sp>
    <dsp:sp modelId="{A06F4527-2A3E-45ED-A108-747D4FF9C568}">
      <dsp:nvSpPr>
        <dsp:cNvPr id="0" name=""/>
        <dsp:cNvSpPr/>
      </dsp:nvSpPr>
      <dsp:spPr>
        <a:xfrm>
          <a:off x="3292396" y="2258336"/>
          <a:ext cx="1587327" cy="793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Recursos Humanos</a:t>
          </a:r>
        </a:p>
      </dsp:txBody>
      <dsp:txXfrm>
        <a:off x="3292396" y="2258336"/>
        <a:ext cx="1587327" cy="793663"/>
      </dsp:txXfrm>
    </dsp:sp>
    <dsp:sp modelId="{7412D488-DC1C-41C2-90EB-6021BB6E44BE}">
      <dsp:nvSpPr>
        <dsp:cNvPr id="0" name=""/>
        <dsp:cNvSpPr/>
      </dsp:nvSpPr>
      <dsp:spPr>
        <a:xfrm>
          <a:off x="3689228" y="3385338"/>
          <a:ext cx="1587327" cy="793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Marketing</a:t>
          </a:r>
        </a:p>
      </dsp:txBody>
      <dsp:txXfrm>
        <a:off x="3689228" y="3385338"/>
        <a:ext cx="1587327" cy="793663"/>
      </dsp:txXfrm>
    </dsp:sp>
    <dsp:sp modelId="{6502F2AC-E3EC-4F51-AE39-64D91A1B7CCC}">
      <dsp:nvSpPr>
        <dsp:cNvPr id="0" name=""/>
        <dsp:cNvSpPr/>
      </dsp:nvSpPr>
      <dsp:spPr>
        <a:xfrm>
          <a:off x="5213062" y="2258336"/>
          <a:ext cx="1587327" cy="79366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Mantenimiento y Limpieza</a:t>
          </a:r>
        </a:p>
      </dsp:txBody>
      <dsp:txXfrm>
        <a:off x="5213062" y="2258336"/>
        <a:ext cx="1587327" cy="793663"/>
      </dsp:txXfrm>
    </dsp:sp>
    <dsp:sp modelId="{BA1EB688-ED29-4AEB-8698-6CC05335BC1F}">
      <dsp:nvSpPr>
        <dsp:cNvPr id="0" name=""/>
        <dsp:cNvSpPr/>
      </dsp:nvSpPr>
      <dsp:spPr>
        <a:xfrm>
          <a:off x="5609894" y="3385338"/>
          <a:ext cx="1587327" cy="793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Técnico en Mantenimiento de Equipos</a:t>
          </a:r>
        </a:p>
      </dsp:txBody>
      <dsp:txXfrm>
        <a:off x="5609894" y="3385338"/>
        <a:ext cx="1587327" cy="793663"/>
      </dsp:txXfrm>
    </dsp:sp>
    <dsp:sp modelId="{D8A8389A-8070-41B8-9696-27A5DF7161B8}">
      <dsp:nvSpPr>
        <dsp:cNvPr id="0" name=""/>
        <dsp:cNvSpPr/>
      </dsp:nvSpPr>
      <dsp:spPr>
        <a:xfrm>
          <a:off x="5609894" y="4512340"/>
          <a:ext cx="1587327" cy="79366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Intedentes</a:t>
          </a:r>
        </a:p>
      </dsp:txBody>
      <dsp:txXfrm>
        <a:off x="5609894" y="4512340"/>
        <a:ext cx="1587327" cy="793663"/>
      </dsp:txXfrm>
    </dsp:sp>
    <dsp:sp modelId="{B6993ED7-EF16-4630-BAEA-586CA8840CFE}">
      <dsp:nvSpPr>
        <dsp:cNvPr id="0" name=""/>
        <dsp:cNvSpPr/>
      </dsp:nvSpPr>
      <dsp:spPr>
        <a:xfrm>
          <a:off x="2332063" y="1131333"/>
          <a:ext cx="1587327" cy="793663"/>
        </a:xfrm>
        <a:prstGeom prst="rect">
          <a:avLst/>
        </a:prstGeom>
        <a:solidFill>
          <a:schemeClr val="accent6">
            <a:hueOff val="0"/>
            <a:satOff val="0"/>
            <a:lumOff val="0"/>
            <a:alphaOff val="0"/>
          </a:schemeClr>
        </a:solidFill>
        <a:ln w="25400" cap="flat" cmpd="sng" algn="ctr">
          <a:solidFill>
            <a:schemeClr val="l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s-MX" sz="1800" kern="1200"/>
            <a:t>Administación y Finanzas</a:t>
          </a:r>
        </a:p>
      </dsp:txBody>
      <dsp:txXfrm>
        <a:off x="2332063" y="1131333"/>
        <a:ext cx="1587327" cy="79366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255730-9816-4F4A-90F4-F94F5FA4CD07}" type="datetimeFigureOut">
              <a:rPr lang="es-MX" smtClean="0"/>
              <a:t>25/11/19</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091364-C4D5-43D0-9D82-3AB5247F9C28}" type="slidenum">
              <a:rPr lang="es-MX" smtClean="0"/>
              <a:t>‹#›</a:t>
            </a:fld>
            <a:endParaRPr lang="es-MX"/>
          </a:p>
        </p:txBody>
      </p:sp>
    </p:spTree>
    <p:extLst>
      <p:ext uri="{BB962C8B-B14F-4D97-AF65-F5344CB8AC3E}">
        <p14:creationId xmlns:p14="http://schemas.microsoft.com/office/powerpoint/2010/main" val="40064684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A5091364-C4D5-43D0-9D82-3AB5247F9C28}" type="slidenum">
              <a:rPr lang="es-MX" smtClean="0"/>
              <a:t>4</a:t>
            </a:fld>
            <a:endParaRPr lang="es-MX"/>
          </a:p>
        </p:txBody>
      </p:sp>
    </p:spTree>
    <p:extLst>
      <p:ext uri="{BB962C8B-B14F-4D97-AF65-F5344CB8AC3E}">
        <p14:creationId xmlns:p14="http://schemas.microsoft.com/office/powerpoint/2010/main" val="1420736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A5091364-C4D5-43D0-9D82-3AB5247F9C28}" type="slidenum">
              <a:rPr lang="es-MX" smtClean="0"/>
              <a:t>11</a:t>
            </a:fld>
            <a:endParaRPr lang="es-MX" dirty="0"/>
          </a:p>
        </p:txBody>
      </p:sp>
    </p:spTree>
    <p:extLst>
      <p:ext uri="{BB962C8B-B14F-4D97-AF65-F5344CB8AC3E}">
        <p14:creationId xmlns:p14="http://schemas.microsoft.com/office/powerpoint/2010/main" val="1815934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18184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3272717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3698706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lateral pattern">
  <p:cSld name="Blank lateral pattern">
    <p:spTree>
      <p:nvGrpSpPr>
        <p:cNvPr id="1" name="Shape 534"/>
        <p:cNvGrpSpPr/>
        <p:nvPr/>
      </p:nvGrpSpPr>
      <p:grpSpPr>
        <a:xfrm>
          <a:off x="0" y="0"/>
          <a:ext cx="0" cy="0"/>
          <a:chOff x="0" y="0"/>
          <a:chExt cx="0" cy="0"/>
        </a:xfrm>
      </p:grpSpPr>
      <p:grpSp>
        <p:nvGrpSpPr>
          <p:cNvPr id="535" name="Google Shape;535;p12"/>
          <p:cNvGrpSpPr/>
          <p:nvPr/>
        </p:nvGrpSpPr>
        <p:grpSpPr>
          <a:xfrm>
            <a:off x="6109812" y="-15"/>
            <a:ext cx="3037586" cy="6862421"/>
            <a:chOff x="6109812" y="-11"/>
            <a:chExt cx="3037586" cy="5146816"/>
          </a:xfrm>
        </p:grpSpPr>
        <p:sp>
          <p:nvSpPr>
            <p:cNvPr id="536" name="Google Shape;536;p12"/>
            <p:cNvSpPr/>
            <p:nvPr/>
          </p:nvSpPr>
          <p:spPr>
            <a:xfrm>
              <a:off x="7324645" y="3539314"/>
              <a:ext cx="607886" cy="643388"/>
            </a:xfrm>
            <a:custGeom>
              <a:avLst/>
              <a:gdLst/>
              <a:ahLst/>
              <a:cxnLst/>
              <a:rect l="l" t="t" r="r" b="b"/>
              <a:pathLst>
                <a:path w="20428" h="20037" extrusionOk="0">
                  <a:moveTo>
                    <a:pt x="1" y="0"/>
                  </a:moveTo>
                  <a:lnTo>
                    <a:pt x="1" y="20036"/>
                  </a:lnTo>
                  <a:lnTo>
                    <a:pt x="20427" y="9990"/>
                  </a:lnTo>
                  <a:lnTo>
                    <a:pt x="1"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2"/>
            <p:cNvSpPr/>
            <p:nvPr/>
          </p:nvSpPr>
          <p:spPr>
            <a:xfrm>
              <a:off x="7324645" y="4182670"/>
              <a:ext cx="607886" cy="643356"/>
            </a:xfrm>
            <a:custGeom>
              <a:avLst/>
              <a:gdLst/>
              <a:ahLst/>
              <a:cxnLst/>
              <a:rect l="l" t="t" r="r" b="b"/>
              <a:pathLst>
                <a:path w="20428" h="20036" extrusionOk="0">
                  <a:moveTo>
                    <a:pt x="1" y="0"/>
                  </a:moveTo>
                  <a:lnTo>
                    <a:pt x="1" y="20036"/>
                  </a:lnTo>
                  <a:lnTo>
                    <a:pt x="20427" y="9990"/>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2"/>
            <p:cNvSpPr/>
            <p:nvPr/>
          </p:nvSpPr>
          <p:spPr>
            <a:xfrm>
              <a:off x="7932502" y="643313"/>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2"/>
            <p:cNvSpPr/>
            <p:nvPr/>
          </p:nvSpPr>
          <p:spPr>
            <a:xfrm>
              <a:off x="8538692" y="322534"/>
              <a:ext cx="607856" cy="643388"/>
            </a:xfrm>
            <a:custGeom>
              <a:avLst/>
              <a:gdLst/>
              <a:ahLst/>
              <a:cxnLst/>
              <a:rect l="l" t="t" r="r" b="b"/>
              <a:pathLst>
                <a:path w="20427" h="20037" extrusionOk="0">
                  <a:moveTo>
                    <a:pt x="0" y="1"/>
                  </a:moveTo>
                  <a:lnTo>
                    <a:pt x="0" y="20037"/>
                  </a:lnTo>
                  <a:lnTo>
                    <a:pt x="20427" y="9991"/>
                  </a:lnTo>
                  <a:lnTo>
                    <a:pt x="0"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2"/>
            <p:cNvSpPr/>
            <p:nvPr/>
          </p:nvSpPr>
          <p:spPr>
            <a:xfrm>
              <a:off x="7932502" y="1286669"/>
              <a:ext cx="606220" cy="643388"/>
            </a:xfrm>
            <a:custGeom>
              <a:avLst/>
              <a:gdLst/>
              <a:ahLst/>
              <a:cxnLst/>
              <a:rect l="l" t="t" r="r" b="b"/>
              <a:pathLst>
                <a:path w="20372" h="20037" extrusionOk="0">
                  <a:moveTo>
                    <a:pt x="0" y="1"/>
                  </a:moveTo>
                  <a:lnTo>
                    <a:pt x="0" y="20037"/>
                  </a:lnTo>
                  <a:lnTo>
                    <a:pt x="20371" y="10047"/>
                  </a:lnTo>
                  <a:lnTo>
                    <a:pt x="0" y="1"/>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2"/>
            <p:cNvSpPr/>
            <p:nvPr/>
          </p:nvSpPr>
          <p:spPr>
            <a:xfrm>
              <a:off x="7932502" y="3216737"/>
              <a:ext cx="606220" cy="643388"/>
            </a:xfrm>
            <a:custGeom>
              <a:avLst/>
              <a:gdLst/>
              <a:ahLst/>
              <a:cxnLst/>
              <a:rect l="l" t="t" r="r" b="b"/>
              <a:pathLst>
                <a:path w="20372" h="20037" extrusionOk="0">
                  <a:moveTo>
                    <a:pt x="0" y="0"/>
                  </a:moveTo>
                  <a:lnTo>
                    <a:pt x="0" y="20036"/>
                  </a:lnTo>
                  <a:lnTo>
                    <a:pt x="20371"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2"/>
            <p:cNvSpPr/>
            <p:nvPr/>
          </p:nvSpPr>
          <p:spPr>
            <a:xfrm>
              <a:off x="8538692" y="3539314"/>
              <a:ext cx="607856" cy="643388"/>
            </a:xfrm>
            <a:custGeom>
              <a:avLst/>
              <a:gdLst/>
              <a:ahLst/>
              <a:cxnLst/>
              <a:rect l="l" t="t" r="r" b="b"/>
              <a:pathLst>
                <a:path w="20427" h="20037" extrusionOk="0">
                  <a:moveTo>
                    <a:pt x="0" y="0"/>
                  </a:moveTo>
                  <a:lnTo>
                    <a:pt x="0" y="20036"/>
                  </a:lnTo>
                  <a:lnTo>
                    <a:pt x="20427" y="9990"/>
                  </a:lnTo>
                  <a:lnTo>
                    <a:pt x="0"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2"/>
            <p:cNvSpPr/>
            <p:nvPr/>
          </p:nvSpPr>
          <p:spPr>
            <a:xfrm>
              <a:off x="7932502" y="-11"/>
              <a:ext cx="606220" cy="643356"/>
            </a:xfrm>
            <a:custGeom>
              <a:avLst/>
              <a:gdLst/>
              <a:ahLst/>
              <a:cxnLst/>
              <a:rect l="l" t="t" r="r" b="b"/>
              <a:pathLst>
                <a:path w="20372" h="20036" extrusionOk="0">
                  <a:moveTo>
                    <a:pt x="0" y="0"/>
                  </a:moveTo>
                  <a:lnTo>
                    <a:pt x="0" y="20036"/>
                  </a:lnTo>
                  <a:lnTo>
                    <a:pt x="20371" y="10046"/>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2"/>
            <p:cNvSpPr/>
            <p:nvPr/>
          </p:nvSpPr>
          <p:spPr>
            <a:xfrm>
              <a:off x="8538692" y="-11"/>
              <a:ext cx="607856" cy="322577"/>
            </a:xfrm>
            <a:custGeom>
              <a:avLst/>
              <a:gdLst/>
              <a:ahLst/>
              <a:cxnLst/>
              <a:rect l="l" t="t" r="r" b="b"/>
              <a:pathLst>
                <a:path w="20427" h="10046" extrusionOk="0">
                  <a:moveTo>
                    <a:pt x="0" y="0"/>
                  </a:moveTo>
                  <a:lnTo>
                    <a:pt x="0" y="10046"/>
                  </a:lnTo>
                  <a:lnTo>
                    <a:pt x="20427" y="0"/>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2"/>
            <p:cNvSpPr/>
            <p:nvPr/>
          </p:nvSpPr>
          <p:spPr>
            <a:xfrm>
              <a:off x="7324645"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2"/>
            <p:cNvSpPr/>
            <p:nvPr/>
          </p:nvSpPr>
          <p:spPr>
            <a:xfrm>
              <a:off x="6716818" y="3539314"/>
              <a:ext cx="607856" cy="643388"/>
            </a:xfrm>
            <a:custGeom>
              <a:avLst/>
              <a:gdLst/>
              <a:ahLst/>
              <a:cxnLst/>
              <a:rect l="l" t="t" r="r" b="b"/>
              <a:pathLst>
                <a:path w="20427" h="20037" extrusionOk="0">
                  <a:moveTo>
                    <a:pt x="20427" y="0"/>
                  </a:moveTo>
                  <a:lnTo>
                    <a:pt x="0" y="9990"/>
                  </a:lnTo>
                  <a:lnTo>
                    <a:pt x="20427" y="20036"/>
                  </a:lnTo>
                  <a:lnTo>
                    <a:pt x="20427" y="0"/>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2"/>
            <p:cNvSpPr/>
            <p:nvPr/>
          </p:nvSpPr>
          <p:spPr>
            <a:xfrm>
              <a:off x="7932502" y="322534"/>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2"/>
            <p:cNvSpPr/>
            <p:nvPr/>
          </p:nvSpPr>
          <p:spPr>
            <a:xfrm>
              <a:off x="7932502" y="965890"/>
              <a:ext cx="606220" cy="643388"/>
            </a:xfrm>
            <a:custGeom>
              <a:avLst/>
              <a:gdLst/>
              <a:ahLst/>
              <a:cxnLst/>
              <a:rect l="l" t="t" r="r" b="b"/>
              <a:pathLst>
                <a:path w="20372" h="20037" extrusionOk="0">
                  <a:moveTo>
                    <a:pt x="20371" y="1"/>
                  </a:moveTo>
                  <a:lnTo>
                    <a:pt x="0" y="9991"/>
                  </a:lnTo>
                  <a:lnTo>
                    <a:pt x="20371" y="20037"/>
                  </a:lnTo>
                  <a:lnTo>
                    <a:pt x="20371" y="1"/>
                  </a:lnTo>
                  <a:close/>
                </a:path>
              </a:pathLst>
            </a:custGeom>
            <a:solidFill>
              <a:srgbClr val="FFA4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2"/>
            <p:cNvSpPr/>
            <p:nvPr/>
          </p:nvSpPr>
          <p:spPr>
            <a:xfrm>
              <a:off x="7932502" y="2895958"/>
              <a:ext cx="606220" cy="643388"/>
            </a:xfrm>
            <a:custGeom>
              <a:avLst/>
              <a:gdLst/>
              <a:ahLst/>
              <a:cxnLst/>
              <a:rect l="l" t="t" r="r" b="b"/>
              <a:pathLst>
                <a:path w="20372" h="20037" extrusionOk="0">
                  <a:moveTo>
                    <a:pt x="20371" y="0"/>
                  </a:moveTo>
                  <a:lnTo>
                    <a:pt x="0" y="9990"/>
                  </a:lnTo>
                  <a:lnTo>
                    <a:pt x="20371" y="20036"/>
                  </a:lnTo>
                  <a:lnTo>
                    <a:pt x="20371"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2"/>
            <p:cNvSpPr/>
            <p:nvPr/>
          </p:nvSpPr>
          <p:spPr>
            <a:xfrm>
              <a:off x="7932492" y="3538418"/>
              <a:ext cx="607856" cy="643388"/>
            </a:xfrm>
            <a:custGeom>
              <a:avLst/>
              <a:gdLst/>
              <a:ahLst/>
              <a:cxnLst/>
              <a:rect l="l" t="t" r="r" b="b"/>
              <a:pathLst>
                <a:path w="20427" h="20037" extrusionOk="0">
                  <a:moveTo>
                    <a:pt x="20427" y="0"/>
                  </a:moveTo>
                  <a:lnTo>
                    <a:pt x="0" y="10046"/>
                  </a:lnTo>
                  <a:lnTo>
                    <a:pt x="20427" y="20036"/>
                  </a:lnTo>
                  <a:lnTo>
                    <a:pt x="20427"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2"/>
            <p:cNvSpPr/>
            <p:nvPr/>
          </p:nvSpPr>
          <p:spPr>
            <a:xfrm>
              <a:off x="6716818" y="-11"/>
              <a:ext cx="607856" cy="322577"/>
            </a:xfrm>
            <a:custGeom>
              <a:avLst/>
              <a:gdLst/>
              <a:ahLst/>
              <a:cxnLst/>
              <a:rect l="l" t="t" r="r" b="b"/>
              <a:pathLst>
                <a:path w="20427" h="10046" extrusionOk="0">
                  <a:moveTo>
                    <a:pt x="0" y="0"/>
                  </a:moveTo>
                  <a:lnTo>
                    <a:pt x="20427" y="1004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2"/>
            <p:cNvSpPr/>
            <p:nvPr/>
          </p:nvSpPr>
          <p:spPr>
            <a:xfrm>
              <a:off x="6716818" y="4825993"/>
              <a:ext cx="607856" cy="320811"/>
            </a:xfrm>
            <a:custGeom>
              <a:avLst/>
              <a:gdLst/>
              <a:ahLst/>
              <a:cxnLst/>
              <a:rect l="l" t="t" r="r" b="b"/>
              <a:pathLst>
                <a:path w="20427" h="9991" extrusionOk="0">
                  <a:moveTo>
                    <a:pt x="20427" y="1"/>
                  </a:moveTo>
                  <a:lnTo>
                    <a:pt x="0" y="9991"/>
                  </a:lnTo>
                  <a:lnTo>
                    <a:pt x="20427" y="9991"/>
                  </a:lnTo>
                  <a:lnTo>
                    <a:pt x="20427" y="1"/>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2"/>
            <p:cNvSpPr/>
            <p:nvPr/>
          </p:nvSpPr>
          <p:spPr>
            <a:xfrm>
              <a:off x="7324645" y="4503448"/>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2"/>
            <p:cNvSpPr/>
            <p:nvPr/>
          </p:nvSpPr>
          <p:spPr>
            <a:xfrm>
              <a:off x="8538692" y="-11"/>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2"/>
            <p:cNvSpPr/>
            <p:nvPr/>
          </p:nvSpPr>
          <p:spPr>
            <a:xfrm>
              <a:off x="8538692" y="4503448"/>
              <a:ext cx="607856" cy="643356"/>
            </a:xfrm>
            <a:custGeom>
              <a:avLst/>
              <a:gdLst/>
              <a:ahLst/>
              <a:cxnLst/>
              <a:rect l="l" t="t" r="r" b="b"/>
              <a:pathLst>
                <a:path w="20427" h="20036" extrusionOk="0">
                  <a:moveTo>
                    <a:pt x="20427" y="0"/>
                  </a:moveTo>
                  <a:lnTo>
                    <a:pt x="0"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2"/>
            <p:cNvSpPr/>
            <p:nvPr/>
          </p:nvSpPr>
          <p:spPr>
            <a:xfrm>
              <a:off x="7324658" y="322534"/>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2"/>
            <p:cNvSpPr/>
            <p:nvPr/>
          </p:nvSpPr>
          <p:spPr>
            <a:xfrm>
              <a:off x="7324658" y="965890"/>
              <a:ext cx="607886" cy="643388"/>
            </a:xfrm>
            <a:custGeom>
              <a:avLst/>
              <a:gdLst/>
              <a:ahLst/>
              <a:cxnLst/>
              <a:rect l="l" t="t" r="r" b="b"/>
              <a:pathLst>
                <a:path w="20428" h="20037" extrusionOk="0">
                  <a:moveTo>
                    <a:pt x="1" y="1"/>
                  </a:moveTo>
                  <a:lnTo>
                    <a:pt x="1" y="20037"/>
                  </a:lnTo>
                  <a:lnTo>
                    <a:pt x="20427" y="9991"/>
                  </a:lnTo>
                  <a:lnTo>
                    <a:pt x="1"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2"/>
            <p:cNvSpPr/>
            <p:nvPr/>
          </p:nvSpPr>
          <p:spPr>
            <a:xfrm>
              <a:off x="6716831" y="965890"/>
              <a:ext cx="607856" cy="643388"/>
            </a:xfrm>
            <a:custGeom>
              <a:avLst/>
              <a:gdLst/>
              <a:ahLst/>
              <a:cxnLst/>
              <a:rect l="l" t="t" r="r" b="b"/>
              <a:pathLst>
                <a:path w="20427" h="20037" extrusionOk="0">
                  <a:moveTo>
                    <a:pt x="20427" y="1"/>
                  </a:moveTo>
                  <a:lnTo>
                    <a:pt x="0" y="9991"/>
                  </a:lnTo>
                  <a:lnTo>
                    <a:pt x="20427" y="20037"/>
                  </a:lnTo>
                  <a:lnTo>
                    <a:pt x="20427" y="1"/>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2"/>
            <p:cNvSpPr/>
            <p:nvPr/>
          </p:nvSpPr>
          <p:spPr>
            <a:xfrm>
              <a:off x="7324658" y="1286669"/>
              <a:ext cx="607886" cy="643388"/>
            </a:xfrm>
            <a:custGeom>
              <a:avLst/>
              <a:gdLst/>
              <a:ahLst/>
              <a:cxnLst/>
              <a:rect l="l" t="t" r="r" b="b"/>
              <a:pathLst>
                <a:path w="20428" h="20037" extrusionOk="0">
                  <a:moveTo>
                    <a:pt x="20427" y="1"/>
                  </a:moveTo>
                  <a:lnTo>
                    <a:pt x="1" y="10047"/>
                  </a:lnTo>
                  <a:lnTo>
                    <a:pt x="20427" y="20037"/>
                  </a:lnTo>
                  <a:lnTo>
                    <a:pt x="20427"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2"/>
            <p:cNvSpPr/>
            <p:nvPr/>
          </p:nvSpPr>
          <p:spPr>
            <a:xfrm>
              <a:off x="7324658" y="-11"/>
              <a:ext cx="607886" cy="643356"/>
            </a:xfrm>
            <a:custGeom>
              <a:avLst/>
              <a:gdLst/>
              <a:ahLst/>
              <a:cxnLst/>
              <a:rect l="l" t="t" r="r" b="b"/>
              <a:pathLst>
                <a:path w="20428" h="20036" extrusionOk="0">
                  <a:moveTo>
                    <a:pt x="20427" y="0"/>
                  </a:moveTo>
                  <a:lnTo>
                    <a:pt x="1" y="10046"/>
                  </a:lnTo>
                  <a:lnTo>
                    <a:pt x="20427" y="20036"/>
                  </a:lnTo>
                  <a:lnTo>
                    <a:pt x="20427"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2"/>
            <p:cNvSpPr/>
            <p:nvPr/>
          </p:nvSpPr>
          <p:spPr>
            <a:xfrm>
              <a:off x="8538692" y="4825993"/>
              <a:ext cx="607856" cy="320811"/>
            </a:xfrm>
            <a:custGeom>
              <a:avLst/>
              <a:gdLst/>
              <a:ahLst/>
              <a:cxnLst/>
              <a:rect l="l" t="t" r="r" b="b"/>
              <a:pathLst>
                <a:path w="20427" h="9991" extrusionOk="0">
                  <a:moveTo>
                    <a:pt x="0" y="1"/>
                  </a:moveTo>
                  <a:lnTo>
                    <a:pt x="0" y="9991"/>
                  </a:lnTo>
                  <a:lnTo>
                    <a:pt x="20427" y="9991"/>
                  </a:lnTo>
                  <a:lnTo>
                    <a:pt x="0" y="1"/>
                  </a:lnTo>
                  <a:close/>
                </a:path>
              </a:pathLst>
            </a:custGeom>
            <a:no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2"/>
            <p:cNvSpPr/>
            <p:nvPr/>
          </p:nvSpPr>
          <p:spPr>
            <a:xfrm>
              <a:off x="6717668" y="1930025"/>
              <a:ext cx="607856" cy="643388"/>
            </a:xfrm>
            <a:custGeom>
              <a:avLst/>
              <a:gdLst/>
              <a:ahLst/>
              <a:cxnLst/>
              <a:rect l="l" t="t" r="r" b="b"/>
              <a:pathLst>
                <a:path w="20427" h="20037" extrusionOk="0">
                  <a:moveTo>
                    <a:pt x="0" y="1"/>
                  </a:moveTo>
                  <a:lnTo>
                    <a:pt x="0" y="20037"/>
                  </a:lnTo>
                  <a:lnTo>
                    <a:pt x="20427" y="10046"/>
                  </a:lnTo>
                  <a:lnTo>
                    <a:pt x="0" y="1"/>
                  </a:lnTo>
                  <a:close/>
                </a:path>
              </a:pathLst>
            </a:custGeom>
            <a:solidFill>
              <a:srgbClr val="E806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2"/>
            <p:cNvSpPr/>
            <p:nvPr/>
          </p:nvSpPr>
          <p:spPr>
            <a:xfrm>
              <a:off x="7325495" y="2252602"/>
              <a:ext cx="607886" cy="643388"/>
            </a:xfrm>
            <a:custGeom>
              <a:avLst/>
              <a:gdLst/>
              <a:ahLst/>
              <a:cxnLst/>
              <a:rect l="l" t="t" r="r" b="b"/>
              <a:pathLst>
                <a:path w="20428" h="20037" extrusionOk="0">
                  <a:moveTo>
                    <a:pt x="1" y="0"/>
                  </a:moveTo>
                  <a:lnTo>
                    <a:pt x="1" y="20036"/>
                  </a:lnTo>
                  <a:lnTo>
                    <a:pt x="20427" y="9991"/>
                  </a:lnTo>
                  <a:lnTo>
                    <a:pt x="1" y="0"/>
                  </a:lnTo>
                  <a:close/>
                </a:path>
              </a:pathLst>
            </a:custGeom>
            <a:solidFill>
              <a:srgbClr val="FFFFFF"/>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2"/>
            <p:cNvSpPr/>
            <p:nvPr/>
          </p:nvSpPr>
          <p:spPr>
            <a:xfrm>
              <a:off x="6717668" y="3216737"/>
              <a:ext cx="607856" cy="643388"/>
            </a:xfrm>
            <a:custGeom>
              <a:avLst/>
              <a:gdLst/>
              <a:ahLst/>
              <a:cxnLst/>
              <a:rect l="l" t="t" r="r" b="b"/>
              <a:pathLst>
                <a:path w="20427" h="20037" extrusionOk="0">
                  <a:moveTo>
                    <a:pt x="0" y="0"/>
                  </a:moveTo>
                  <a:lnTo>
                    <a:pt x="0" y="20036"/>
                  </a:lnTo>
                  <a:lnTo>
                    <a:pt x="20427" y="10046"/>
                  </a:lnTo>
                  <a:lnTo>
                    <a:pt x="0" y="0"/>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2"/>
            <p:cNvSpPr/>
            <p:nvPr/>
          </p:nvSpPr>
          <p:spPr>
            <a:xfrm>
              <a:off x="7933352" y="1930025"/>
              <a:ext cx="606220" cy="643388"/>
            </a:xfrm>
            <a:custGeom>
              <a:avLst/>
              <a:gdLst/>
              <a:ahLst/>
              <a:cxnLst/>
              <a:rect l="l" t="t" r="r" b="b"/>
              <a:pathLst>
                <a:path w="20372" h="20037" extrusionOk="0">
                  <a:moveTo>
                    <a:pt x="0" y="1"/>
                  </a:moveTo>
                  <a:lnTo>
                    <a:pt x="0" y="20037"/>
                  </a:lnTo>
                  <a:lnTo>
                    <a:pt x="20371" y="10046"/>
                  </a:lnTo>
                  <a:lnTo>
                    <a:pt x="0" y="1"/>
                  </a:lnTo>
                  <a:close/>
                </a:path>
              </a:pathLst>
            </a:custGeom>
            <a:solidFill>
              <a:srgbClr val="FFA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2"/>
            <p:cNvSpPr/>
            <p:nvPr/>
          </p:nvSpPr>
          <p:spPr>
            <a:xfrm>
              <a:off x="7933352" y="2573381"/>
              <a:ext cx="606220" cy="643388"/>
            </a:xfrm>
            <a:custGeom>
              <a:avLst/>
              <a:gdLst/>
              <a:ahLst/>
              <a:cxnLst/>
              <a:rect l="l" t="t" r="r" b="b"/>
              <a:pathLst>
                <a:path w="20372" h="20037" extrusionOk="0">
                  <a:moveTo>
                    <a:pt x="0" y="1"/>
                  </a:moveTo>
                  <a:lnTo>
                    <a:pt x="0" y="20036"/>
                  </a:lnTo>
                  <a:lnTo>
                    <a:pt x="20371" y="10046"/>
                  </a:lnTo>
                  <a:lnTo>
                    <a:pt x="0" y="1"/>
                  </a:lnTo>
                  <a:close/>
                </a:path>
              </a:pathLst>
            </a:custGeom>
            <a:solidFill>
              <a:srgbClr val="F64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2"/>
            <p:cNvSpPr/>
            <p:nvPr/>
          </p:nvSpPr>
          <p:spPr>
            <a:xfrm>
              <a:off x="8539542" y="1608802"/>
              <a:ext cx="607856" cy="643388"/>
            </a:xfrm>
            <a:custGeom>
              <a:avLst/>
              <a:gdLst/>
              <a:ahLst/>
              <a:cxnLst/>
              <a:rect l="l" t="t" r="r" b="b"/>
              <a:pathLst>
                <a:path w="20427" h="20037" extrusionOk="0">
                  <a:moveTo>
                    <a:pt x="0" y="0"/>
                  </a:moveTo>
                  <a:lnTo>
                    <a:pt x="0" y="20036"/>
                  </a:lnTo>
                  <a:lnTo>
                    <a:pt x="20427" y="9991"/>
                  </a:lnTo>
                  <a:lnTo>
                    <a:pt x="0" y="0"/>
                  </a:lnTo>
                  <a:close/>
                </a:path>
              </a:pathLst>
            </a:custGeom>
            <a:solidFill>
              <a:srgbClr val="F64646">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2"/>
            <p:cNvSpPr/>
            <p:nvPr/>
          </p:nvSpPr>
          <p:spPr>
            <a:xfrm>
              <a:off x="6109812" y="3216737"/>
              <a:ext cx="607886" cy="643388"/>
            </a:xfrm>
            <a:custGeom>
              <a:avLst/>
              <a:gdLst/>
              <a:ahLst/>
              <a:cxnLst/>
              <a:rect l="l" t="t" r="r" b="b"/>
              <a:pathLst>
                <a:path w="20428" h="20037" extrusionOk="0">
                  <a:moveTo>
                    <a:pt x="20427" y="0"/>
                  </a:moveTo>
                  <a:lnTo>
                    <a:pt x="1" y="10046"/>
                  </a:lnTo>
                  <a:lnTo>
                    <a:pt x="20427" y="20036"/>
                  </a:lnTo>
                  <a:lnTo>
                    <a:pt x="20427" y="0"/>
                  </a:lnTo>
                  <a:close/>
                </a:path>
              </a:pathLst>
            </a:custGeom>
            <a:solidFill>
              <a:srgbClr val="FFC800">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2"/>
            <p:cNvSpPr/>
            <p:nvPr/>
          </p:nvSpPr>
          <p:spPr>
            <a:xfrm>
              <a:off x="6717668" y="1609246"/>
              <a:ext cx="607856" cy="643388"/>
            </a:xfrm>
            <a:custGeom>
              <a:avLst/>
              <a:gdLst/>
              <a:ahLst/>
              <a:cxnLst/>
              <a:rect l="l" t="t" r="r" b="b"/>
              <a:pathLst>
                <a:path w="20427" h="20037" extrusionOk="0">
                  <a:moveTo>
                    <a:pt x="20427" y="1"/>
                  </a:moveTo>
                  <a:lnTo>
                    <a:pt x="0" y="9991"/>
                  </a:lnTo>
                  <a:lnTo>
                    <a:pt x="20427" y="20036"/>
                  </a:lnTo>
                  <a:lnTo>
                    <a:pt x="20427" y="1"/>
                  </a:lnTo>
                  <a:close/>
                </a:path>
              </a:pathLst>
            </a:custGeom>
            <a:solidFill>
              <a:srgbClr val="FFC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2"/>
            <p:cNvSpPr/>
            <p:nvPr/>
          </p:nvSpPr>
          <p:spPr>
            <a:xfrm>
              <a:off x="7325495" y="1930025"/>
              <a:ext cx="607886" cy="643388"/>
            </a:xfrm>
            <a:custGeom>
              <a:avLst/>
              <a:gdLst/>
              <a:ahLst/>
              <a:cxnLst/>
              <a:rect l="l" t="t" r="r" b="b"/>
              <a:pathLst>
                <a:path w="20428" h="20037" extrusionOk="0">
                  <a:moveTo>
                    <a:pt x="20427" y="1"/>
                  </a:moveTo>
                  <a:lnTo>
                    <a:pt x="1" y="10046"/>
                  </a:lnTo>
                  <a:lnTo>
                    <a:pt x="20427" y="20037"/>
                  </a:lnTo>
                  <a:lnTo>
                    <a:pt x="20427" y="1"/>
                  </a:lnTo>
                  <a:close/>
                </a:path>
              </a:pathLst>
            </a:custGeom>
            <a:solidFill>
              <a:srgbClr val="A61C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1" name="Google Shape;571;p12"/>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9515844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899300" y="2655751"/>
            <a:ext cx="53454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Font typeface="Raleway"/>
              <a:buNone/>
              <a:defRPr sz="3600">
                <a:latin typeface="Raleway"/>
                <a:ea typeface="Raleway"/>
                <a:cs typeface="Raleway"/>
                <a:sym typeface="Raleway"/>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extLst>
      <p:ext uri="{BB962C8B-B14F-4D97-AF65-F5344CB8AC3E}">
        <p14:creationId xmlns:p14="http://schemas.microsoft.com/office/powerpoint/2010/main" val="30376786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ubtitle">
  <p:cSld name="Subtitl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ctrTitle"/>
          </p:nvPr>
        </p:nvSpPr>
        <p:spPr>
          <a:xfrm>
            <a:off x="1501200" y="1730125"/>
            <a:ext cx="61416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Font typeface="Raleway"/>
              <a:buNone/>
              <a:defRPr sz="3000">
                <a:latin typeface="Raleway"/>
                <a:ea typeface="Raleway"/>
                <a:cs typeface="Raleway"/>
                <a:sym typeface="Raleway"/>
              </a:defRPr>
            </a:lvl1pPr>
            <a:lvl2pPr lvl="1" algn="ctr" rtl="0">
              <a:spcBef>
                <a:spcPts val="0"/>
              </a:spcBef>
              <a:spcAft>
                <a:spcPts val="0"/>
              </a:spcAft>
              <a:buSzPts val="3000"/>
              <a:buFont typeface="Raleway"/>
              <a:buNone/>
              <a:defRPr sz="3000">
                <a:latin typeface="Raleway"/>
                <a:ea typeface="Raleway"/>
                <a:cs typeface="Raleway"/>
                <a:sym typeface="Raleway"/>
              </a:defRPr>
            </a:lvl2pPr>
            <a:lvl3pPr lvl="2" algn="ctr" rtl="0">
              <a:spcBef>
                <a:spcPts val="0"/>
              </a:spcBef>
              <a:spcAft>
                <a:spcPts val="0"/>
              </a:spcAft>
              <a:buSzPts val="3000"/>
              <a:buFont typeface="Raleway"/>
              <a:buNone/>
              <a:defRPr sz="3000">
                <a:latin typeface="Raleway"/>
                <a:ea typeface="Raleway"/>
                <a:cs typeface="Raleway"/>
                <a:sym typeface="Raleway"/>
              </a:defRPr>
            </a:lvl3pPr>
            <a:lvl4pPr lvl="3" algn="ctr" rtl="0">
              <a:spcBef>
                <a:spcPts val="0"/>
              </a:spcBef>
              <a:spcAft>
                <a:spcPts val="0"/>
              </a:spcAft>
              <a:buSzPts val="3000"/>
              <a:buFont typeface="Raleway"/>
              <a:buNone/>
              <a:defRPr sz="3000">
                <a:latin typeface="Raleway"/>
                <a:ea typeface="Raleway"/>
                <a:cs typeface="Raleway"/>
                <a:sym typeface="Raleway"/>
              </a:defRPr>
            </a:lvl4pPr>
            <a:lvl5pPr lvl="4" algn="ctr" rtl="0">
              <a:spcBef>
                <a:spcPts val="0"/>
              </a:spcBef>
              <a:spcAft>
                <a:spcPts val="0"/>
              </a:spcAft>
              <a:buSzPts val="3000"/>
              <a:buFont typeface="Raleway"/>
              <a:buNone/>
              <a:defRPr sz="3000">
                <a:latin typeface="Raleway"/>
                <a:ea typeface="Raleway"/>
                <a:cs typeface="Raleway"/>
                <a:sym typeface="Raleway"/>
              </a:defRPr>
            </a:lvl5pPr>
            <a:lvl6pPr lvl="5" algn="ctr" rtl="0">
              <a:spcBef>
                <a:spcPts val="0"/>
              </a:spcBef>
              <a:spcAft>
                <a:spcPts val="0"/>
              </a:spcAft>
              <a:buSzPts val="3000"/>
              <a:buFont typeface="Raleway"/>
              <a:buNone/>
              <a:defRPr sz="3000">
                <a:latin typeface="Raleway"/>
                <a:ea typeface="Raleway"/>
                <a:cs typeface="Raleway"/>
                <a:sym typeface="Raleway"/>
              </a:defRPr>
            </a:lvl6pPr>
            <a:lvl7pPr lvl="6" algn="ctr" rtl="0">
              <a:spcBef>
                <a:spcPts val="0"/>
              </a:spcBef>
              <a:spcAft>
                <a:spcPts val="0"/>
              </a:spcAft>
              <a:buSzPts val="3000"/>
              <a:buFont typeface="Raleway"/>
              <a:buNone/>
              <a:defRPr sz="3000">
                <a:latin typeface="Raleway"/>
                <a:ea typeface="Raleway"/>
                <a:cs typeface="Raleway"/>
                <a:sym typeface="Raleway"/>
              </a:defRPr>
            </a:lvl7pPr>
            <a:lvl8pPr lvl="7" algn="ctr" rtl="0">
              <a:spcBef>
                <a:spcPts val="0"/>
              </a:spcBef>
              <a:spcAft>
                <a:spcPts val="0"/>
              </a:spcAft>
              <a:buSzPts val="3000"/>
              <a:buFont typeface="Raleway"/>
              <a:buNone/>
              <a:defRPr sz="3000">
                <a:latin typeface="Raleway"/>
                <a:ea typeface="Raleway"/>
                <a:cs typeface="Raleway"/>
                <a:sym typeface="Raleway"/>
              </a:defRPr>
            </a:lvl8pPr>
            <a:lvl9pPr lvl="8" algn="ctr" rtl="0">
              <a:spcBef>
                <a:spcPts val="0"/>
              </a:spcBef>
              <a:spcAft>
                <a:spcPts val="0"/>
              </a:spcAft>
              <a:buSzPts val="3000"/>
              <a:buFont typeface="Raleway"/>
              <a:buNone/>
              <a:defRPr sz="3000">
                <a:latin typeface="Raleway"/>
                <a:ea typeface="Raleway"/>
                <a:cs typeface="Raleway"/>
                <a:sym typeface="Raleway"/>
              </a:defRPr>
            </a:lvl9pPr>
          </a:lstStyle>
          <a:p>
            <a:endParaRPr/>
          </a:p>
        </p:txBody>
      </p:sp>
      <p:sp>
        <p:nvSpPr>
          <p:cNvPr id="15" name="Google Shape;15;p3"/>
          <p:cNvSpPr txBox="1">
            <a:spLocks noGrp="1"/>
          </p:cNvSpPr>
          <p:nvPr>
            <p:ph type="subTitle" idx="1"/>
          </p:nvPr>
        </p:nvSpPr>
        <p:spPr>
          <a:xfrm>
            <a:off x="1501200" y="3405747"/>
            <a:ext cx="61416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Homemade Apple"/>
              <a:buNone/>
              <a:defRPr sz="1800">
                <a:latin typeface="Homemade Apple"/>
                <a:ea typeface="Homemade Apple"/>
                <a:cs typeface="Homemade Apple"/>
                <a:sym typeface="Homemade Apple"/>
              </a:defRPr>
            </a:lvl1pPr>
            <a:lvl2pPr lvl="1" algn="ctr" rtl="0">
              <a:spcBef>
                <a:spcPts val="0"/>
              </a:spcBef>
              <a:spcAft>
                <a:spcPts val="0"/>
              </a:spcAft>
              <a:buSzPts val="1800"/>
              <a:buFont typeface="Homemade Apple"/>
              <a:buNone/>
              <a:defRPr sz="1800">
                <a:latin typeface="Homemade Apple"/>
                <a:ea typeface="Homemade Apple"/>
                <a:cs typeface="Homemade Apple"/>
                <a:sym typeface="Homemade Apple"/>
              </a:defRPr>
            </a:lvl2pPr>
            <a:lvl3pPr lvl="2" algn="ctr" rtl="0">
              <a:spcBef>
                <a:spcPts val="0"/>
              </a:spcBef>
              <a:spcAft>
                <a:spcPts val="0"/>
              </a:spcAft>
              <a:buSzPts val="1800"/>
              <a:buFont typeface="Homemade Apple"/>
              <a:buNone/>
              <a:defRPr sz="1800">
                <a:latin typeface="Homemade Apple"/>
                <a:ea typeface="Homemade Apple"/>
                <a:cs typeface="Homemade Apple"/>
                <a:sym typeface="Homemade Apple"/>
              </a:defRPr>
            </a:lvl3pPr>
            <a:lvl4pPr lvl="3" algn="ctr" rtl="0">
              <a:spcBef>
                <a:spcPts val="0"/>
              </a:spcBef>
              <a:spcAft>
                <a:spcPts val="0"/>
              </a:spcAft>
              <a:buSzPts val="2400"/>
              <a:buFont typeface="Homemade Apple"/>
              <a:buNone/>
              <a:defRPr>
                <a:latin typeface="Homemade Apple"/>
                <a:ea typeface="Homemade Apple"/>
                <a:cs typeface="Homemade Apple"/>
                <a:sym typeface="Homemade Apple"/>
              </a:defRPr>
            </a:lvl4pPr>
            <a:lvl5pPr lvl="4" algn="ctr" rtl="0">
              <a:spcBef>
                <a:spcPts val="0"/>
              </a:spcBef>
              <a:spcAft>
                <a:spcPts val="0"/>
              </a:spcAft>
              <a:buSzPts val="2400"/>
              <a:buFont typeface="Homemade Apple"/>
              <a:buNone/>
              <a:defRPr>
                <a:latin typeface="Homemade Apple"/>
                <a:ea typeface="Homemade Apple"/>
                <a:cs typeface="Homemade Apple"/>
                <a:sym typeface="Homemade Apple"/>
              </a:defRPr>
            </a:lvl5pPr>
            <a:lvl6pPr lvl="5" algn="ctr" rtl="0">
              <a:spcBef>
                <a:spcPts val="0"/>
              </a:spcBef>
              <a:spcAft>
                <a:spcPts val="0"/>
              </a:spcAft>
              <a:buSzPts val="2400"/>
              <a:buFont typeface="Homemade Apple"/>
              <a:buNone/>
              <a:defRPr>
                <a:latin typeface="Homemade Apple"/>
                <a:ea typeface="Homemade Apple"/>
                <a:cs typeface="Homemade Apple"/>
                <a:sym typeface="Homemade Apple"/>
              </a:defRPr>
            </a:lvl6pPr>
            <a:lvl7pPr lvl="6" algn="ctr" rtl="0">
              <a:spcBef>
                <a:spcPts val="0"/>
              </a:spcBef>
              <a:spcAft>
                <a:spcPts val="0"/>
              </a:spcAft>
              <a:buSzPts val="2400"/>
              <a:buFont typeface="Homemade Apple"/>
              <a:buNone/>
              <a:defRPr>
                <a:latin typeface="Homemade Apple"/>
                <a:ea typeface="Homemade Apple"/>
                <a:cs typeface="Homemade Apple"/>
                <a:sym typeface="Homemade Apple"/>
              </a:defRPr>
            </a:lvl7pPr>
            <a:lvl8pPr lvl="7" algn="ctr" rtl="0">
              <a:spcBef>
                <a:spcPts val="0"/>
              </a:spcBef>
              <a:spcAft>
                <a:spcPts val="0"/>
              </a:spcAft>
              <a:buSzPts val="2400"/>
              <a:buFont typeface="Homemade Apple"/>
              <a:buNone/>
              <a:defRPr>
                <a:latin typeface="Homemade Apple"/>
                <a:ea typeface="Homemade Apple"/>
                <a:cs typeface="Homemade Apple"/>
                <a:sym typeface="Homemade Apple"/>
              </a:defRPr>
            </a:lvl8pPr>
            <a:lvl9pPr lvl="8" algn="ctr" rtl="0">
              <a:spcBef>
                <a:spcPts val="0"/>
              </a:spcBef>
              <a:spcAft>
                <a:spcPts val="0"/>
              </a:spcAft>
              <a:buSzPts val="2400"/>
              <a:buFont typeface="Homemade Apple"/>
              <a:buNone/>
              <a:defRPr>
                <a:latin typeface="Homemade Apple"/>
                <a:ea typeface="Homemade Apple"/>
                <a:cs typeface="Homemade Apple"/>
                <a:sym typeface="Homemade Apple"/>
              </a:defRPr>
            </a:lvl9pPr>
          </a:lstStyle>
          <a:p>
            <a:endParaRPr/>
          </a:p>
        </p:txBody>
      </p:sp>
      <p:sp>
        <p:nvSpPr>
          <p:cNvPr id="16" name="Google Shape;16;p3"/>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904769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4"/>
          <p:cNvSpPr/>
          <p:nvPr/>
        </p:nvSpPr>
        <p:spPr>
          <a:xfrm>
            <a:off x="4158725" y="2012467"/>
            <a:ext cx="826550" cy="917333"/>
          </a:xfrm>
          <a:prstGeom prst="rect">
            <a:avLst/>
          </a:prstGeom>
        </p:spPr>
        <p:txBody>
          <a:bodyPr>
            <a:prstTxWarp prst="textPlain">
              <a:avLst/>
            </a:prstTxWarp>
          </a:bodyPr>
          <a:lstStyle/>
          <a:p>
            <a:pPr algn="ctr">
              <a:buClr>
                <a:srgbClr val="000000"/>
              </a:buClr>
              <a:buFont typeface="Arial"/>
              <a:buNone/>
            </a:pPr>
            <a:r>
              <a:rPr sz="1400" b="1" kern="0">
                <a:solidFill>
                  <a:srgbClr val="20124D">
                    <a:alpha val="28459"/>
                  </a:srgbClr>
                </a:solidFill>
                <a:cs typeface="Arial"/>
                <a:sym typeface="Arial"/>
              </a:rPr>
              <a:t>“</a:t>
            </a:r>
          </a:p>
        </p:txBody>
      </p:sp>
      <p:sp>
        <p:nvSpPr>
          <p:cNvPr id="19" name="Google Shape;19;p4"/>
          <p:cNvSpPr txBox="1">
            <a:spLocks noGrp="1"/>
          </p:cNvSpPr>
          <p:nvPr>
            <p:ph type="body" idx="1"/>
          </p:nvPr>
        </p:nvSpPr>
        <p:spPr>
          <a:xfrm>
            <a:off x="1643400" y="2465700"/>
            <a:ext cx="5857200" cy="38928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SzPts val="2400"/>
              <a:buFont typeface="Homemade Apple"/>
              <a:buChar char="✘"/>
              <a:defRPr sz="2400">
                <a:latin typeface="Homemade Apple"/>
                <a:ea typeface="Homemade Apple"/>
                <a:cs typeface="Homemade Apple"/>
                <a:sym typeface="Homemade Apple"/>
              </a:defRPr>
            </a:lvl1pPr>
            <a:lvl2pPr marL="914400" lvl="1" indent="-381000" algn="ctr" rtl="0">
              <a:lnSpc>
                <a:spcPct val="115000"/>
              </a:lnSpc>
              <a:spcBef>
                <a:spcPts val="0"/>
              </a:spcBef>
              <a:spcAft>
                <a:spcPts val="0"/>
              </a:spcAft>
              <a:buSzPts val="2400"/>
              <a:buFont typeface="Homemade Apple"/>
              <a:buChar char="○"/>
              <a:defRPr>
                <a:latin typeface="Homemade Apple"/>
                <a:ea typeface="Homemade Apple"/>
                <a:cs typeface="Homemade Apple"/>
                <a:sym typeface="Homemade Apple"/>
              </a:defRPr>
            </a:lvl2pPr>
            <a:lvl3pPr marL="1371600" lvl="2" indent="-381000" algn="ctr" rtl="0">
              <a:lnSpc>
                <a:spcPct val="115000"/>
              </a:lnSpc>
              <a:spcBef>
                <a:spcPts val="0"/>
              </a:spcBef>
              <a:spcAft>
                <a:spcPts val="0"/>
              </a:spcAft>
              <a:buSzPts val="2400"/>
              <a:buFont typeface="Homemade Apple"/>
              <a:buChar char="■"/>
              <a:defRPr>
                <a:latin typeface="Homemade Apple"/>
                <a:ea typeface="Homemade Apple"/>
                <a:cs typeface="Homemade Apple"/>
                <a:sym typeface="Homemade Apple"/>
              </a:defRPr>
            </a:lvl3pPr>
            <a:lvl4pPr marL="1828800" lvl="3"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4pPr>
            <a:lvl5pPr marL="2286000" lvl="4"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5pPr>
            <a:lvl6pPr marL="2743200" lvl="5"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6pPr>
            <a:lvl7pPr marL="3200400" lvl="6"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7pPr>
            <a:lvl8pPr marL="3657600" lvl="7" indent="-381000" algn="ctr" rtl="0">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8pPr>
            <a:lvl9pPr marL="4114800" lvl="8" indent="-381000" algn="ctr">
              <a:lnSpc>
                <a:spcPct val="115000"/>
              </a:lnSpc>
              <a:spcBef>
                <a:spcPts val="0"/>
              </a:spcBef>
              <a:spcAft>
                <a:spcPts val="0"/>
              </a:spcAft>
              <a:buSzPts val="2400"/>
              <a:buFont typeface="Homemade Apple"/>
              <a:buChar char="■"/>
              <a:defRPr sz="2400">
                <a:latin typeface="Homemade Apple"/>
                <a:ea typeface="Homemade Apple"/>
                <a:cs typeface="Homemade Apple"/>
                <a:sym typeface="Homemade Apple"/>
              </a:defRPr>
            </a:lvl9pPr>
          </a:lstStyle>
          <a:p>
            <a:endParaRPr/>
          </a:p>
        </p:txBody>
      </p:sp>
      <p:sp>
        <p:nvSpPr>
          <p:cNvPr id="20" name="Google Shape;20;p4"/>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atin typeface="Homemade Apple"/>
                <a:ea typeface="Homemade Apple"/>
                <a:cs typeface="Homemade Apple"/>
                <a:sym typeface="Homemade Apple"/>
              </a:defRPr>
            </a:lvl1pPr>
            <a:lvl2pPr lvl="1">
              <a:buNone/>
              <a:defRPr>
                <a:latin typeface="Homemade Apple"/>
                <a:ea typeface="Homemade Apple"/>
                <a:cs typeface="Homemade Apple"/>
                <a:sym typeface="Homemade Apple"/>
              </a:defRPr>
            </a:lvl2pPr>
            <a:lvl3pPr lvl="2">
              <a:buNone/>
              <a:defRPr>
                <a:latin typeface="Homemade Apple"/>
                <a:ea typeface="Homemade Apple"/>
                <a:cs typeface="Homemade Apple"/>
                <a:sym typeface="Homemade Apple"/>
              </a:defRPr>
            </a:lvl3pPr>
            <a:lvl4pPr lvl="3">
              <a:buNone/>
              <a:defRPr>
                <a:latin typeface="Homemade Apple"/>
                <a:ea typeface="Homemade Apple"/>
                <a:cs typeface="Homemade Apple"/>
                <a:sym typeface="Homemade Apple"/>
              </a:defRPr>
            </a:lvl4pPr>
            <a:lvl5pPr lvl="4">
              <a:buNone/>
              <a:defRPr>
                <a:latin typeface="Homemade Apple"/>
                <a:ea typeface="Homemade Apple"/>
                <a:cs typeface="Homemade Apple"/>
                <a:sym typeface="Homemade Apple"/>
              </a:defRPr>
            </a:lvl5pPr>
            <a:lvl6pPr lvl="5">
              <a:buNone/>
              <a:defRPr>
                <a:latin typeface="Homemade Apple"/>
                <a:ea typeface="Homemade Apple"/>
                <a:cs typeface="Homemade Apple"/>
                <a:sym typeface="Homemade Apple"/>
              </a:defRPr>
            </a:lvl6pPr>
            <a:lvl7pPr lvl="6">
              <a:buNone/>
              <a:defRPr>
                <a:latin typeface="Homemade Apple"/>
                <a:ea typeface="Homemade Apple"/>
                <a:cs typeface="Homemade Apple"/>
                <a:sym typeface="Homemade Apple"/>
              </a:defRPr>
            </a:lvl7pPr>
            <a:lvl8pPr lvl="7">
              <a:buNone/>
              <a:defRPr>
                <a:latin typeface="Homemade Apple"/>
                <a:ea typeface="Homemade Apple"/>
                <a:cs typeface="Homemade Apple"/>
                <a:sym typeface="Homemade Apple"/>
              </a:defRPr>
            </a:lvl8pPr>
            <a:lvl9pPr lvl="8">
              <a:buNone/>
              <a:defRPr>
                <a:latin typeface="Homemade Apple"/>
                <a:ea typeface="Homemade Apple"/>
                <a:cs typeface="Homemade Apple"/>
                <a:sym typeface="Homemade Appl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4424670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82850" y="274651"/>
            <a:ext cx="7578300" cy="15448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1146000" y="1819625"/>
            <a:ext cx="6852000" cy="4319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4" name="Google Shape;24;p5"/>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007414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782850" y="274651"/>
            <a:ext cx="7578300" cy="15448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6"/>
          <p:cNvSpPr txBox="1">
            <a:spLocks noGrp="1"/>
          </p:cNvSpPr>
          <p:nvPr>
            <p:ph type="body" idx="1"/>
          </p:nvPr>
        </p:nvSpPr>
        <p:spPr>
          <a:xfrm>
            <a:off x="1050525" y="1819664"/>
            <a:ext cx="3418500" cy="391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8" name="Google Shape;28;p6"/>
          <p:cNvSpPr txBox="1">
            <a:spLocks noGrp="1"/>
          </p:cNvSpPr>
          <p:nvPr>
            <p:ph type="body" idx="2"/>
          </p:nvPr>
        </p:nvSpPr>
        <p:spPr>
          <a:xfrm>
            <a:off x="4674978" y="1819664"/>
            <a:ext cx="3418500" cy="39112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9" name="Google Shape;29;p6"/>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232240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82850" y="274651"/>
            <a:ext cx="7578300" cy="1544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7"/>
          <p:cNvSpPr txBox="1">
            <a:spLocks noGrp="1"/>
          </p:cNvSpPr>
          <p:nvPr>
            <p:ph type="body" idx="1"/>
          </p:nvPr>
        </p:nvSpPr>
        <p:spPr>
          <a:xfrm>
            <a:off x="706500" y="1819665"/>
            <a:ext cx="2491800" cy="4084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3" name="Google Shape;33;p7"/>
          <p:cNvSpPr txBox="1">
            <a:spLocks noGrp="1"/>
          </p:cNvSpPr>
          <p:nvPr>
            <p:ph type="body" idx="2"/>
          </p:nvPr>
        </p:nvSpPr>
        <p:spPr>
          <a:xfrm>
            <a:off x="3326101" y="1819665"/>
            <a:ext cx="2491800" cy="4084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4" name="Google Shape;34;p7"/>
          <p:cNvSpPr txBox="1">
            <a:spLocks noGrp="1"/>
          </p:cNvSpPr>
          <p:nvPr>
            <p:ph type="body" idx="3"/>
          </p:nvPr>
        </p:nvSpPr>
        <p:spPr>
          <a:xfrm>
            <a:off x="5945701" y="1819665"/>
            <a:ext cx="2491800" cy="40848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5" name="Google Shape;35;p7"/>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053671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782850" y="274651"/>
            <a:ext cx="7578300" cy="1544800"/>
          </a:xfrm>
          <a:prstGeom prst="rect">
            <a:avLst/>
          </a:prstGeom>
        </p:spPr>
        <p:txBody>
          <a:bodyPr spcFirstLastPara="1" wrap="square" lIns="91425" tIns="91425" rIns="91425" bIns="91425"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320880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41601888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9"/>
          <p:cNvSpPr txBox="1">
            <a:spLocks noGrp="1"/>
          </p:cNvSpPr>
          <p:nvPr>
            <p:ph type="body" idx="1"/>
          </p:nvPr>
        </p:nvSpPr>
        <p:spPr>
          <a:xfrm>
            <a:off x="457200" y="5875079"/>
            <a:ext cx="8229600" cy="6928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600"/>
              <a:buFont typeface="Homemade Apple"/>
              <a:buNone/>
              <a:defRPr sz="1600">
                <a:latin typeface="Homemade Apple"/>
                <a:ea typeface="Homemade Apple"/>
                <a:cs typeface="Homemade Apple"/>
                <a:sym typeface="Homemade Apple"/>
              </a:defRPr>
            </a:lvl1pPr>
          </a:lstStyle>
          <a:p>
            <a:endParaRPr/>
          </a:p>
        </p:txBody>
      </p:sp>
      <p:sp>
        <p:nvSpPr>
          <p:cNvPr id="41" name="Google Shape;41;p9"/>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atin typeface="Homemade Apple"/>
                <a:ea typeface="Homemade Apple"/>
                <a:cs typeface="Homemade Apple"/>
                <a:sym typeface="Homemade Apple"/>
              </a:defRPr>
            </a:lvl1pPr>
            <a:lvl2pPr lvl="1">
              <a:buNone/>
              <a:defRPr>
                <a:latin typeface="Homemade Apple"/>
                <a:ea typeface="Homemade Apple"/>
                <a:cs typeface="Homemade Apple"/>
                <a:sym typeface="Homemade Apple"/>
              </a:defRPr>
            </a:lvl2pPr>
            <a:lvl3pPr lvl="2">
              <a:buNone/>
              <a:defRPr>
                <a:latin typeface="Homemade Apple"/>
                <a:ea typeface="Homemade Apple"/>
                <a:cs typeface="Homemade Apple"/>
                <a:sym typeface="Homemade Apple"/>
              </a:defRPr>
            </a:lvl3pPr>
            <a:lvl4pPr lvl="3">
              <a:buNone/>
              <a:defRPr>
                <a:latin typeface="Homemade Apple"/>
                <a:ea typeface="Homemade Apple"/>
                <a:cs typeface="Homemade Apple"/>
                <a:sym typeface="Homemade Apple"/>
              </a:defRPr>
            </a:lvl4pPr>
            <a:lvl5pPr lvl="4">
              <a:buNone/>
              <a:defRPr>
                <a:latin typeface="Homemade Apple"/>
                <a:ea typeface="Homemade Apple"/>
                <a:cs typeface="Homemade Apple"/>
                <a:sym typeface="Homemade Apple"/>
              </a:defRPr>
            </a:lvl5pPr>
            <a:lvl6pPr lvl="5">
              <a:buNone/>
              <a:defRPr>
                <a:latin typeface="Homemade Apple"/>
                <a:ea typeface="Homemade Apple"/>
                <a:cs typeface="Homemade Apple"/>
                <a:sym typeface="Homemade Apple"/>
              </a:defRPr>
            </a:lvl6pPr>
            <a:lvl7pPr lvl="6">
              <a:buNone/>
              <a:defRPr>
                <a:latin typeface="Homemade Apple"/>
                <a:ea typeface="Homemade Apple"/>
                <a:cs typeface="Homemade Apple"/>
                <a:sym typeface="Homemade Apple"/>
              </a:defRPr>
            </a:lvl7pPr>
            <a:lvl8pPr lvl="7">
              <a:buNone/>
              <a:defRPr>
                <a:latin typeface="Homemade Apple"/>
                <a:ea typeface="Homemade Apple"/>
                <a:cs typeface="Homemade Apple"/>
                <a:sym typeface="Homemade Apple"/>
              </a:defRPr>
            </a:lvl8pPr>
            <a:lvl9pPr lvl="8">
              <a:buNone/>
              <a:defRPr>
                <a:latin typeface="Homemade Apple"/>
                <a:ea typeface="Homemade Apple"/>
                <a:cs typeface="Homemade Apple"/>
                <a:sym typeface="Homemade Appl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3529590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sldNum" idx="12"/>
          </p:nvPr>
        </p:nvSpPr>
        <p:spPr>
          <a:xfrm>
            <a:off x="-125" y="6537540"/>
            <a:ext cx="9144000" cy="286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1942702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ECC1C8"/>
        </a:solidFill>
        <a:effectLst/>
      </p:bgPr>
    </p:bg>
    <p:spTree>
      <p:nvGrpSpPr>
        <p:cNvPr id="1" name="Shape 9"/>
        <p:cNvGrpSpPr/>
        <p:nvPr/>
      </p:nvGrpSpPr>
      <p:grpSpPr>
        <a:xfrm>
          <a:off x="0" y="0"/>
          <a:ext cx="0" cy="0"/>
          <a:chOff x="0" y="0"/>
          <a:chExt cx="0" cy="0"/>
        </a:xfrm>
      </p:grpSpPr>
      <p:pic>
        <p:nvPicPr>
          <p:cNvPr id="10" name="Google Shape;10;p2" descr="organic-01.png"/>
          <p:cNvPicPr preferRelativeResize="0"/>
          <p:nvPr/>
        </p:nvPicPr>
        <p:blipFill>
          <a:blip r:embed="rId2">
            <a:alphaModFix amt="30000"/>
          </a:blip>
          <a:stretch>
            <a:fillRect/>
          </a:stretch>
        </p:blipFill>
        <p:spPr>
          <a:xfrm>
            <a:off x="0" y="0"/>
            <a:ext cx="9144000" cy="6858000"/>
          </a:xfrm>
          <a:prstGeom prst="rect">
            <a:avLst/>
          </a:prstGeom>
          <a:noFill/>
          <a:ln>
            <a:noFill/>
          </a:ln>
        </p:spPr>
      </p:pic>
      <p:sp>
        <p:nvSpPr>
          <p:cNvPr id="11" name="Google Shape;11;p2"/>
          <p:cNvSpPr/>
          <p:nvPr/>
        </p:nvSpPr>
        <p:spPr>
          <a:xfrm>
            <a:off x="2022375" y="1362900"/>
            <a:ext cx="5099400" cy="41812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FFFFFF"/>
              </a:solidFill>
              <a:cs typeface="Arial"/>
              <a:sym typeface="Arial"/>
            </a:endParaRPr>
          </a:p>
        </p:txBody>
      </p:sp>
      <p:sp>
        <p:nvSpPr>
          <p:cNvPr id="12" name="Google Shape;12;p2"/>
          <p:cNvSpPr txBox="1">
            <a:spLocks noGrp="1"/>
          </p:cNvSpPr>
          <p:nvPr>
            <p:ph type="ctrTitle"/>
          </p:nvPr>
        </p:nvSpPr>
        <p:spPr>
          <a:xfrm>
            <a:off x="2510400" y="2789633"/>
            <a:ext cx="4123200" cy="15464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3" name="Google Shape;13;p2"/>
          <p:cNvSpPr/>
          <p:nvPr/>
        </p:nvSpPr>
        <p:spPr>
          <a:xfrm>
            <a:off x="4162050" y="1009116"/>
            <a:ext cx="819900" cy="1093200"/>
          </a:xfrm>
          <a:prstGeom prst="rect">
            <a:avLst/>
          </a:prstGeom>
          <a:solidFill>
            <a:srgbClr val="4D4A56"/>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Tree>
    <p:extLst>
      <p:ext uri="{BB962C8B-B14F-4D97-AF65-F5344CB8AC3E}">
        <p14:creationId xmlns:p14="http://schemas.microsoft.com/office/powerpoint/2010/main" val="28945518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ECC1C8"/>
        </a:solidFill>
        <a:effectLst/>
      </p:bgPr>
    </p:bg>
    <p:spTree>
      <p:nvGrpSpPr>
        <p:cNvPr id="1" name="Shape 14"/>
        <p:cNvGrpSpPr/>
        <p:nvPr/>
      </p:nvGrpSpPr>
      <p:grpSpPr>
        <a:xfrm>
          <a:off x="0" y="0"/>
          <a:ext cx="0" cy="0"/>
          <a:chOff x="0" y="0"/>
          <a:chExt cx="0" cy="0"/>
        </a:xfrm>
      </p:grpSpPr>
      <p:pic>
        <p:nvPicPr>
          <p:cNvPr id="15" name="Google Shape;15;p3" descr="organic-02.png"/>
          <p:cNvPicPr preferRelativeResize="0"/>
          <p:nvPr/>
        </p:nvPicPr>
        <p:blipFill>
          <a:blip r:embed="rId2">
            <a:alphaModFix amt="24000"/>
          </a:blip>
          <a:stretch>
            <a:fillRect/>
          </a:stretch>
        </p:blipFill>
        <p:spPr>
          <a:xfrm>
            <a:off x="0" y="0"/>
            <a:ext cx="9144000" cy="6858000"/>
          </a:xfrm>
          <a:prstGeom prst="rect">
            <a:avLst/>
          </a:prstGeom>
          <a:noFill/>
          <a:ln>
            <a:noFill/>
          </a:ln>
        </p:spPr>
      </p:pic>
      <p:sp>
        <p:nvSpPr>
          <p:cNvPr id="16" name="Google Shape;16;p3"/>
          <p:cNvSpPr/>
          <p:nvPr/>
        </p:nvSpPr>
        <p:spPr>
          <a:xfrm>
            <a:off x="2022375" y="1362900"/>
            <a:ext cx="5099400" cy="4181200"/>
          </a:xfrm>
          <a:prstGeom prst="rect">
            <a:avLst/>
          </a:prstGeom>
          <a:solidFill>
            <a:srgbClr val="4D4A56"/>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7" name="Google Shape;17;p3"/>
          <p:cNvSpPr/>
          <p:nvPr/>
        </p:nvSpPr>
        <p:spPr>
          <a:xfrm>
            <a:off x="4162050" y="1009116"/>
            <a:ext cx="819900" cy="10932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8" name="Google Shape;18;p3"/>
          <p:cNvSpPr txBox="1">
            <a:spLocks noGrp="1"/>
          </p:cNvSpPr>
          <p:nvPr>
            <p:ph type="ctrTitle"/>
          </p:nvPr>
        </p:nvSpPr>
        <p:spPr>
          <a:xfrm>
            <a:off x="2361000" y="2314333"/>
            <a:ext cx="4335000" cy="15464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600"/>
              <a:buNone/>
              <a:defRPr sz="3600">
                <a:solidFill>
                  <a:srgbClr val="FFFFFF"/>
                </a:solidFill>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2361075" y="3786733"/>
            <a:ext cx="4335000" cy="10464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ECC1C8"/>
              </a:buClr>
              <a:buSzPts val="1800"/>
              <a:buNone/>
              <a:defRPr sz="1800">
                <a:solidFill>
                  <a:srgbClr val="ECC1C8"/>
                </a:solidFill>
              </a:defRPr>
            </a:lvl1pPr>
            <a:lvl2pPr lvl="1" algn="ctr" rtl="0">
              <a:spcBef>
                <a:spcPts val="0"/>
              </a:spcBef>
              <a:spcAft>
                <a:spcPts val="0"/>
              </a:spcAft>
              <a:buClr>
                <a:srgbClr val="ECC1C8"/>
              </a:buClr>
              <a:buSzPts val="1800"/>
              <a:buNone/>
              <a:defRPr sz="1800">
                <a:solidFill>
                  <a:srgbClr val="ECC1C8"/>
                </a:solidFill>
              </a:defRPr>
            </a:lvl2pPr>
            <a:lvl3pPr lvl="2" algn="ctr" rtl="0">
              <a:spcBef>
                <a:spcPts val="0"/>
              </a:spcBef>
              <a:spcAft>
                <a:spcPts val="0"/>
              </a:spcAft>
              <a:buClr>
                <a:srgbClr val="ECC1C8"/>
              </a:buClr>
              <a:buSzPts val="1800"/>
              <a:buNone/>
              <a:defRPr sz="1800">
                <a:solidFill>
                  <a:srgbClr val="ECC1C8"/>
                </a:solidFill>
              </a:defRPr>
            </a:lvl3pPr>
            <a:lvl4pPr lvl="3" algn="ctr" rtl="0">
              <a:spcBef>
                <a:spcPts val="0"/>
              </a:spcBef>
              <a:spcAft>
                <a:spcPts val="0"/>
              </a:spcAft>
              <a:buClr>
                <a:srgbClr val="ECC1C8"/>
              </a:buClr>
              <a:buSzPts val="1800"/>
              <a:buNone/>
              <a:defRPr>
                <a:solidFill>
                  <a:srgbClr val="ECC1C8"/>
                </a:solidFill>
              </a:defRPr>
            </a:lvl4pPr>
            <a:lvl5pPr lvl="4" algn="ctr" rtl="0">
              <a:spcBef>
                <a:spcPts val="0"/>
              </a:spcBef>
              <a:spcAft>
                <a:spcPts val="0"/>
              </a:spcAft>
              <a:buClr>
                <a:srgbClr val="ECC1C8"/>
              </a:buClr>
              <a:buSzPts val="1800"/>
              <a:buNone/>
              <a:defRPr>
                <a:solidFill>
                  <a:srgbClr val="ECC1C8"/>
                </a:solidFill>
              </a:defRPr>
            </a:lvl5pPr>
            <a:lvl6pPr lvl="5" algn="ctr" rtl="0">
              <a:spcBef>
                <a:spcPts val="0"/>
              </a:spcBef>
              <a:spcAft>
                <a:spcPts val="0"/>
              </a:spcAft>
              <a:buClr>
                <a:srgbClr val="ECC1C8"/>
              </a:buClr>
              <a:buSzPts val="1800"/>
              <a:buNone/>
              <a:defRPr>
                <a:solidFill>
                  <a:srgbClr val="ECC1C8"/>
                </a:solidFill>
              </a:defRPr>
            </a:lvl6pPr>
            <a:lvl7pPr lvl="6" algn="ctr" rtl="0">
              <a:spcBef>
                <a:spcPts val="0"/>
              </a:spcBef>
              <a:spcAft>
                <a:spcPts val="0"/>
              </a:spcAft>
              <a:buClr>
                <a:srgbClr val="ECC1C8"/>
              </a:buClr>
              <a:buSzPts val="1800"/>
              <a:buNone/>
              <a:defRPr>
                <a:solidFill>
                  <a:srgbClr val="ECC1C8"/>
                </a:solidFill>
              </a:defRPr>
            </a:lvl7pPr>
            <a:lvl8pPr lvl="7" algn="ctr" rtl="0">
              <a:spcBef>
                <a:spcPts val="0"/>
              </a:spcBef>
              <a:spcAft>
                <a:spcPts val="0"/>
              </a:spcAft>
              <a:buClr>
                <a:srgbClr val="ECC1C8"/>
              </a:buClr>
              <a:buSzPts val="1800"/>
              <a:buNone/>
              <a:defRPr>
                <a:solidFill>
                  <a:srgbClr val="ECC1C8"/>
                </a:solidFill>
              </a:defRPr>
            </a:lvl8pPr>
            <a:lvl9pPr lvl="8" algn="ctr" rtl="0">
              <a:spcBef>
                <a:spcPts val="0"/>
              </a:spcBef>
              <a:spcAft>
                <a:spcPts val="0"/>
              </a:spcAft>
              <a:buClr>
                <a:srgbClr val="ECC1C8"/>
              </a:buClr>
              <a:buSzPts val="1800"/>
              <a:buNone/>
              <a:defRPr>
                <a:solidFill>
                  <a:srgbClr val="ECC1C8"/>
                </a:solidFill>
              </a:defRPr>
            </a:lvl9pPr>
          </a:lstStyle>
          <a:p>
            <a:endParaRPr/>
          </a:p>
        </p:txBody>
      </p:sp>
      <p:sp>
        <p:nvSpPr>
          <p:cNvPr id="20" name="Google Shape;20;p3"/>
          <p:cNvSpPr txBox="1">
            <a:spLocks noGrp="1"/>
          </p:cNvSpPr>
          <p:nvPr>
            <p:ph type="sldNum" idx="12"/>
          </p:nvPr>
        </p:nvSpPr>
        <p:spPr>
          <a:xfrm>
            <a:off x="4297650" y="6333135"/>
            <a:ext cx="548700" cy="524800"/>
          </a:xfrm>
          <a:prstGeom prst="rect">
            <a:avLst/>
          </a:prstGeom>
        </p:spPr>
        <p:txBody>
          <a:bodyPr spcFirstLastPara="1" wrap="square" lIns="91425" tIns="91425" rIns="91425" bIns="91425" anchor="t" anchorCtr="0">
            <a:noAutofit/>
          </a:bodyPr>
          <a:lstStyle>
            <a:lvl1pPr lvl="0" algn="ctr">
              <a:buNone/>
              <a:defRPr>
                <a:solidFill>
                  <a:srgbClr val="4D4A56"/>
                </a:solidFill>
              </a:defRPr>
            </a:lvl1pPr>
            <a:lvl2pPr lvl="1" algn="ctr">
              <a:buNone/>
              <a:defRPr>
                <a:solidFill>
                  <a:srgbClr val="4D4A56"/>
                </a:solidFill>
              </a:defRPr>
            </a:lvl2pPr>
            <a:lvl3pPr lvl="2" algn="ctr">
              <a:buNone/>
              <a:defRPr>
                <a:solidFill>
                  <a:srgbClr val="4D4A56"/>
                </a:solidFill>
              </a:defRPr>
            </a:lvl3pPr>
            <a:lvl4pPr lvl="3" algn="ctr">
              <a:buNone/>
              <a:defRPr>
                <a:solidFill>
                  <a:srgbClr val="4D4A56"/>
                </a:solidFill>
              </a:defRPr>
            </a:lvl4pPr>
            <a:lvl5pPr lvl="4" algn="ctr">
              <a:buNone/>
              <a:defRPr>
                <a:solidFill>
                  <a:srgbClr val="4D4A56"/>
                </a:solidFill>
              </a:defRPr>
            </a:lvl5pPr>
            <a:lvl6pPr lvl="5" algn="ctr">
              <a:buNone/>
              <a:defRPr>
                <a:solidFill>
                  <a:srgbClr val="4D4A56"/>
                </a:solidFill>
              </a:defRPr>
            </a:lvl6pPr>
            <a:lvl7pPr lvl="6" algn="ctr">
              <a:buNone/>
              <a:defRPr>
                <a:solidFill>
                  <a:srgbClr val="4D4A56"/>
                </a:solidFill>
              </a:defRPr>
            </a:lvl7pPr>
            <a:lvl8pPr lvl="7" algn="ctr">
              <a:buNone/>
              <a:defRPr>
                <a:solidFill>
                  <a:srgbClr val="4D4A56"/>
                </a:solidFill>
              </a:defRPr>
            </a:lvl8pPr>
            <a:lvl9pPr lvl="8" algn="ctr">
              <a:buNone/>
              <a:defRPr>
                <a:solidFill>
                  <a:srgbClr val="4D4A56"/>
                </a:solidFill>
              </a:defRPr>
            </a:lvl9pPr>
          </a:lstStyle>
          <a:p>
            <a:fld id="{00000000-1234-1234-1234-123412341234}" type="slidenum">
              <a:rPr lang="en"/>
              <a:pPr/>
              <a:t>‹#›</a:t>
            </a:fld>
            <a:endParaRPr/>
          </a:p>
        </p:txBody>
      </p:sp>
    </p:spTree>
    <p:extLst>
      <p:ext uri="{BB962C8B-B14F-4D97-AF65-F5344CB8AC3E}">
        <p14:creationId xmlns:p14="http://schemas.microsoft.com/office/powerpoint/2010/main" val="78655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4D4A56"/>
        </a:solidFill>
        <a:effectLst/>
      </p:bgPr>
    </p:bg>
    <p:spTree>
      <p:nvGrpSpPr>
        <p:cNvPr id="1" name="Shape 21"/>
        <p:cNvGrpSpPr/>
        <p:nvPr/>
      </p:nvGrpSpPr>
      <p:grpSpPr>
        <a:xfrm>
          <a:off x="0" y="0"/>
          <a:ext cx="0" cy="0"/>
          <a:chOff x="0" y="0"/>
          <a:chExt cx="0" cy="0"/>
        </a:xfrm>
      </p:grpSpPr>
      <p:pic>
        <p:nvPicPr>
          <p:cNvPr id="22" name="Google Shape;22;p4" descr="organic-04.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23" name="Google Shape;23;p4"/>
          <p:cNvSpPr/>
          <p:nvPr/>
        </p:nvSpPr>
        <p:spPr>
          <a:xfrm>
            <a:off x="880525" y="1464484"/>
            <a:ext cx="7383000" cy="41812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4" name="Google Shape;24;p4"/>
          <p:cNvSpPr/>
          <p:nvPr/>
        </p:nvSpPr>
        <p:spPr>
          <a:xfrm>
            <a:off x="4162050" y="1110716"/>
            <a:ext cx="819900" cy="10932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25" name="Google Shape;25;p4"/>
          <p:cNvSpPr txBox="1">
            <a:spLocks noGrp="1"/>
          </p:cNvSpPr>
          <p:nvPr>
            <p:ph type="body" idx="1"/>
          </p:nvPr>
        </p:nvSpPr>
        <p:spPr>
          <a:xfrm>
            <a:off x="1493850" y="2577600"/>
            <a:ext cx="6156300" cy="1093200"/>
          </a:xfrm>
          <a:prstGeom prst="rect">
            <a:avLst/>
          </a:prstGeom>
        </p:spPr>
        <p:txBody>
          <a:bodyPr spcFirstLastPara="1" wrap="square" lIns="91425" tIns="91425" rIns="91425" bIns="91425" anchor="t" anchorCtr="0">
            <a:noAutofit/>
          </a:bodyPr>
          <a:lstStyle>
            <a:lvl1pPr marL="457200" lvl="0" indent="-381000" algn="ctr" rtl="0">
              <a:lnSpc>
                <a:spcPct val="115000"/>
              </a:lnSpc>
              <a:spcBef>
                <a:spcPts val="60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1pPr>
            <a:lvl2pPr marL="914400" lvl="1"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2pPr>
            <a:lvl3pPr marL="1371600" lvl="2" indent="-381000" algn="ctr" rtl="0">
              <a:lnSpc>
                <a:spcPct val="115000"/>
              </a:lnSpc>
              <a:spcBef>
                <a:spcPts val="0"/>
              </a:spcBef>
              <a:spcAft>
                <a:spcPts val="0"/>
              </a:spcAft>
              <a:buClr>
                <a:srgbClr val="4D4A56"/>
              </a:buClr>
              <a:buSzPts val="2400"/>
              <a:buFont typeface="Playfair Display"/>
              <a:buChar char="◦"/>
              <a:defRPr b="1" i="1">
                <a:solidFill>
                  <a:srgbClr val="4D4A56"/>
                </a:solidFill>
                <a:latin typeface="Playfair Display"/>
                <a:ea typeface="Playfair Display"/>
                <a:cs typeface="Playfair Display"/>
                <a:sym typeface="Playfair Display"/>
              </a:defRPr>
            </a:lvl3pPr>
            <a:lvl4pPr marL="1828800" lvl="3"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4pPr>
            <a:lvl5pPr marL="2286000" lvl="4"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5pPr>
            <a:lvl6pPr marL="2743200" lvl="5"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6pPr>
            <a:lvl7pPr marL="3200400" lvl="6"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7pPr>
            <a:lvl8pPr marL="3657600" lvl="7" indent="-381000" algn="ctr" rtl="0">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8pPr>
            <a:lvl9pPr marL="4114800" lvl="8" indent="-381000" algn="ctr">
              <a:lnSpc>
                <a:spcPct val="115000"/>
              </a:lnSpc>
              <a:spcBef>
                <a:spcPts val="0"/>
              </a:spcBef>
              <a:spcAft>
                <a:spcPts val="0"/>
              </a:spcAft>
              <a:buClr>
                <a:srgbClr val="4D4A56"/>
              </a:buClr>
              <a:buSzPts val="2400"/>
              <a:buFont typeface="Playfair Display"/>
              <a:buChar char="■"/>
              <a:defRPr sz="2400" b="1" i="1">
                <a:solidFill>
                  <a:srgbClr val="4D4A56"/>
                </a:solidFill>
                <a:latin typeface="Playfair Display"/>
                <a:ea typeface="Playfair Display"/>
                <a:cs typeface="Playfair Display"/>
                <a:sym typeface="Playfair Display"/>
              </a:defRPr>
            </a:lvl9pPr>
          </a:lstStyle>
          <a:p>
            <a:endParaRPr/>
          </a:p>
        </p:txBody>
      </p:sp>
      <p:sp>
        <p:nvSpPr>
          <p:cNvPr id="26" name="Google Shape;26;p4"/>
          <p:cNvSpPr txBox="1"/>
          <p:nvPr/>
        </p:nvSpPr>
        <p:spPr>
          <a:xfrm>
            <a:off x="3593400" y="1099892"/>
            <a:ext cx="1957200" cy="871600"/>
          </a:xfrm>
          <a:prstGeom prst="rect">
            <a:avLst/>
          </a:prstGeom>
          <a:noFill/>
          <a:ln>
            <a:noFill/>
          </a:ln>
        </p:spPr>
        <p:txBody>
          <a:bodyPr spcFirstLastPara="1" wrap="square" lIns="91425" tIns="91425" rIns="91425" bIns="91425" anchor="t" anchorCtr="0">
            <a:noAutofit/>
          </a:bodyPr>
          <a:lstStyle/>
          <a:p>
            <a:pPr algn="ctr">
              <a:buClr>
                <a:srgbClr val="000000"/>
              </a:buClr>
              <a:buFont typeface="Arial"/>
              <a:buNone/>
            </a:pPr>
            <a:r>
              <a:rPr lang="en" sz="6000" b="1" kern="0">
                <a:solidFill>
                  <a:srgbClr val="4D4A56"/>
                </a:solidFill>
                <a:latin typeface="Tinos"/>
                <a:ea typeface="Tinos"/>
                <a:cs typeface="Tinos"/>
                <a:sym typeface="Tinos"/>
              </a:rPr>
              <a:t>“</a:t>
            </a:r>
            <a:endParaRPr sz="6000" b="1" kern="0">
              <a:solidFill>
                <a:srgbClr val="4D4A56"/>
              </a:solidFill>
              <a:latin typeface="Tinos"/>
              <a:ea typeface="Tinos"/>
              <a:cs typeface="Tinos"/>
              <a:sym typeface="Tinos"/>
            </a:endParaRPr>
          </a:p>
        </p:txBody>
      </p:sp>
      <p:sp>
        <p:nvSpPr>
          <p:cNvPr id="27" name="Google Shape;27;p4"/>
          <p:cNvSpPr txBox="1">
            <a:spLocks noGrp="1"/>
          </p:cNvSpPr>
          <p:nvPr>
            <p:ph type="sldNum" idx="12"/>
          </p:nvPr>
        </p:nvSpPr>
        <p:spPr>
          <a:xfrm>
            <a:off x="4297650" y="6333135"/>
            <a:ext cx="548700" cy="524800"/>
          </a:xfrm>
          <a:prstGeom prst="rect">
            <a:avLst/>
          </a:prstGeom>
        </p:spPr>
        <p:txBody>
          <a:bodyPr spcFirstLastPara="1" wrap="square" lIns="91425" tIns="91425" rIns="91425" bIns="91425" anchor="t" anchorCtr="0">
            <a:noAutofit/>
          </a:bodyPr>
          <a:lstStyle>
            <a:lvl1pPr lvl="0" algn="ctr">
              <a:buNone/>
              <a:defRPr>
                <a:latin typeface="Playfair Display"/>
                <a:ea typeface="Playfair Display"/>
                <a:cs typeface="Playfair Display"/>
                <a:sym typeface="Playfair Display"/>
              </a:defRPr>
            </a:lvl1pPr>
            <a:lvl2pPr lvl="1" algn="ctr">
              <a:buNone/>
              <a:defRPr>
                <a:latin typeface="Playfair Display"/>
                <a:ea typeface="Playfair Display"/>
                <a:cs typeface="Playfair Display"/>
                <a:sym typeface="Playfair Display"/>
              </a:defRPr>
            </a:lvl2pPr>
            <a:lvl3pPr lvl="2" algn="ctr">
              <a:buNone/>
              <a:defRPr>
                <a:latin typeface="Playfair Display"/>
                <a:ea typeface="Playfair Display"/>
                <a:cs typeface="Playfair Display"/>
                <a:sym typeface="Playfair Display"/>
              </a:defRPr>
            </a:lvl3pPr>
            <a:lvl4pPr lvl="3" algn="ctr">
              <a:buNone/>
              <a:defRPr>
                <a:latin typeface="Playfair Display"/>
                <a:ea typeface="Playfair Display"/>
                <a:cs typeface="Playfair Display"/>
                <a:sym typeface="Playfair Display"/>
              </a:defRPr>
            </a:lvl4pPr>
            <a:lvl5pPr lvl="4" algn="ctr">
              <a:buNone/>
              <a:defRPr>
                <a:latin typeface="Playfair Display"/>
                <a:ea typeface="Playfair Display"/>
                <a:cs typeface="Playfair Display"/>
                <a:sym typeface="Playfair Display"/>
              </a:defRPr>
            </a:lvl5pPr>
            <a:lvl6pPr lvl="5" algn="ctr">
              <a:buNone/>
              <a:defRPr>
                <a:latin typeface="Playfair Display"/>
                <a:ea typeface="Playfair Display"/>
                <a:cs typeface="Playfair Display"/>
                <a:sym typeface="Playfair Display"/>
              </a:defRPr>
            </a:lvl6pPr>
            <a:lvl7pPr lvl="6" algn="ctr">
              <a:buNone/>
              <a:defRPr>
                <a:latin typeface="Playfair Display"/>
                <a:ea typeface="Playfair Display"/>
                <a:cs typeface="Playfair Display"/>
                <a:sym typeface="Playfair Display"/>
              </a:defRPr>
            </a:lvl7pPr>
            <a:lvl8pPr lvl="7" algn="ctr">
              <a:buNone/>
              <a:defRPr>
                <a:latin typeface="Playfair Display"/>
                <a:ea typeface="Playfair Display"/>
                <a:cs typeface="Playfair Display"/>
                <a:sym typeface="Playfair Display"/>
              </a:defRPr>
            </a:lvl8pPr>
            <a:lvl9pPr lvl="8" algn="ctr">
              <a:buNone/>
              <a:defRPr>
                <a:latin typeface="Playfair Display"/>
                <a:ea typeface="Playfair Display"/>
                <a:cs typeface="Playfair Display"/>
                <a:sym typeface="Playfair Display"/>
              </a:defRPr>
            </a:lvl9pPr>
          </a:lstStyle>
          <a:p>
            <a:fld id="{00000000-1234-1234-1234-123412341234}" type="slidenum">
              <a:rPr lang="en"/>
              <a:pPr/>
              <a:t>‹#›</a:t>
            </a:fld>
            <a:endParaRPr/>
          </a:p>
        </p:txBody>
      </p:sp>
    </p:spTree>
    <p:extLst>
      <p:ext uri="{BB962C8B-B14F-4D97-AF65-F5344CB8AC3E}">
        <p14:creationId xmlns:p14="http://schemas.microsoft.com/office/powerpoint/2010/main" val="624239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solidFill>
          <a:srgbClr val="4D4A56"/>
        </a:solidFill>
        <a:effectLst/>
      </p:bgPr>
    </p:bg>
    <p:spTree>
      <p:nvGrpSpPr>
        <p:cNvPr id="1" name="Shape 28"/>
        <p:cNvGrpSpPr/>
        <p:nvPr/>
      </p:nvGrpSpPr>
      <p:grpSpPr>
        <a:xfrm>
          <a:off x="0" y="0"/>
          <a:ext cx="0" cy="0"/>
          <a:chOff x="0" y="0"/>
          <a:chExt cx="0" cy="0"/>
        </a:xfrm>
      </p:grpSpPr>
      <p:pic>
        <p:nvPicPr>
          <p:cNvPr id="29" name="Google Shape;29;p5" descr="organic-01.png"/>
          <p:cNvPicPr preferRelativeResize="0"/>
          <p:nvPr/>
        </p:nvPicPr>
        <p:blipFill>
          <a:blip r:embed="rId2">
            <a:alphaModFix amt="4000"/>
          </a:blip>
          <a:stretch>
            <a:fillRect/>
          </a:stretch>
        </p:blipFill>
        <p:spPr>
          <a:xfrm>
            <a:off x="0" y="0"/>
            <a:ext cx="9144000" cy="6858000"/>
          </a:xfrm>
          <a:prstGeom prst="rect">
            <a:avLst/>
          </a:prstGeom>
          <a:noFill/>
          <a:ln>
            <a:noFill/>
          </a:ln>
        </p:spPr>
      </p:pic>
      <p:sp>
        <p:nvSpPr>
          <p:cNvPr id="30" name="Google Shape;30;p5"/>
          <p:cNvSpPr/>
          <p:nvPr/>
        </p:nvSpPr>
        <p:spPr>
          <a:xfrm>
            <a:off x="2066125" y="953811"/>
            <a:ext cx="65967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1" name="Google Shape;31;p5"/>
          <p:cNvSpPr/>
          <p:nvPr/>
        </p:nvSpPr>
        <p:spPr>
          <a:xfrm>
            <a:off x="404975" y="588189"/>
            <a:ext cx="1980300" cy="26404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2" name="Google Shape;32;p5"/>
          <p:cNvSpPr txBox="1">
            <a:spLocks noGrp="1"/>
          </p:cNvSpPr>
          <p:nvPr>
            <p:ph type="title"/>
          </p:nvPr>
        </p:nvSpPr>
        <p:spPr>
          <a:xfrm>
            <a:off x="539023" y="715187"/>
            <a:ext cx="1613400" cy="11432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33" name="Google Shape;33;p5"/>
          <p:cNvSpPr txBox="1">
            <a:spLocks noGrp="1"/>
          </p:cNvSpPr>
          <p:nvPr>
            <p:ph type="body" idx="1"/>
          </p:nvPr>
        </p:nvSpPr>
        <p:spPr>
          <a:xfrm>
            <a:off x="2798250" y="1278333"/>
            <a:ext cx="5503800" cy="4320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34" name="Google Shape;34;p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0598609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 picture">
  <p:cSld name="Title + picture">
    <p:bg>
      <p:bgPr>
        <a:solidFill>
          <a:srgbClr val="4D4A56"/>
        </a:solidFill>
        <a:effectLst/>
      </p:bgPr>
    </p:bg>
    <p:spTree>
      <p:nvGrpSpPr>
        <p:cNvPr id="1" name="Shape 35"/>
        <p:cNvGrpSpPr/>
        <p:nvPr/>
      </p:nvGrpSpPr>
      <p:grpSpPr>
        <a:xfrm>
          <a:off x="0" y="0"/>
          <a:ext cx="0" cy="0"/>
          <a:chOff x="0" y="0"/>
          <a:chExt cx="0" cy="0"/>
        </a:xfrm>
      </p:grpSpPr>
      <p:pic>
        <p:nvPicPr>
          <p:cNvPr id="36" name="Google Shape;36;p6" descr="organic-01.png"/>
          <p:cNvPicPr preferRelativeResize="0"/>
          <p:nvPr/>
        </p:nvPicPr>
        <p:blipFill>
          <a:blip r:embed="rId2">
            <a:alphaModFix amt="4000"/>
          </a:blip>
          <a:stretch>
            <a:fillRect/>
          </a:stretch>
        </p:blipFill>
        <p:spPr>
          <a:xfrm>
            <a:off x="0" y="0"/>
            <a:ext cx="9144000" cy="6858000"/>
          </a:xfrm>
          <a:prstGeom prst="rect">
            <a:avLst/>
          </a:prstGeom>
          <a:noFill/>
          <a:ln>
            <a:noFill/>
          </a:ln>
        </p:spPr>
      </p:pic>
      <p:sp>
        <p:nvSpPr>
          <p:cNvPr id="37" name="Google Shape;37;p6"/>
          <p:cNvSpPr/>
          <p:nvPr/>
        </p:nvSpPr>
        <p:spPr>
          <a:xfrm>
            <a:off x="595200" y="784708"/>
            <a:ext cx="79536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8" name="Google Shape;38;p6"/>
          <p:cNvSpPr txBox="1">
            <a:spLocks noGrp="1"/>
          </p:cNvSpPr>
          <p:nvPr>
            <p:ph type="body" idx="1"/>
          </p:nvPr>
        </p:nvSpPr>
        <p:spPr>
          <a:xfrm>
            <a:off x="1052400" y="2102967"/>
            <a:ext cx="2686200" cy="3496000"/>
          </a:xfrm>
          <a:prstGeom prst="rect">
            <a:avLst/>
          </a:prstGeom>
        </p:spPr>
        <p:txBody>
          <a:bodyPr spcFirstLastPara="1" wrap="square" lIns="91425" tIns="91425" rIns="91425" bIns="91425" anchor="t" anchorCtr="0">
            <a:noAutofit/>
          </a:bodyPr>
          <a:lstStyle>
            <a:lvl1pPr marL="457200" lvl="0" indent="-342900" algn="r" rtl="0">
              <a:spcBef>
                <a:spcPts val="600"/>
              </a:spcBef>
              <a:spcAft>
                <a:spcPts val="0"/>
              </a:spcAft>
              <a:buSzPts val="1800"/>
              <a:buChar char="▹"/>
              <a:defRPr sz="1800"/>
            </a:lvl1pPr>
            <a:lvl2pPr marL="914400" lvl="1" indent="-342900" algn="r" rtl="0">
              <a:spcBef>
                <a:spcPts val="0"/>
              </a:spcBef>
              <a:spcAft>
                <a:spcPts val="0"/>
              </a:spcAft>
              <a:buSzPts val="1800"/>
              <a:buChar char="▸"/>
              <a:defRPr sz="1800"/>
            </a:lvl2pPr>
            <a:lvl3pPr marL="1371600" lvl="2" indent="-342900" algn="r" rtl="0">
              <a:spcBef>
                <a:spcPts val="0"/>
              </a:spcBef>
              <a:spcAft>
                <a:spcPts val="0"/>
              </a:spcAft>
              <a:buSzPts val="1800"/>
              <a:buChar char="◦"/>
              <a:defRPr sz="1800"/>
            </a:lvl3pPr>
            <a:lvl4pPr marL="1828800" lvl="3" indent="-342900" algn="r" rtl="0">
              <a:spcBef>
                <a:spcPts val="0"/>
              </a:spcBef>
              <a:spcAft>
                <a:spcPts val="0"/>
              </a:spcAft>
              <a:buSzPts val="1800"/>
              <a:buChar char="●"/>
              <a:defRPr/>
            </a:lvl4pPr>
            <a:lvl5pPr marL="2286000" lvl="4" indent="-342900" algn="r" rtl="0">
              <a:spcBef>
                <a:spcPts val="0"/>
              </a:spcBef>
              <a:spcAft>
                <a:spcPts val="0"/>
              </a:spcAft>
              <a:buSzPts val="1800"/>
              <a:buChar char="○"/>
              <a:defRPr/>
            </a:lvl5pPr>
            <a:lvl6pPr marL="2743200" lvl="5" indent="-342900" algn="r" rtl="0">
              <a:spcBef>
                <a:spcPts val="0"/>
              </a:spcBef>
              <a:spcAft>
                <a:spcPts val="0"/>
              </a:spcAft>
              <a:buSzPts val="1800"/>
              <a:buChar char="■"/>
              <a:defRPr/>
            </a:lvl6pPr>
            <a:lvl7pPr marL="3200400" lvl="6" indent="-342900" algn="r" rtl="0">
              <a:spcBef>
                <a:spcPts val="0"/>
              </a:spcBef>
              <a:spcAft>
                <a:spcPts val="0"/>
              </a:spcAft>
              <a:buSzPts val="1800"/>
              <a:buChar char="●"/>
              <a:defRPr/>
            </a:lvl7pPr>
            <a:lvl8pPr marL="3657600" lvl="7" indent="-342900" algn="r" rtl="0">
              <a:spcBef>
                <a:spcPts val="0"/>
              </a:spcBef>
              <a:spcAft>
                <a:spcPts val="0"/>
              </a:spcAft>
              <a:buSzPts val="1800"/>
              <a:buChar char="○"/>
              <a:defRPr/>
            </a:lvl8pPr>
            <a:lvl9pPr marL="4114800" lvl="8" indent="-342900" algn="r" rtl="0">
              <a:spcBef>
                <a:spcPts val="0"/>
              </a:spcBef>
              <a:spcAft>
                <a:spcPts val="0"/>
              </a:spcAft>
              <a:buSzPts val="1800"/>
              <a:buChar char="■"/>
              <a:defRPr/>
            </a:lvl9pPr>
          </a:lstStyle>
          <a:p>
            <a:endParaRPr/>
          </a:p>
        </p:txBody>
      </p:sp>
      <p:sp>
        <p:nvSpPr>
          <p:cNvPr id="39" name="Google Shape;39;p6"/>
          <p:cNvSpPr txBox="1">
            <a:spLocks noGrp="1"/>
          </p:cNvSpPr>
          <p:nvPr>
            <p:ph type="title"/>
          </p:nvPr>
        </p:nvSpPr>
        <p:spPr>
          <a:xfrm>
            <a:off x="1052325" y="1009533"/>
            <a:ext cx="2686200" cy="11612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4D4A56"/>
              </a:buClr>
              <a:buSzPts val="1800"/>
              <a:buNone/>
              <a:defRPr>
                <a:solidFill>
                  <a:srgbClr val="4D4A56"/>
                </a:solidFill>
              </a:defRPr>
            </a:lvl1pPr>
            <a:lvl2pPr lvl="1" algn="r" rtl="0">
              <a:spcBef>
                <a:spcPts val="0"/>
              </a:spcBef>
              <a:spcAft>
                <a:spcPts val="0"/>
              </a:spcAft>
              <a:buClr>
                <a:srgbClr val="4D4A56"/>
              </a:buClr>
              <a:buSzPts val="1800"/>
              <a:buNone/>
              <a:defRPr>
                <a:solidFill>
                  <a:srgbClr val="4D4A56"/>
                </a:solidFill>
              </a:defRPr>
            </a:lvl2pPr>
            <a:lvl3pPr lvl="2" algn="r" rtl="0">
              <a:spcBef>
                <a:spcPts val="0"/>
              </a:spcBef>
              <a:spcAft>
                <a:spcPts val="0"/>
              </a:spcAft>
              <a:buClr>
                <a:srgbClr val="4D4A56"/>
              </a:buClr>
              <a:buSzPts val="1800"/>
              <a:buNone/>
              <a:defRPr>
                <a:solidFill>
                  <a:srgbClr val="4D4A56"/>
                </a:solidFill>
              </a:defRPr>
            </a:lvl3pPr>
            <a:lvl4pPr lvl="3" algn="r" rtl="0">
              <a:spcBef>
                <a:spcPts val="0"/>
              </a:spcBef>
              <a:spcAft>
                <a:spcPts val="0"/>
              </a:spcAft>
              <a:buClr>
                <a:srgbClr val="4D4A56"/>
              </a:buClr>
              <a:buSzPts val="1800"/>
              <a:buNone/>
              <a:defRPr>
                <a:solidFill>
                  <a:srgbClr val="4D4A56"/>
                </a:solidFill>
              </a:defRPr>
            </a:lvl4pPr>
            <a:lvl5pPr lvl="4" algn="r" rtl="0">
              <a:spcBef>
                <a:spcPts val="0"/>
              </a:spcBef>
              <a:spcAft>
                <a:spcPts val="0"/>
              </a:spcAft>
              <a:buClr>
                <a:srgbClr val="4D4A56"/>
              </a:buClr>
              <a:buSzPts val="1800"/>
              <a:buNone/>
              <a:defRPr>
                <a:solidFill>
                  <a:srgbClr val="4D4A56"/>
                </a:solidFill>
              </a:defRPr>
            </a:lvl5pPr>
            <a:lvl6pPr lvl="5" algn="r" rtl="0">
              <a:spcBef>
                <a:spcPts val="0"/>
              </a:spcBef>
              <a:spcAft>
                <a:spcPts val="0"/>
              </a:spcAft>
              <a:buClr>
                <a:srgbClr val="4D4A56"/>
              </a:buClr>
              <a:buSzPts val="1800"/>
              <a:buNone/>
              <a:defRPr>
                <a:solidFill>
                  <a:srgbClr val="4D4A56"/>
                </a:solidFill>
              </a:defRPr>
            </a:lvl6pPr>
            <a:lvl7pPr lvl="6" algn="r" rtl="0">
              <a:spcBef>
                <a:spcPts val="0"/>
              </a:spcBef>
              <a:spcAft>
                <a:spcPts val="0"/>
              </a:spcAft>
              <a:buClr>
                <a:srgbClr val="4D4A56"/>
              </a:buClr>
              <a:buSzPts val="1800"/>
              <a:buNone/>
              <a:defRPr>
                <a:solidFill>
                  <a:srgbClr val="4D4A56"/>
                </a:solidFill>
              </a:defRPr>
            </a:lvl7pPr>
            <a:lvl8pPr lvl="7" algn="r" rtl="0">
              <a:spcBef>
                <a:spcPts val="0"/>
              </a:spcBef>
              <a:spcAft>
                <a:spcPts val="0"/>
              </a:spcAft>
              <a:buClr>
                <a:srgbClr val="4D4A56"/>
              </a:buClr>
              <a:buSzPts val="1800"/>
              <a:buNone/>
              <a:defRPr>
                <a:solidFill>
                  <a:srgbClr val="4D4A56"/>
                </a:solidFill>
              </a:defRPr>
            </a:lvl8pPr>
            <a:lvl9pPr lvl="8" algn="r" rtl="0">
              <a:spcBef>
                <a:spcPts val="0"/>
              </a:spcBef>
              <a:spcAft>
                <a:spcPts val="0"/>
              </a:spcAft>
              <a:buClr>
                <a:srgbClr val="4D4A56"/>
              </a:buClr>
              <a:buSzPts val="1800"/>
              <a:buNone/>
              <a:defRPr>
                <a:solidFill>
                  <a:srgbClr val="4D4A56"/>
                </a:solidFill>
              </a:defRPr>
            </a:lvl9pPr>
          </a:lstStyle>
          <a:p>
            <a:endParaRPr/>
          </a:p>
        </p:txBody>
      </p:sp>
      <p:sp>
        <p:nvSpPr>
          <p:cNvPr id="40" name="Google Shape;40;p6"/>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78248647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bg>
      <p:bgPr>
        <a:solidFill>
          <a:srgbClr val="4D4A56"/>
        </a:solidFill>
        <a:effectLst/>
      </p:bgPr>
    </p:bg>
    <p:spTree>
      <p:nvGrpSpPr>
        <p:cNvPr id="1" name="Shape 41"/>
        <p:cNvGrpSpPr/>
        <p:nvPr/>
      </p:nvGrpSpPr>
      <p:grpSpPr>
        <a:xfrm>
          <a:off x="0" y="0"/>
          <a:ext cx="0" cy="0"/>
          <a:chOff x="0" y="0"/>
          <a:chExt cx="0" cy="0"/>
        </a:xfrm>
      </p:grpSpPr>
      <p:pic>
        <p:nvPicPr>
          <p:cNvPr id="42" name="Google Shape;42;p7" descr="organic-02.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43" name="Google Shape;43;p7"/>
          <p:cNvSpPr/>
          <p:nvPr/>
        </p:nvSpPr>
        <p:spPr>
          <a:xfrm>
            <a:off x="2066125" y="953811"/>
            <a:ext cx="65967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4" name="Google Shape;44;p7"/>
          <p:cNvSpPr/>
          <p:nvPr/>
        </p:nvSpPr>
        <p:spPr>
          <a:xfrm>
            <a:off x="404975" y="588189"/>
            <a:ext cx="1980300" cy="26404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45" name="Google Shape;45;p7"/>
          <p:cNvSpPr txBox="1">
            <a:spLocks noGrp="1"/>
          </p:cNvSpPr>
          <p:nvPr>
            <p:ph type="title"/>
          </p:nvPr>
        </p:nvSpPr>
        <p:spPr>
          <a:xfrm>
            <a:off x="534610" y="721572"/>
            <a:ext cx="1613400" cy="11432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46" name="Google Shape;46;p7"/>
          <p:cNvSpPr txBox="1">
            <a:spLocks noGrp="1"/>
          </p:cNvSpPr>
          <p:nvPr>
            <p:ph type="body" idx="1"/>
          </p:nvPr>
        </p:nvSpPr>
        <p:spPr>
          <a:xfrm>
            <a:off x="2757725" y="1498600"/>
            <a:ext cx="2700600" cy="4128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7" name="Google Shape;47;p7"/>
          <p:cNvSpPr txBox="1">
            <a:spLocks noGrp="1"/>
          </p:cNvSpPr>
          <p:nvPr>
            <p:ph type="body" idx="2"/>
          </p:nvPr>
        </p:nvSpPr>
        <p:spPr>
          <a:xfrm>
            <a:off x="5620903" y="1498600"/>
            <a:ext cx="2700600" cy="4128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8" name="Google Shape;48;p7"/>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156519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 3 columns">
  <p:cSld name="Title + 3 columns">
    <p:bg>
      <p:bgPr>
        <a:solidFill>
          <a:srgbClr val="4D4A56"/>
        </a:solidFill>
        <a:effectLst/>
      </p:bgPr>
    </p:bg>
    <p:spTree>
      <p:nvGrpSpPr>
        <p:cNvPr id="1" name="Shape 49"/>
        <p:cNvGrpSpPr/>
        <p:nvPr/>
      </p:nvGrpSpPr>
      <p:grpSpPr>
        <a:xfrm>
          <a:off x="0" y="0"/>
          <a:ext cx="0" cy="0"/>
          <a:chOff x="0" y="0"/>
          <a:chExt cx="0" cy="0"/>
        </a:xfrm>
      </p:grpSpPr>
      <p:pic>
        <p:nvPicPr>
          <p:cNvPr id="50" name="Google Shape;50;p8" descr="organic-03.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51" name="Google Shape;51;p8"/>
          <p:cNvSpPr/>
          <p:nvPr/>
        </p:nvSpPr>
        <p:spPr>
          <a:xfrm>
            <a:off x="2066125" y="953811"/>
            <a:ext cx="65967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2" name="Google Shape;52;p8"/>
          <p:cNvSpPr/>
          <p:nvPr/>
        </p:nvSpPr>
        <p:spPr>
          <a:xfrm>
            <a:off x="404975" y="588189"/>
            <a:ext cx="1980300" cy="26404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53" name="Google Shape;53;p8"/>
          <p:cNvSpPr txBox="1">
            <a:spLocks noGrp="1"/>
          </p:cNvSpPr>
          <p:nvPr>
            <p:ph type="title"/>
          </p:nvPr>
        </p:nvSpPr>
        <p:spPr>
          <a:xfrm>
            <a:off x="381000" y="706836"/>
            <a:ext cx="1778100" cy="11432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a:solidFill>
                  <a:srgbClr val="FFFFFF"/>
                </a:solidFill>
              </a:defRPr>
            </a:lvl1pPr>
            <a:lvl2pPr lvl="1" algn="r" rtl="0">
              <a:spcBef>
                <a:spcPts val="0"/>
              </a:spcBef>
              <a:spcAft>
                <a:spcPts val="0"/>
              </a:spcAft>
              <a:buClr>
                <a:srgbClr val="FFFFFF"/>
              </a:buClr>
              <a:buSzPts val="1800"/>
              <a:buNone/>
              <a:defRPr>
                <a:solidFill>
                  <a:srgbClr val="FFFFFF"/>
                </a:solidFill>
              </a:defRPr>
            </a:lvl2pPr>
            <a:lvl3pPr lvl="2" algn="r" rtl="0">
              <a:spcBef>
                <a:spcPts val="0"/>
              </a:spcBef>
              <a:spcAft>
                <a:spcPts val="0"/>
              </a:spcAft>
              <a:buClr>
                <a:srgbClr val="FFFFFF"/>
              </a:buClr>
              <a:buSzPts val="1800"/>
              <a:buNone/>
              <a:defRPr>
                <a:solidFill>
                  <a:srgbClr val="FFFFFF"/>
                </a:solidFill>
              </a:defRPr>
            </a:lvl3pPr>
            <a:lvl4pPr lvl="3" algn="r" rtl="0">
              <a:spcBef>
                <a:spcPts val="0"/>
              </a:spcBef>
              <a:spcAft>
                <a:spcPts val="0"/>
              </a:spcAft>
              <a:buClr>
                <a:srgbClr val="FFFFFF"/>
              </a:buClr>
              <a:buSzPts val="1800"/>
              <a:buNone/>
              <a:defRPr>
                <a:solidFill>
                  <a:srgbClr val="FFFFFF"/>
                </a:solidFill>
              </a:defRPr>
            </a:lvl4pPr>
            <a:lvl5pPr lvl="4" algn="r" rtl="0">
              <a:spcBef>
                <a:spcPts val="0"/>
              </a:spcBef>
              <a:spcAft>
                <a:spcPts val="0"/>
              </a:spcAft>
              <a:buClr>
                <a:srgbClr val="FFFFFF"/>
              </a:buClr>
              <a:buSzPts val="1800"/>
              <a:buNone/>
              <a:defRPr>
                <a:solidFill>
                  <a:srgbClr val="FFFFFF"/>
                </a:solidFill>
              </a:defRPr>
            </a:lvl5pPr>
            <a:lvl6pPr lvl="5" algn="r" rtl="0">
              <a:spcBef>
                <a:spcPts val="0"/>
              </a:spcBef>
              <a:spcAft>
                <a:spcPts val="0"/>
              </a:spcAft>
              <a:buClr>
                <a:srgbClr val="FFFFFF"/>
              </a:buClr>
              <a:buSzPts val="1800"/>
              <a:buNone/>
              <a:defRPr>
                <a:solidFill>
                  <a:srgbClr val="FFFFFF"/>
                </a:solidFill>
              </a:defRPr>
            </a:lvl6pPr>
            <a:lvl7pPr lvl="6" algn="r" rtl="0">
              <a:spcBef>
                <a:spcPts val="0"/>
              </a:spcBef>
              <a:spcAft>
                <a:spcPts val="0"/>
              </a:spcAft>
              <a:buClr>
                <a:srgbClr val="FFFFFF"/>
              </a:buClr>
              <a:buSzPts val="1800"/>
              <a:buNone/>
              <a:defRPr>
                <a:solidFill>
                  <a:srgbClr val="FFFFFF"/>
                </a:solidFill>
              </a:defRPr>
            </a:lvl7pPr>
            <a:lvl8pPr lvl="7" algn="r" rtl="0">
              <a:spcBef>
                <a:spcPts val="0"/>
              </a:spcBef>
              <a:spcAft>
                <a:spcPts val="0"/>
              </a:spcAft>
              <a:buClr>
                <a:srgbClr val="FFFFFF"/>
              </a:buClr>
              <a:buSzPts val="1800"/>
              <a:buNone/>
              <a:defRPr>
                <a:solidFill>
                  <a:srgbClr val="FFFFFF"/>
                </a:solidFill>
              </a:defRPr>
            </a:lvl8pPr>
            <a:lvl9pPr lvl="8" algn="r" rtl="0">
              <a:spcBef>
                <a:spcPts val="0"/>
              </a:spcBef>
              <a:spcAft>
                <a:spcPts val="0"/>
              </a:spcAft>
              <a:buClr>
                <a:srgbClr val="FFFFFF"/>
              </a:buClr>
              <a:buSzPts val="1800"/>
              <a:buNone/>
              <a:defRPr>
                <a:solidFill>
                  <a:srgbClr val="FFFFFF"/>
                </a:solidFill>
              </a:defRPr>
            </a:lvl9pPr>
          </a:lstStyle>
          <a:p>
            <a:endParaRPr/>
          </a:p>
        </p:txBody>
      </p:sp>
      <p:sp>
        <p:nvSpPr>
          <p:cNvPr id="54" name="Google Shape;54;p8"/>
          <p:cNvSpPr txBox="1">
            <a:spLocks noGrp="1"/>
          </p:cNvSpPr>
          <p:nvPr>
            <p:ph type="body" idx="1"/>
          </p:nvPr>
        </p:nvSpPr>
        <p:spPr>
          <a:xfrm>
            <a:off x="2652481" y="1406267"/>
            <a:ext cx="1855500" cy="438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8"/>
          <p:cNvSpPr txBox="1">
            <a:spLocks noGrp="1"/>
          </p:cNvSpPr>
          <p:nvPr>
            <p:ph type="body" idx="2"/>
          </p:nvPr>
        </p:nvSpPr>
        <p:spPr>
          <a:xfrm>
            <a:off x="4603343" y="1406267"/>
            <a:ext cx="1855500" cy="438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8"/>
          <p:cNvSpPr txBox="1">
            <a:spLocks noGrp="1"/>
          </p:cNvSpPr>
          <p:nvPr>
            <p:ph type="body" idx="3"/>
          </p:nvPr>
        </p:nvSpPr>
        <p:spPr>
          <a:xfrm>
            <a:off x="6554205" y="1406267"/>
            <a:ext cx="1855500" cy="43864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7" name="Google Shape;57;p8"/>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7039825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solidFill>
          <a:srgbClr val="4D4A56"/>
        </a:solidFill>
        <a:effectLst/>
      </p:bgPr>
    </p:bg>
    <p:spTree>
      <p:nvGrpSpPr>
        <p:cNvPr id="1" name="Shape 58"/>
        <p:cNvGrpSpPr/>
        <p:nvPr/>
      </p:nvGrpSpPr>
      <p:grpSpPr>
        <a:xfrm>
          <a:off x="0" y="0"/>
          <a:ext cx="0" cy="0"/>
          <a:chOff x="0" y="0"/>
          <a:chExt cx="0" cy="0"/>
        </a:xfrm>
      </p:grpSpPr>
      <p:pic>
        <p:nvPicPr>
          <p:cNvPr id="59" name="Google Shape;59;p9" descr="organic-01.png"/>
          <p:cNvPicPr preferRelativeResize="0"/>
          <p:nvPr/>
        </p:nvPicPr>
        <p:blipFill>
          <a:blip r:embed="rId2">
            <a:alphaModFix amt="4000"/>
          </a:blip>
          <a:stretch>
            <a:fillRect/>
          </a:stretch>
        </p:blipFill>
        <p:spPr>
          <a:xfrm>
            <a:off x="0" y="0"/>
            <a:ext cx="9144000" cy="6858000"/>
          </a:xfrm>
          <a:prstGeom prst="rect">
            <a:avLst/>
          </a:prstGeom>
          <a:noFill/>
          <a:ln>
            <a:noFill/>
          </a:ln>
        </p:spPr>
      </p:pic>
      <p:sp>
        <p:nvSpPr>
          <p:cNvPr id="60" name="Google Shape;60;p9"/>
          <p:cNvSpPr/>
          <p:nvPr/>
        </p:nvSpPr>
        <p:spPr>
          <a:xfrm>
            <a:off x="404975" y="588189"/>
            <a:ext cx="1980300" cy="26404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1" name="Google Shape;61;p9"/>
          <p:cNvSpPr txBox="1">
            <a:spLocks noGrp="1"/>
          </p:cNvSpPr>
          <p:nvPr>
            <p:ph type="title"/>
          </p:nvPr>
        </p:nvSpPr>
        <p:spPr>
          <a:xfrm>
            <a:off x="428171" y="724089"/>
            <a:ext cx="1729500" cy="2154800"/>
          </a:xfrm>
          <a:prstGeom prst="rect">
            <a:avLst/>
          </a:prstGeom>
        </p:spPr>
        <p:txBody>
          <a:bodyPr spcFirstLastPara="1" wrap="square" lIns="91425" tIns="91425" rIns="91425" bIns="91425" anchor="t" anchorCtr="0">
            <a:noAutofit/>
          </a:bodyPr>
          <a:lstStyle>
            <a:lvl1pPr lvl="0" algn="r">
              <a:spcBef>
                <a:spcPts val="0"/>
              </a:spcBef>
              <a:spcAft>
                <a:spcPts val="0"/>
              </a:spcAft>
              <a:buClr>
                <a:srgbClr val="FFFFFF"/>
              </a:buClr>
              <a:buSzPts val="1800"/>
              <a:buNone/>
              <a:defRPr>
                <a:solidFill>
                  <a:srgbClr val="FFFFFF"/>
                </a:solidFill>
              </a:defRPr>
            </a:lvl1pPr>
            <a:lvl2pPr lvl="1" algn="r">
              <a:spcBef>
                <a:spcPts val="0"/>
              </a:spcBef>
              <a:spcAft>
                <a:spcPts val="0"/>
              </a:spcAft>
              <a:buClr>
                <a:srgbClr val="FFFFFF"/>
              </a:buClr>
              <a:buSzPts val="1800"/>
              <a:buNone/>
              <a:defRPr>
                <a:solidFill>
                  <a:srgbClr val="FFFFFF"/>
                </a:solidFill>
              </a:defRPr>
            </a:lvl2pPr>
            <a:lvl3pPr lvl="2" algn="r">
              <a:spcBef>
                <a:spcPts val="0"/>
              </a:spcBef>
              <a:spcAft>
                <a:spcPts val="0"/>
              </a:spcAft>
              <a:buClr>
                <a:srgbClr val="FFFFFF"/>
              </a:buClr>
              <a:buSzPts val="1800"/>
              <a:buNone/>
              <a:defRPr>
                <a:solidFill>
                  <a:srgbClr val="FFFFFF"/>
                </a:solidFill>
              </a:defRPr>
            </a:lvl3pPr>
            <a:lvl4pPr lvl="3" algn="r">
              <a:spcBef>
                <a:spcPts val="0"/>
              </a:spcBef>
              <a:spcAft>
                <a:spcPts val="0"/>
              </a:spcAft>
              <a:buClr>
                <a:srgbClr val="FFFFFF"/>
              </a:buClr>
              <a:buSzPts val="1800"/>
              <a:buNone/>
              <a:defRPr>
                <a:solidFill>
                  <a:srgbClr val="FFFFFF"/>
                </a:solidFill>
              </a:defRPr>
            </a:lvl4pPr>
            <a:lvl5pPr lvl="4" algn="r">
              <a:spcBef>
                <a:spcPts val="0"/>
              </a:spcBef>
              <a:spcAft>
                <a:spcPts val="0"/>
              </a:spcAft>
              <a:buClr>
                <a:srgbClr val="FFFFFF"/>
              </a:buClr>
              <a:buSzPts val="1800"/>
              <a:buNone/>
              <a:defRPr>
                <a:solidFill>
                  <a:srgbClr val="FFFFFF"/>
                </a:solidFill>
              </a:defRPr>
            </a:lvl5pPr>
            <a:lvl6pPr lvl="5" algn="r">
              <a:spcBef>
                <a:spcPts val="0"/>
              </a:spcBef>
              <a:spcAft>
                <a:spcPts val="0"/>
              </a:spcAft>
              <a:buClr>
                <a:srgbClr val="FFFFFF"/>
              </a:buClr>
              <a:buSzPts val="1800"/>
              <a:buNone/>
              <a:defRPr>
                <a:solidFill>
                  <a:srgbClr val="FFFFFF"/>
                </a:solidFill>
              </a:defRPr>
            </a:lvl6pPr>
            <a:lvl7pPr lvl="6" algn="r">
              <a:spcBef>
                <a:spcPts val="0"/>
              </a:spcBef>
              <a:spcAft>
                <a:spcPts val="0"/>
              </a:spcAft>
              <a:buClr>
                <a:srgbClr val="FFFFFF"/>
              </a:buClr>
              <a:buSzPts val="1800"/>
              <a:buNone/>
              <a:defRPr>
                <a:solidFill>
                  <a:srgbClr val="FFFFFF"/>
                </a:solidFill>
              </a:defRPr>
            </a:lvl7pPr>
            <a:lvl8pPr lvl="7" algn="r">
              <a:spcBef>
                <a:spcPts val="0"/>
              </a:spcBef>
              <a:spcAft>
                <a:spcPts val="0"/>
              </a:spcAft>
              <a:buClr>
                <a:srgbClr val="FFFFFF"/>
              </a:buClr>
              <a:buSzPts val="1800"/>
              <a:buNone/>
              <a:defRPr>
                <a:solidFill>
                  <a:srgbClr val="FFFFFF"/>
                </a:solidFill>
              </a:defRPr>
            </a:lvl8pPr>
            <a:lvl9pPr lvl="8" algn="r">
              <a:spcBef>
                <a:spcPts val="0"/>
              </a:spcBef>
              <a:spcAft>
                <a:spcPts val="0"/>
              </a:spcAft>
              <a:buClr>
                <a:srgbClr val="FFFFFF"/>
              </a:buClr>
              <a:buSzPts val="1800"/>
              <a:buNone/>
              <a:defRPr>
                <a:solidFill>
                  <a:srgbClr val="FFFFFF"/>
                </a:solidFill>
              </a:defRPr>
            </a:lvl9pPr>
          </a:lstStyle>
          <a:p>
            <a:endParaRPr/>
          </a:p>
        </p:txBody>
      </p:sp>
      <p:sp>
        <p:nvSpPr>
          <p:cNvPr id="62" name="Google Shape;62;p9"/>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458523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13246893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hort Title only">
  <p:cSld name="Short Title only">
    <p:bg>
      <p:bgPr>
        <a:solidFill>
          <a:srgbClr val="4D4A56"/>
        </a:solidFill>
        <a:effectLst/>
      </p:bgPr>
    </p:bg>
    <p:spTree>
      <p:nvGrpSpPr>
        <p:cNvPr id="1" name="Shape 63"/>
        <p:cNvGrpSpPr/>
        <p:nvPr/>
      </p:nvGrpSpPr>
      <p:grpSpPr>
        <a:xfrm>
          <a:off x="0" y="0"/>
          <a:ext cx="0" cy="0"/>
          <a:chOff x="0" y="0"/>
          <a:chExt cx="0" cy="0"/>
        </a:xfrm>
      </p:grpSpPr>
      <p:pic>
        <p:nvPicPr>
          <p:cNvPr id="64" name="Google Shape;64;p10" descr="organic-01.png"/>
          <p:cNvPicPr preferRelativeResize="0"/>
          <p:nvPr/>
        </p:nvPicPr>
        <p:blipFill>
          <a:blip r:embed="rId2">
            <a:alphaModFix amt="4000"/>
          </a:blip>
          <a:stretch>
            <a:fillRect/>
          </a:stretch>
        </p:blipFill>
        <p:spPr>
          <a:xfrm>
            <a:off x="0" y="0"/>
            <a:ext cx="9144000" cy="6858000"/>
          </a:xfrm>
          <a:prstGeom prst="rect">
            <a:avLst/>
          </a:prstGeom>
          <a:noFill/>
          <a:ln>
            <a:noFill/>
          </a:ln>
        </p:spPr>
      </p:pic>
      <p:sp>
        <p:nvSpPr>
          <p:cNvPr id="65" name="Google Shape;65;p10"/>
          <p:cNvSpPr/>
          <p:nvPr/>
        </p:nvSpPr>
        <p:spPr>
          <a:xfrm>
            <a:off x="404975" y="588193"/>
            <a:ext cx="1980300" cy="8956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66" name="Google Shape;66;p10"/>
          <p:cNvSpPr txBox="1">
            <a:spLocks noGrp="1"/>
          </p:cNvSpPr>
          <p:nvPr>
            <p:ph type="title"/>
          </p:nvPr>
        </p:nvSpPr>
        <p:spPr>
          <a:xfrm>
            <a:off x="428171" y="724089"/>
            <a:ext cx="1729500" cy="215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1800"/>
              <a:buNone/>
              <a:defRPr>
                <a:solidFill>
                  <a:srgbClr val="FFFFFF"/>
                </a:solidFill>
              </a:defRPr>
            </a:lvl1pPr>
            <a:lvl2pPr lvl="1" algn="r" rtl="0">
              <a:spcBef>
                <a:spcPts val="0"/>
              </a:spcBef>
              <a:spcAft>
                <a:spcPts val="0"/>
              </a:spcAft>
              <a:buClr>
                <a:srgbClr val="FFFFFF"/>
              </a:buClr>
              <a:buSzPts val="1800"/>
              <a:buNone/>
              <a:defRPr>
                <a:solidFill>
                  <a:srgbClr val="FFFFFF"/>
                </a:solidFill>
              </a:defRPr>
            </a:lvl2pPr>
            <a:lvl3pPr lvl="2" algn="r" rtl="0">
              <a:spcBef>
                <a:spcPts val="0"/>
              </a:spcBef>
              <a:spcAft>
                <a:spcPts val="0"/>
              </a:spcAft>
              <a:buClr>
                <a:srgbClr val="FFFFFF"/>
              </a:buClr>
              <a:buSzPts val="1800"/>
              <a:buNone/>
              <a:defRPr>
                <a:solidFill>
                  <a:srgbClr val="FFFFFF"/>
                </a:solidFill>
              </a:defRPr>
            </a:lvl3pPr>
            <a:lvl4pPr lvl="3" algn="r" rtl="0">
              <a:spcBef>
                <a:spcPts val="0"/>
              </a:spcBef>
              <a:spcAft>
                <a:spcPts val="0"/>
              </a:spcAft>
              <a:buClr>
                <a:srgbClr val="FFFFFF"/>
              </a:buClr>
              <a:buSzPts val="1800"/>
              <a:buNone/>
              <a:defRPr>
                <a:solidFill>
                  <a:srgbClr val="FFFFFF"/>
                </a:solidFill>
              </a:defRPr>
            </a:lvl4pPr>
            <a:lvl5pPr lvl="4" algn="r" rtl="0">
              <a:spcBef>
                <a:spcPts val="0"/>
              </a:spcBef>
              <a:spcAft>
                <a:spcPts val="0"/>
              </a:spcAft>
              <a:buClr>
                <a:srgbClr val="FFFFFF"/>
              </a:buClr>
              <a:buSzPts val="1800"/>
              <a:buNone/>
              <a:defRPr>
                <a:solidFill>
                  <a:srgbClr val="FFFFFF"/>
                </a:solidFill>
              </a:defRPr>
            </a:lvl5pPr>
            <a:lvl6pPr lvl="5" algn="r" rtl="0">
              <a:spcBef>
                <a:spcPts val="0"/>
              </a:spcBef>
              <a:spcAft>
                <a:spcPts val="0"/>
              </a:spcAft>
              <a:buClr>
                <a:srgbClr val="FFFFFF"/>
              </a:buClr>
              <a:buSzPts val="1800"/>
              <a:buNone/>
              <a:defRPr>
                <a:solidFill>
                  <a:srgbClr val="FFFFFF"/>
                </a:solidFill>
              </a:defRPr>
            </a:lvl6pPr>
            <a:lvl7pPr lvl="6" algn="r" rtl="0">
              <a:spcBef>
                <a:spcPts val="0"/>
              </a:spcBef>
              <a:spcAft>
                <a:spcPts val="0"/>
              </a:spcAft>
              <a:buClr>
                <a:srgbClr val="FFFFFF"/>
              </a:buClr>
              <a:buSzPts val="1800"/>
              <a:buNone/>
              <a:defRPr>
                <a:solidFill>
                  <a:srgbClr val="FFFFFF"/>
                </a:solidFill>
              </a:defRPr>
            </a:lvl7pPr>
            <a:lvl8pPr lvl="7" algn="r" rtl="0">
              <a:spcBef>
                <a:spcPts val="0"/>
              </a:spcBef>
              <a:spcAft>
                <a:spcPts val="0"/>
              </a:spcAft>
              <a:buClr>
                <a:srgbClr val="FFFFFF"/>
              </a:buClr>
              <a:buSzPts val="1800"/>
              <a:buNone/>
              <a:defRPr>
                <a:solidFill>
                  <a:srgbClr val="FFFFFF"/>
                </a:solidFill>
              </a:defRPr>
            </a:lvl8pPr>
            <a:lvl9pPr lvl="8" algn="r" rtl="0">
              <a:spcBef>
                <a:spcPts val="0"/>
              </a:spcBef>
              <a:spcAft>
                <a:spcPts val="0"/>
              </a:spcAft>
              <a:buClr>
                <a:srgbClr val="FFFFFF"/>
              </a:buClr>
              <a:buSzPts val="1800"/>
              <a:buNone/>
              <a:defRPr>
                <a:solidFill>
                  <a:srgbClr val="FFFFFF"/>
                </a:solidFill>
              </a:defRPr>
            </a:lvl9pPr>
          </a:lstStyle>
          <a:p>
            <a:endParaRPr/>
          </a:p>
        </p:txBody>
      </p:sp>
      <p:sp>
        <p:nvSpPr>
          <p:cNvPr id="67" name="Google Shape;67;p10"/>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38358336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
    <p:bg>
      <p:bgPr>
        <a:solidFill>
          <a:srgbClr val="4D4A56"/>
        </a:solidFill>
        <a:effectLst/>
      </p:bgPr>
    </p:bg>
    <p:spTree>
      <p:nvGrpSpPr>
        <p:cNvPr id="1" name="Shape 68"/>
        <p:cNvGrpSpPr/>
        <p:nvPr/>
      </p:nvGrpSpPr>
      <p:grpSpPr>
        <a:xfrm>
          <a:off x="0" y="0"/>
          <a:ext cx="0" cy="0"/>
          <a:chOff x="0" y="0"/>
          <a:chExt cx="0" cy="0"/>
        </a:xfrm>
      </p:grpSpPr>
      <p:pic>
        <p:nvPicPr>
          <p:cNvPr id="69" name="Google Shape;69;p11" descr="organic-04.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70" name="Google Shape;70;p11"/>
          <p:cNvSpPr/>
          <p:nvPr/>
        </p:nvSpPr>
        <p:spPr>
          <a:xfrm>
            <a:off x="595200" y="784708"/>
            <a:ext cx="7953600" cy="5214400"/>
          </a:xfrm>
          <a:prstGeom prst="rect">
            <a:avLst/>
          </a:prstGeom>
          <a:solidFill>
            <a:srgbClr val="FFFFFF"/>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1" name="Google Shape;71;p11"/>
          <p:cNvSpPr/>
          <p:nvPr/>
        </p:nvSpPr>
        <p:spPr>
          <a:xfrm>
            <a:off x="1794900" y="5599275"/>
            <a:ext cx="5554200" cy="838800"/>
          </a:xfrm>
          <a:prstGeom prst="rect">
            <a:avLst/>
          </a:prstGeom>
          <a:solidFill>
            <a:srgbClr val="ECC1C8"/>
          </a:solidFill>
          <a:ln>
            <a:noFill/>
          </a:ln>
          <a:effectLst>
            <a:outerShdw dist="104775" dir="2700000" algn="bl" rotWithShape="0">
              <a:srgbClr val="20124D">
                <a:alpha val="15000"/>
              </a:srgbClr>
            </a:outerShdw>
          </a:effectLst>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2" name="Google Shape;72;p11"/>
          <p:cNvSpPr txBox="1">
            <a:spLocks noGrp="1"/>
          </p:cNvSpPr>
          <p:nvPr>
            <p:ph type="body" idx="1"/>
          </p:nvPr>
        </p:nvSpPr>
        <p:spPr>
          <a:xfrm>
            <a:off x="1794900" y="5590375"/>
            <a:ext cx="5554200" cy="8388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800"/>
              <a:buNone/>
              <a:defRPr sz="1800"/>
            </a:lvl1pPr>
          </a:lstStyle>
          <a:p>
            <a:endParaRPr/>
          </a:p>
        </p:txBody>
      </p:sp>
      <p:sp>
        <p:nvSpPr>
          <p:cNvPr id="73" name="Google Shape;73;p11"/>
          <p:cNvSpPr txBox="1">
            <a:spLocks noGrp="1"/>
          </p:cNvSpPr>
          <p:nvPr>
            <p:ph type="sldNum" idx="12"/>
          </p:nvPr>
        </p:nvSpPr>
        <p:spPr>
          <a:xfrm>
            <a:off x="4297650" y="6333135"/>
            <a:ext cx="548700" cy="524800"/>
          </a:xfrm>
          <a:prstGeom prst="rect">
            <a:avLst/>
          </a:prstGeom>
        </p:spPr>
        <p:txBody>
          <a:bodyPr spcFirstLastPara="1" wrap="square" lIns="91425" tIns="91425" rIns="91425" bIns="91425" anchor="t" anchorCtr="0">
            <a:noAutofit/>
          </a:bodyPr>
          <a:lstStyle>
            <a:lvl1pPr lvl="0" algn="ctr" rtl="0">
              <a:buNone/>
              <a:defRPr>
                <a:latin typeface="Playfair Display"/>
                <a:ea typeface="Playfair Display"/>
                <a:cs typeface="Playfair Display"/>
                <a:sym typeface="Playfair Display"/>
              </a:defRPr>
            </a:lvl1pPr>
            <a:lvl2pPr lvl="1" algn="ctr" rtl="0">
              <a:buNone/>
              <a:defRPr>
                <a:latin typeface="Playfair Display"/>
                <a:ea typeface="Playfair Display"/>
                <a:cs typeface="Playfair Display"/>
                <a:sym typeface="Playfair Display"/>
              </a:defRPr>
            </a:lvl2pPr>
            <a:lvl3pPr lvl="2" algn="ctr" rtl="0">
              <a:buNone/>
              <a:defRPr>
                <a:latin typeface="Playfair Display"/>
                <a:ea typeface="Playfair Display"/>
                <a:cs typeface="Playfair Display"/>
                <a:sym typeface="Playfair Display"/>
              </a:defRPr>
            </a:lvl3pPr>
            <a:lvl4pPr lvl="3" algn="ctr" rtl="0">
              <a:buNone/>
              <a:defRPr>
                <a:latin typeface="Playfair Display"/>
                <a:ea typeface="Playfair Display"/>
                <a:cs typeface="Playfair Display"/>
                <a:sym typeface="Playfair Display"/>
              </a:defRPr>
            </a:lvl4pPr>
            <a:lvl5pPr lvl="4" algn="ctr" rtl="0">
              <a:buNone/>
              <a:defRPr>
                <a:latin typeface="Playfair Display"/>
                <a:ea typeface="Playfair Display"/>
                <a:cs typeface="Playfair Display"/>
                <a:sym typeface="Playfair Display"/>
              </a:defRPr>
            </a:lvl5pPr>
            <a:lvl6pPr lvl="5" algn="ctr" rtl="0">
              <a:buNone/>
              <a:defRPr>
                <a:latin typeface="Playfair Display"/>
                <a:ea typeface="Playfair Display"/>
                <a:cs typeface="Playfair Display"/>
                <a:sym typeface="Playfair Display"/>
              </a:defRPr>
            </a:lvl6pPr>
            <a:lvl7pPr lvl="6" algn="ctr" rtl="0">
              <a:buNone/>
              <a:defRPr>
                <a:latin typeface="Playfair Display"/>
                <a:ea typeface="Playfair Display"/>
                <a:cs typeface="Playfair Display"/>
                <a:sym typeface="Playfair Display"/>
              </a:defRPr>
            </a:lvl7pPr>
            <a:lvl8pPr lvl="7" algn="ctr" rtl="0">
              <a:buNone/>
              <a:defRPr>
                <a:latin typeface="Playfair Display"/>
                <a:ea typeface="Playfair Display"/>
                <a:cs typeface="Playfair Display"/>
                <a:sym typeface="Playfair Display"/>
              </a:defRPr>
            </a:lvl8pPr>
            <a:lvl9pPr lvl="8" algn="ctr" rtl="0">
              <a:buNone/>
              <a:defRPr>
                <a:latin typeface="Playfair Display"/>
                <a:ea typeface="Playfair Display"/>
                <a:cs typeface="Playfair Display"/>
                <a:sym typeface="Playfair Display"/>
              </a:defRPr>
            </a:lvl9pPr>
          </a:lstStyle>
          <a:p>
            <a:fld id="{00000000-1234-1234-1234-123412341234}" type="slidenum">
              <a:rPr lang="en"/>
              <a:pPr/>
              <a:t>‹#›</a:t>
            </a:fld>
            <a:endParaRPr/>
          </a:p>
        </p:txBody>
      </p:sp>
    </p:spTree>
    <p:extLst>
      <p:ext uri="{BB962C8B-B14F-4D97-AF65-F5344CB8AC3E}">
        <p14:creationId xmlns:p14="http://schemas.microsoft.com/office/powerpoint/2010/main" val="2543271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vertical" type="blank">
  <p:cSld name="Blank vertical">
    <p:bg>
      <p:bgPr>
        <a:solidFill>
          <a:srgbClr val="4D4A56"/>
        </a:solidFill>
        <a:effectLst/>
      </p:bgPr>
    </p:bg>
    <p:spTree>
      <p:nvGrpSpPr>
        <p:cNvPr id="1" name="Shape 74"/>
        <p:cNvGrpSpPr/>
        <p:nvPr/>
      </p:nvGrpSpPr>
      <p:grpSpPr>
        <a:xfrm>
          <a:off x="0" y="0"/>
          <a:ext cx="0" cy="0"/>
          <a:chOff x="0" y="0"/>
          <a:chExt cx="0" cy="0"/>
        </a:xfrm>
      </p:grpSpPr>
      <p:pic>
        <p:nvPicPr>
          <p:cNvPr id="75" name="Google Shape;75;p12" descr="organic-01.png"/>
          <p:cNvPicPr preferRelativeResize="0"/>
          <p:nvPr/>
        </p:nvPicPr>
        <p:blipFill>
          <a:blip r:embed="rId2">
            <a:alphaModFix amt="4000"/>
          </a:blip>
          <a:stretch>
            <a:fillRect/>
          </a:stretch>
        </p:blipFill>
        <p:spPr>
          <a:xfrm>
            <a:off x="0" y="0"/>
            <a:ext cx="9144000" cy="6858000"/>
          </a:xfrm>
          <a:prstGeom prst="rect">
            <a:avLst/>
          </a:prstGeom>
          <a:noFill/>
          <a:ln>
            <a:noFill/>
          </a:ln>
        </p:spPr>
      </p:pic>
      <p:sp>
        <p:nvSpPr>
          <p:cNvPr id="76" name="Google Shape;76;p12"/>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0435780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waves">
  <p:cSld name="Blank waves">
    <p:bg>
      <p:bgPr>
        <a:solidFill>
          <a:srgbClr val="4D4A56"/>
        </a:solidFill>
        <a:effectLst/>
      </p:bgPr>
    </p:bg>
    <p:spTree>
      <p:nvGrpSpPr>
        <p:cNvPr id="1" name="Shape 77"/>
        <p:cNvGrpSpPr/>
        <p:nvPr/>
      </p:nvGrpSpPr>
      <p:grpSpPr>
        <a:xfrm>
          <a:off x="0" y="0"/>
          <a:ext cx="0" cy="0"/>
          <a:chOff x="0" y="0"/>
          <a:chExt cx="0" cy="0"/>
        </a:xfrm>
      </p:grpSpPr>
      <p:pic>
        <p:nvPicPr>
          <p:cNvPr id="78" name="Google Shape;78;p13" descr="organic-02.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79" name="Google Shape;79;p13"/>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4536388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zigzag">
  <p:cSld name="Blank zigzag">
    <p:bg>
      <p:bgPr>
        <a:solidFill>
          <a:srgbClr val="4D4A56"/>
        </a:solidFill>
        <a:effectLst/>
      </p:bgPr>
    </p:bg>
    <p:spTree>
      <p:nvGrpSpPr>
        <p:cNvPr id="1" name="Shape 80"/>
        <p:cNvGrpSpPr/>
        <p:nvPr/>
      </p:nvGrpSpPr>
      <p:grpSpPr>
        <a:xfrm>
          <a:off x="0" y="0"/>
          <a:ext cx="0" cy="0"/>
          <a:chOff x="0" y="0"/>
          <a:chExt cx="0" cy="0"/>
        </a:xfrm>
      </p:grpSpPr>
      <p:pic>
        <p:nvPicPr>
          <p:cNvPr id="81" name="Google Shape;81;p14" descr="organic-03.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82" name="Google Shape;82;p14"/>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125692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Blank circles">
  <p:cSld name="Blank circles">
    <p:bg>
      <p:bgPr>
        <a:solidFill>
          <a:srgbClr val="4D4A56"/>
        </a:solidFill>
        <a:effectLst/>
      </p:bgPr>
    </p:bg>
    <p:spTree>
      <p:nvGrpSpPr>
        <p:cNvPr id="1" name="Shape 83"/>
        <p:cNvGrpSpPr/>
        <p:nvPr/>
      </p:nvGrpSpPr>
      <p:grpSpPr>
        <a:xfrm>
          <a:off x="0" y="0"/>
          <a:ext cx="0" cy="0"/>
          <a:chOff x="0" y="0"/>
          <a:chExt cx="0" cy="0"/>
        </a:xfrm>
      </p:grpSpPr>
      <p:pic>
        <p:nvPicPr>
          <p:cNvPr id="84" name="Google Shape;84;p15" descr="organic-04.png"/>
          <p:cNvPicPr preferRelativeResize="0"/>
          <p:nvPr/>
        </p:nvPicPr>
        <p:blipFill>
          <a:blip r:embed="rId2">
            <a:alphaModFix amt="5000"/>
          </a:blip>
          <a:stretch>
            <a:fillRect/>
          </a:stretch>
        </p:blipFill>
        <p:spPr>
          <a:xfrm>
            <a:off x="0" y="0"/>
            <a:ext cx="9144000" cy="6858000"/>
          </a:xfrm>
          <a:prstGeom prst="rect">
            <a:avLst/>
          </a:prstGeom>
          <a:noFill/>
          <a:ln>
            <a:noFill/>
          </a:ln>
        </p:spPr>
      </p:pic>
      <p:sp>
        <p:nvSpPr>
          <p:cNvPr id="85" name="Google Shape;85;p15"/>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pPr/>
              <a:t>‹#›</a:t>
            </a:fld>
            <a:endParaRPr/>
          </a:p>
        </p:txBody>
      </p:sp>
    </p:spTree>
    <p:extLst>
      <p:ext uri="{BB962C8B-B14F-4D97-AF65-F5344CB8AC3E}">
        <p14:creationId xmlns:p14="http://schemas.microsoft.com/office/powerpoint/2010/main" val="26320821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3" y="-33"/>
            <a:ext cx="9143957" cy="6858000"/>
          </a:xfrm>
          <a:prstGeom prst="rect">
            <a:avLst/>
          </a:prstGeom>
          <a:noFill/>
          <a:ln>
            <a:noFill/>
          </a:ln>
        </p:spPr>
      </p:pic>
      <p:sp>
        <p:nvSpPr>
          <p:cNvPr id="11" name="Google Shape;11;p2"/>
          <p:cNvSpPr txBox="1">
            <a:spLocks noGrp="1"/>
          </p:cNvSpPr>
          <p:nvPr>
            <p:ph type="ctrTitle"/>
          </p:nvPr>
        </p:nvSpPr>
        <p:spPr>
          <a:xfrm>
            <a:off x="685800" y="2655767"/>
            <a:ext cx="4539000" cy="15464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extLst>
      <p:ext uri="{BB962C8B-B14F-4D97-AF65-F5344CB8AC3E}">
        <p14:creationId xmlns:p14="http://schemas.microsoft.com/office/powerpoint/2010/main" val="2904973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ubtitle">
  <p:cSld name="Subtitle">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6858000"/>
          </a:xfrm>
          <a:prstGeom prst="rect">
            <a:avLst/>
          </a:prstGeom>
          <a:noFill/>
          <a:ln>
            <a:noFill/>
          </a:ln>
        </p:spPr>
      </p:pic>
      <p:sp>
        <p:nvSpPr>
          <p:cNvPr id="14" name="Google Shape;14;p3"/>
          <p:cNvSpPr txBox="1">
            <a:spLocks noGrp="1"/>
          </p:cNvSpPr>
          <p:nvPr>
            <p:ph type="ctrTitle"/>
          </p:nvPr>
        </p:nvSpPr>
        <p:spPr>
          <a:xfrm>
            <a:off x="685800" y="2212733"/>
            <a:ext cx="4263900" cy="15464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3888339"/>
            <a:ext cx="4263900" cy="10464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33273907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
        <p:cNvGrpSpPr/>
        <p:nvPr/>
      </p:nvGrpSpPr>
      <p:grpSpPr>
        <a:xfrm>
          <a:off x="0" y="0"/>
          <a:ext cx="0" cy="0"/>
          <a:chOff x="0" y="0"/>
          <a:chExt cx="0" cy="0"/>
        </a:xfrm>
      </p:grpSpPr>
      <p:pic>
        <p:nvPicPr>
          <p:cNvPr id="17" name="Google Shape;17;p4"/>
          <p:cNvPicPr preferRelativeResize="0"/>
          <p:nvPr/>
        </p:nvPicPr>
        <p:blipFill>
          <a:blip r:embed="rId2">
            <a:alphaModFix/>
          </a:blip>
          <a:stretch>
            <a:fillRect/>
          </a:stretch>
        </p:blipFill>
        <p:spPr>
          <a:xfrm>
            <a:off x="0" y="0"/>
            <a:ext cx="9144000" cy="6858000"/>
          </a:xfrm>
          <a:prstGeom prst="rect">
            <a:avLst/>
          </a:prstGeom>
          <a:noFill/>
          <a:ln>
            <a:noFill/>
          </a:ln>
        </p:spPr>
      </p:pic>
      <p:sp>
        <p:nvSpPr>
          <p:cNvPr id="18" name="Google Shape;18;p4"/>
          <p:cNvSpPr/>
          <p:nvPr/>
        </p:nvSpPr>
        <p:spPr>
          <a:xfrm>
            <a:off x="42525" y="56700"/>
            <a:ext cx="2000100" cy="2666800"/>
          </a:xfrm>
          <a:prstGeom prst="ellipse">
            <a:avLst/>
          </a:prstGeom>
          <a:gradFill>
            <a:gsLst>
              <a:gs pos="0">
                <a:srgbClr val="00FFFF">
                  <a:alpha val="54117"/>
                </a:srgbClr>
              </a:gs>
              <a:gs pos="73000">
                <a:srgbClr val="00FFFF">
                  <a:alpha val="0"/>
                </a:srgbClr>
              </a:gs>
              <a:gs pos="100000">
                <a:srgbClr val="00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19" name="Google Shape;19;p4"/>
          <p:cNvSpPr txBox="1">
            <a:spLocks noGrp="1"/>
          </p:cNvSpPr>
          <p:nvPr>
            <p:ph type="body" idx="1"/>
          </p:nvPr>
        </p:nvSpPr>
        <p:spPr>
          <a:xfrm>
            <a:off x="1343850" y="1155200"/>
            <a:ext cx="4185600" cy="4924800"/>
          </a:xfrm>
          <a:prstGeom prst="rect">
            <a:avLst/>
          </a:prstGeom>
        </p:spPr>
        <p:txBody>
          <a:bodyPr spcFirstLastPara="1" wrap="square" lIns="0" tIns="0" rIns="0" bIns="0" anchor="t" anchorCtr="0">
            <a:noAutofit/>
          </a:bodyPr>
          <a:lstStyle>
            <a:lvl1pPr marL="457200" lvl="0" indent="-419100" rtl="0">
              <a:spcBef>
                <a:spcPts val="600"/>
              </a:spcBef>
              <a:spcAft>
                <a:spcPts val="0"/>
              </a:spcAft>
              <a:buSzPts val="3000"/>
              <a:buFont typeface="Lexend Deca"/>
              <a:buChar char="⬡"/>
              <a:defRPr sz="3000">
                <a:latin typeface="Lexend Deca"/>
                <a:ea typeface="Lexend Deca"/>
                <a:cs typeface="Lexend Deca"/>
                <a:sym typeface="Lexend Deca"/>
              </a:defRPr>
            </a:lvl1pPr>
            <a:lvl2pPr marL="914400" lvl="1" indent="-419100" rtl="0">
              <a:spcBef>
                <a:spcPts val="0"/>
              </a:spcBef>
              <a:spcAft>
                <a:spcPts val="0"/>
              </a:spcAft>
              <a:buSzPts val="3000"/>
              <a:buFont typeface="Lexend Deca"/>
              <a:buChar char="∙"/>
              <a:defRPr sz="3000">
                <a:latin typeface="Lexend Deca"/>
                <a:ea typeface="Lexend Deca"/>
                <a:cs typeface="Lexend Deca"/>
                <a:sym typeface="Lexend Deca"/>
              </a:defRPr>
            </a:lvl2pPr>
            <a:lvl3pPr marL="1371600" lvl="2" indent="-419100" rtl="0">
              <a:spcBef>
                <a:spcPts val="0"/>
              </a:spcBef>
              <a:spcAft>
                <a:spcPts val="0"/>
              </a:spcAft>
              <a:buSzPts val="3000"/>
              <a:buFont typeface="Lexend Deca"/>
              <a:buChar char="∙"/>
              <a:defRPr sz="3000">
                <a:latin typeface="Lexend Deca"/>
                <a:ea typeface="Lexend Deca"/>
                <a:cs typeface="Lexend Deca"/>
                <a:sym typeface="Lexend Deca"/>
              </a:defRPr>
            </a:lvl3pPr>
            <a:lvl4pPr marL="1828800" lvl="3" indent="-419100" rtl="0">
              <a:spcBef>
                <a:spcPts val="0"/>
              </a:spcBef>
              <a:spcAft>
                <a:spcPts val="0"/>
              </a:spcAft>
              <a:buSzPts val="3000"/>
              <a:buFont typeface="Lexend Deca"/>
              <a:buChar char="●"/>
              <a:defRPr sz="3000">
                <a:latin typeface="Lexend Deca"/>
                <a:ea typeface="Lexend Deca"/>
                <a:cs typeface="Lexend Deca"/>
                <a:sym typeface="Lexend Deca"/>
              </a:defRPr>
            </a:lvl4pPr>
            <a:lvl5pPr marL="2286000" lvl="4" indent="-419100" rtl="0">
              <a:spcBef>
                <a:spcPts val="0"/>
              </a:spcBef>
              <a:spcAft>
                <a:spcPts val="0"/>
              </a:spcAft>
              <a:buSzPts val="3000"/>
              <a:buFont typeface="Lexend Deca"/>
              <a:buChar char="○"/>
              <a:defRPr sz="3000">
                <a:latin typeface="Lexend Deca"/>
                <a:ea typeface="Lexend Deca"/>
                <a:cs typeface="Lexend Deca"/>
                <a:sym typeface="Lexend Deca"/>
              </a:defRPr>
            </a:lvl5pPr>
            <a:lvl6pPr marL="2743200" lvl="5" indent="-419100" rtl="0">
              <a:spcBef>
                <a:spcPts val="0"/>
              </a:spcBef>
              <a:spcAft>
                <a:spcPts val="0"/>
              </a:spcAft>
              <a:buSzPts val="3000"/>
              <a:buFont typeface="Lexend Deca"/>
              <a:buChar char="■"/>
              <a:defRPr sz="3000">
                <a:latin typeface="Lexend Deca"/>
                <a:ea typeface="Lexend Deca"/>
                <a:cs typeface="Lexend Deca"/>
                <a:sym typeface="Lexend Deca"/>
              </a:defRPr>
            </a:lvl6pPr>
            <a:lvl7pPr marL="3200400" lvl="6" indent="-419100" rtl="0">
              <a:spcBef>
                <a:spcPts val="0"/>
              </a:spcBef>
              <a:spcAft>
                <a:spcPts val="0"/>
              </a:spcAft>
              <a:buSzPts val="3000"/>
              <a:buFont typeface="Lexend Deca"/>
              <a:buChar char="●"/>
              <a:defRPr sz="3000">
                <a:latin typeface="Lexend Deca"/>
                <a:ea typeface="Lexend Deca"/>
                <a:cs typeface="Lexend Deca"/>
                <a:sym typeface="Lexend Deca"/>
              </a:defRPr>
            </a:lvl7pPr>
            <a:lvl8pPr marL="3657600" lvl="7" indent="-419100" rtl="0">
              <a:spcBef>
                <a:spcPts val="0"/>
              </a:spcBef>
              <a:spcAft>
                <a:spcPts val="0"/>
              </a:spcAft>
              <a:buSzPts val="3000"/>
              <a:buFont typeface="Lexend Deca"/>
              <a:buChar char="○"/>
              <a:defRPr sz="3000">
                <a:latin typeface="Lexend Deca"/>
                <a:ea typeface="Lexend Deca"/>
                <a:cs typeface="Lexend Deca"/>
                <a:sym typeface="Lexend Deca"/>
              </a:defRPr>
            </a:lvl8pPr>
            <a:lvl9pPr marL="4114800" lvl="8" indent="-419100">
              <a:spcBef>
                <a:spcPts val="0"/>
              </a:spcBef>
              <a:spcAft>
                <a:spcPts val="0"/>
              </a:spcAft>
              <a:buSzPts val="3000"/>
              <a:buFont typeface="Lexend Deca"/>
              <a:buChar char="■"/>
              <a:defRPr sz="3000">
                <a:latin typeface="Lexend Deca"/>
                <a:ea typeface="Lexend Deca"/>
                <a:cs typeface="Lexend Deca"/>
                <a:sym typeface="Lexend Deca"/>
              </a:defRPr>
            </a:lvl9pPr>
          </a:lstStyle>
          <a:p>
            <a:endParaRPr/>
          </a:p>
        </p:txBody>
      </p:sp>
      <p:sp>
        <p:nvSpPr>
          <p:cNvPr id="20" name="Google Shape;20;p4"/>
          <p:cNvSpPr txBox="1"/>
          <p:nvPr/>
        </p:nvSpPr>
        <p:spPr>
          <a:xfrm>
            <a:off x="826414" y="874823"/>
            <a:ext cx="613800" cy="871600"/>
          </a:xfrm>
          <a:prstGeom prst="rect">
            <a:avLst/>
          </a:prstGeom>
          <a:noFill/>
          <a:ln>
            <a:noFill/>
          </a:ln>
        </p:spPr>
        <p:txBody>
          <a:bodyPr spcFirstLastPara="1" wrap="square" lIns="0" tIns="0" rIns="0" bIns="0" anchor="t" anchorCtr="0">
            <a:noAutofit/>
          </a:bodyPr>
          <a:lstStyle/>
          <a:p>
            <a:pPr>
              <a:buClr>
                <a:srgbClr val="000000"/>
              </a:buClr>
              <a:buFont typeface="Arial"/>
              <a:buNone/>
            </a:pPr>
            <a:r>
              <a:rPr lang="en" sz="7200" kern="0">
                <a:solidFill>
                  <a:srgbClr val="FFFFFF"/>
                </a:solidFill>
                <a:latin typeface="Muli Regular"/>
                <a:ea typeface="Muli Regular"/>
                <a:cs typeface="Muli Regular"/>
                <a:sym typeface="Muli Regular"/>
              </a:rPr>
              <a:t>“</a:t>
            </a:r>
            <a:endParaRPr sz="7200" kern="0">
              <a:solidFill>
                <a:srgbClr val="FFFFFF"/>
              </a:solidFill>
              <a:latin typeface="Muli Regular"/>
              <a:ea typeface="Muli Regular"/>
              <a:cs typeface="Muli Regular"/>
              <a:sym typeface="Muli Regular"/>
            </a:endParaRPr>
          </a:p>
        </p:txBody>
      </p:sp>
      <p:sp>
        <p:nvSpPr>
          <p:cNvPr id="21" name="Google Shape;21;p4"/>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3352079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6858000"/>
          </a:xfrm>
          <a:prstGeom prst="rect">
            <a:avLst/>
          </a:prstGeom>
          <a:noFill/>
          <a:ln>
            <a:noFill/>
          </a:ln>
        </p:spPr>
      </p:pic>
      <p:sp>
        <p:nvSpPr>
          <p:cNvPr id="24" name="Google Shape;24;p5"/>
          <p:cNvSpPr txBox="1">
            <a:spLocks noGrp="1"/>
          </p:cNvSpPr>
          <p:nvPr>
            <p:ph type="title"/>
          </p:nvPr>
        </p:nvSpPr>
        <p:spPr>
          <a:xfrm>
            <a:off x="580550" y="274633"/>
            <a:ext cx="60144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803400"/>
            <a:ext cx="6014400" cy="42156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661867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27514223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7"/>
        <p:cNvGrpSpPr/>
        <p:nvPr/>
      </p:nvGrpSpPr>
      <p:grpSpPr>
        <a:xfrm>
          <a:off x="0" y="0"/>
          <a:ext cx="0" cy="0"/>
          <a:chOff x="0" y="0"/>
          <a:chExt cx="0" cy="0"/>
        </a:xfrm>
      </p:grpSpPr>
      <p:pic>
        <p:nvPicPr>
          <p:cNvPr id="28" name="Google Shape;28;p6"/>
          <p:cNvPicPr preferRelativeResize="0"/>
          <p:nvPr/>
        </p:nvPicPr>
        <p:blipFill>
          <a:blip r:embed="rId2">
            <a:alphaModFix/>
          </a:blip>
          <a:stretch>
            <a:fillRect/>
          </a:stretch>
        </p:blipFill>
        <p:spPr>
          <a:xfrm>
            <a:off x="0" y="0"/>
            <a:ext cx="9144000" cy="6858000"/>
          </a:xfrm>
          <a:prstGeom prst="rect">
            <a:avLst/>
          </a:prstGeom>
          <a:noFill/>
          <a:ln>
            <a:noFill/>
          </a:ln>
        </p:spPr>
      </p:pic>
      <p:sp>
        <p:nvSpPr>
          <p:cNvPr id="29" name="Google Shape;29;p6"/>
          <p:cNvSpPr txBox="1">
            <a:spLocks noGrp="1"/>
          </p:cNvSpPr>
          <p:nvPr>
            <p:ph type="title"/>
          </p:nvPr>
        </p:nvSpPr>
        <p:spPr>
          <a:xfrm>
            <a:off x="580550" y="274633"/>
            <a:ext cx="60144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6"/>
          <p:cNvSpPr txBox="1">
            <a:spLocks noGrp="1"/>
          </p:cNvSpPr>
          <p:nvPr>
            <p:ph type="body" idx="1"/>
          </p:nvPr>
        </p:nvSpPr>
        <p:spPr>
          <a:xfrm>
            <a:off x="580550" y="1803400"/>
            <a:ext cx="2841000" cy="4206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1" name="Google Shape;31;p6"/>
          <p:cNvSpPr txBox="1">
            <a:spLocks noGrp="1"/>
          </p:cNvSpPr>
          <p:nvPr>
            <p:ph type="body" idx="2"/>
          </p:nvPr>
        </p:nvSpPr>
        <p:spPr>
          <a:xfrm>
            <a:off x="3753943" y="1803400"/>
            <a:ext cx="2841000" cy="42068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2" name="Google Shape;32;p6"/>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74906765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33"/>
        <p:cNvGrpSpPr/>
        <p:nvPr/>
      </p:nvGrpSpPr>
      <p:grpSpPr>
        <a:xfrm>
          <a:off x="0" y="0"/>
          <a:ext cx="0" cy="0"/>
          <a:chOff x="0" y="0"/>
          <a:chExt cx="0" cy="0"/>
        </a:xfrm>
      </p:grpSpPr>
      <p:pic>
        <p:nvPicPr>
          <p:cNvPr id="34" name="Google Shape;34;p7"/>
          <p:cNvPicPr preferRelativeResize="0"/>
          <p:nvPr/>
        </p:nvPicPr>
        <p:blipFill>
          <a:blip r:embed="rId2">
            <a:alphaModFix/>
          </a:blip>
          <a:stretch>
            <a:fillRect/>
          </a:stretch>
        </p:blipFill>
        <p:spPr>
          <a:xfrm>
            <a:off x="0" y="0"/>
            <a:ext cx="9144000" cy="6858000"/>
          </a:xfrm>
          <a:prstGeom prst="rect">
            <a:avLst/>
          </a:prstGeom>
          <a:noFill/>
          <a:ln>
            <a:noFill/>
          </a:ln>
        </p:spPr>
      </p:pic>
      <p:sp>
        <p:nvSpPr>
          <p:cNvPr id="35" name="Google Shape;35;p7"/>
          <p:cNvSpPr txBox="1">
            <a:spLocks noGrp="1"/>
          </p:cNvSpPr>
          <p:nvPr>
            <p:ph type="title"/>
          </p:nvPr>
        </p:nvSpPr>
        <p:spPr>
          <a:xfrm>
            <a:off x="580550" y="274633"/>
            <a:ext cx="6405600" cy="1143200"/>
          </a:xfrm>
          <a:prstGeom prst="rect">
            <a:avLst/>
          </a:prstGeom>
        </p:spPr>
        <p:txBody>
          <a:bodyPr spcFirstLastPara="1" wrap="square" lIns="0" tIns="0" rIns="0" bIns="0"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6" name="Google Shape;36;p7"/>
          <p:cNvSpPr txBox="1">
            <a:spLocks noGrp="1"/>
          </p:cNvSpPr>
          <p:nvPr>
            <p:ph type="body" idx="1"/>
          </p:nvPr>
        </p:nvSpPr>
        <p:spPr>
          <a:xfrm>
            <a:off x="580550" y="1803400"/>
            <a:ext cx="2005800" cy="426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7" name="Google Shape;37;p7"/>
          <p:cNvSpPr txBox="1">
            <a:spLocks noGrp="1"/>
          </p:cNvSpPr>
          <p:nvPr>
            <p:ph type="body" idx="2"/>
          </p:nvPr>
        </p:nvSpPr>
        <p:spPr>
          <a:xfrm>
            <a:off x="2780447" y="1803400"/>
            <a:ext cx="2005800" cy="426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8" name="Google Shape;38;p7"/>
          <p:cNvSpPr txBox="1">
            <a:spLocks noGrp="1"/>
          </p:cNvSpPr>
          <p:nvPr>
            <p:ph type="body" idx="3"/>
          </p:nvPr>
        </p:nvSpPr>
        <p:spPr>
          <a:xfrm>
            <a:off x="4980344" y="1803400"/>
            <a:ext cx="2005800" cy="42696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9" name="Google Shape;39;p7"/>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23202997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0"/>
        <p:cNvGrpSpPr/>
        <p:nvPr/>
      </p:nvGrpSpPr>
      <p:grpSpPr>
        <a:xfrm>
          <a:off x="0" y="0"/>
          <a:ext cx="0" cy="0"/>
          <a:chOff x="0" y="0"/>
          <a:chExt cx="0" cy="0"/>
        </a:xfrm>
      </p:grpSpPr>
      <p:pic>
        <p:nvPicPr>
          <p:cNvPr id="41" name="Google Shape;41;p8"/>
          <p:cNvPicPr preferRelativeResize="0"/>
          <p:nvPr/>
        </p:nvPicPr>
        <p:blipFill>
          <a:blip r:embed="rId2">
            <a:alphaModFix/>
          </a:blip>
          <a:stretch>
            <a:fillRect/>
          </a:stretch>
        </p:blipFill>
        <p:spPr>
          <a:xfrm>
            <a:off x="0" y="0"/>
            <a:ext cx="9144000" cy="6858000"/>
          </a:xfrm>
          <a:prstGeom prst="rect">
            <a:avLst/>
          </a:prstGeom>
          <a:noFill/>
          <a:ln>
            <a:noFill/>
          </a:ln>
        </p:spPr>
      </p:pic>
      <p:sp>
        <p:nvSpPr>
          <p:cNvPr id="42" name="Google Shape;42;p8"/>
          <p:cNvSpPr txBox="1">
            <a:spLocks noGrp="1"/>
          </p:cNvSpPr>
          <p:nvPr>
            <p:ph type="title"/>
          </p:nvPr>
        </p:nvSpPr>
        <p:spPr>
          <a:xfrm>
            <a:off x="580550" y="274633"/>
            <a:ext cx="6014400" cy="11432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3" name="Google Shape;43;p8"/>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26943892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6858000"/>
          </a:xfrm>
          <a:prstGeom prst="rect">
            <a:avLst/>
          </a:prstGeom>
          <a:noFill/>
          <a:ln>
            <a:noFill/>
          </a:ln>
        </p:spPr>
      </p:pic>
      <p:sp>
        <p:nvSpPr>
          <p:cNvPr id="46" name="Google Shape;46;p9"/>
          <p:cNvSpPr txBox="1">
            <a:spLocks noGrp="1"/>
          </p:cNvSpPr>
          <p:nvPr>
            <p:ph type="body" idx="1"/>
          </p:nvPr>
        </p:nvSpPr>
        <p:spPr>
          <a:xfrm>
            <a:off x="580550" y="5875067"/>
            <a:ext cx="6135900" cy="692800"/>
          </a:xfrm>
          <a:prstGeom prst="rect">
            <a:avLst/>
          </a:prstGeom>
        </p:spPr>
        <p:txBody>
          <a:bodyPr spcFirstLastPara="1" wrap="square" lIns="0" tIns="0" rIns="0" bIns="0" anchor="t" anchorCtr="0">
            <a:noAutofit/>
          </a:bodyPr>
          <a:lstStyle>
            <a:lvl1pPr marL="457200" lvl="0" indent="-228600">
              <a:spcBef>
                <a:spcPts val="360"/>
              </a:spcBef>
              <a:spcAft>
                <a:spcPts val="0"/>
              </a:spcAft>
              <a:buSzPts val="1400"/>
              <a:buNone/>
              <a:defRPr sz="1400"/>
            </a:lvl1pPr>
          </a:lstStyle>
          <a:p>
            <a:endParaRPr/>
          </a:p>
        </p:txBody>
      </p:sp>
      <p:sp>
        <p:nvSpPr>
          <p:cNvPr id="47" name="Google Shape;47;p9"/>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41643591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 Small circuit" type="blank">
  <p:cSld name="Blank · Small circuit">
    <p:spTree>
      <p:nvGrpSpPr>
        <p:cNvPr id="1" name="Shape 48"/>
        <p:cNvGrpSpPr/>
        <p:nvPr/>
      </p:nvGrpSpPr>
      <p:grpSpPr>
        <a:xfrm>
          <a:off x="0" y="0"/>
          <a:ext cx="0" cy="0"/>
          <a:chOff x="0" y="0"/>
          <a:chExt cx="0" cy="0"/>
        </a:xfrm>
      </p:grpSpPr>
      <p:pic>
        <p:nvPicPr>
          <p:cNvPr id="49" name="Google Shape;49;p10"/>
          <p:cNvPicPr preferRelativeResize="0"/>
          <p:nvPr/>
        </p:nvPicPr>
        <p:blipFill>
          <a:blip r:embed="rId2">
            <a:alphaModFix/>
          </a:blip>
          <a:stretch>
            <a:fillRect/>
          </a:stretch>
        </p:blipFill>
        <p:spPr>
          <a:xfrm>
            <a:off x="0" y="0"/>
            <a:ext cx="9144000" cy="6858000"/>
          </a:xfrm>
          <a:prstGeom prst="rect">
            <a:avLst/>
          </a:prstGeom>
          <a:noFill/>
          <a:ln>
            <a:noFill/>
          </a:ln>
        </p:spPr>
      </p:pic>
      <p:sp>
        <p:nvSpPr>
          <p:cNvPr id="50" name="Google Shape;50;p10"/>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2845942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 Big circuit">
  <p:cSld name="Blank · Big circuit">
    <p:spTree>
      <p:nvGrpSpPr>
        <p:cNvPr id="1" name="Shape 51"/>
        <p:cNvGrpSpPr/>
        <p:nvPr/>
      </p:nvGrpSpPr>
      <p:grpSpPr>
        <a:xfrm>
          <a:off x="0" y="0"/>
          <a:ext cx="0" cy="0"/>
          <a:chOff x="0" y="0"/>
          <a:chExt cx="0" cy="0"/>
        </a:xfrm>
      </p:grpSpPr>
      <p:pic>
        <p:nvPicPr>
          <p:cNvPr id="52" name="Google Shape;52;p11"/>
          <p:cNvPicPr preferRelativeResize="0"/>
          <p:nvPr/>
        </p:nvPicPr>
        <p:blipFill>
          <a:blip r:embed="rId2">
            <a:alphaModFix/>
          </a:blip>
          <a:stretch>
            <a:fillRect/>
          </a:stretch>
        </p:blipFill>
        <p:spPr>
          <a:xfrm>
            <a:off x="0" y="0"/>
            <a:ext cx="9144000" cy="6858000"/>
          </a:xfrm>
          <a:prstGeom prst="rect">
            <a:avLst/>
          </a:prstGeom>
          <a:noFill/>
          <a:ln>
            <a:noFill/>
          </a:ln>
        </p:spPr>
      </p:pic>
      <p:sp>
        <p:nvSpPr>
          <p:cNvPr id="53" name="Google Shape;53;p11"/>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34033022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8480584" y="6333135"/>
            <a:ext cx="548700" cy="5248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a:solidFill>
                  <a:srgbClr val="FFFFFF"/>
                </a:solidFill>
              </a:rPr>
              <a:pPr/>
              <a:t>‹#›</a:t>
            </a:fld>
            <a:endParaRPr>
              <a:solidFill>
                <a:srgbClr val="FFFFFF"/>
              </a:solidFill>
            </a:endParaRPr>
          </a:p>
        </p:txBody>
      </p:sp>
    </p:spTree>
    <p:extLst>
      <p:ext uri="{BB962C8B-B14F-4D97-AF65-F5344CB8AC3E}">
        <p14:creationId xmlns:p14="http://schemas.microsoft.com/office/powerpoint/2010/main" val="152215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1454873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2657248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3564961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3568457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C20DE0C-5B8F-46C1-9F2E-24CE0FB21ABB}" type="datetimeFigureOut">
              <a:rPr lang="es-MX" smtClean="0"/>
              <a:t>25/11/19</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02FD2A78-648C-4D75-A579-52A5F329DB46}" type="slidenum">
              <a:rPr lang="es-MX" smtClean="0"/>
              <a:t>‹#›</a:t>
            </a:fld>
            <a:endParaRPr lang="es-MX"/>
          </a:p>
        </p:txBody>
      </p:sp>
    </p:spTree>
    <p:extLst>
      <p:ext uri="{BB962C8B-B14F-4D97-AF65-F5344CB8AC3E}">
        <p14:creationId xmlns:p14="http://schemas.microsoft.com/office/powerpoint/2010/main" val="11290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theme" Target="../theme/theme3.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theme" Target="../theme/theme4.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20DE0C-5B8F-46C1-9F2E-24CE0FB21ABB}" type="datetimeFigureOut">
              <a:rPr lang="es-MX" smtClean="0"/>
              <a:t>25/11/19</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D2A78-648C-4D75-A579-52A5F329DB46}" type="slidenum">
              <a:rPr lang="es-MX" smtClean="0"/>
              <a:t>‹#›</a:t>
            </a:fld>
            <a:endParaRPr lang="es-MX"/>
          </a:p>
        </p:txBody>
      </p:sp>
    </p:spTree>
    <p:extLst>
      <p:ext uri="{BB962C8B-B14F-4D97-AF65-F5344CB8AC3E}">
        <p14:creationId xmlns:p14="http://schemas.microsoft.com/office/powerpoint/2010/main" val="1716028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
          <p:cNvSpPr/>
          <p:nvPr/>
        </p:nvSpPr>
        <p:spPr>
          <a:xfrm>
            <a:off x="-125" y="0"/>
            <a:ext cx="9144000" cy="6873200"/>
          </a:xfrm>
          <a:prstGeom prst="rect">
            <a:avLst/>
          </a:prstGeom>
          <a:solidFill>
            <a:srgbClr val="021526">
              <a:alpha val="37690"/>
            </a:srgbClr>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7" name="Google Shape;7;p1"/>
          <p:cNvSpPr/>
          <p:nvPr/>
        </p:nvSpPr>
        <p:spPr>
          <a:xfrm>
            <a:off x="195250" y="250367"/>
            <a:ext cx="8753400" cy="6357200"/>
          </a:xfrm>
          <a:prstGeom prst="rect">
            <a:avLst/>
          </a:prstGeom>
          <a:noFill/>
          <a:ln w="38100" cap="flat"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8" name="Google Shape;8;p1"/>
          <p:cNvSpPr txBox="1">
            <a:spLocks noGrp="1"/>
          </p:cNvSpPr>
          <p:nvPr>
            <p:ph type="title"/>
          </p:nvPr>
        </p:nvSpPr>
        <p:spPr>
          <a:xfrm>
            <a:off x="782850" y="274651"/>
            <a:ext cx="7578300" cy="15448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1pPr>
            <a:lvl2pPr lvl="1"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2pPr>
            <a:lvl3pPr lvl="2"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3pPr>
            <a:lvl4pPr lvl="3"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4pPr>
            <a:lvl5pPr lvl="4"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5pPr>
            <a:lvl6pPr lvl="5"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6pPr>
            <a:lvl7pPr lvl="6"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7pPr>
            <a:lvl8pPr lvl="7"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8pPr>
            <a:lvl9pPr lvl="8" algn="ctr">
              <a:spcBef>
                <a:spcPts val="0"/>
              </a:spcBef>
              <a:spcAft>
                <a:spcPts val="0"/>
              </a:spcAft>
              <a:buClr>
                <a:schemeClr val="lt1"/>
              </a:buClr>
              <a:buSzPts val="1400"/>
              <a:buFont typeface="Homemade Apple"/>
              <a:buNone/>
              <a:defRPr>
                <a:solidFill>
                  <a:schemeClr val="lt1"/>
                </a:solidFill>
                <a:latin typeface="Homemade Apple"/>
                <a:ea typeface="Homemade Apple"/>
                <a:cs typeface="Homemade Apple"/>
                <a:sym typeface="Homemade Apple"/>
              </a:defRPr>
            </a:lvl9pPr>
          </a:lstStyle>
          <a:p>
            <a:endParaRPr/>
          </a:p>
        </p:txBody>
      </p:sp>
      <p:sp>
        <p:nvSpPr>
          <p:cNvPr id="9" name="Google Shape;9;p1"/>
          <p:cNvSpPr txBox="1">
            <a:spLocks noGrp="1"/>
          </p:cNvSpPr>
          <p:nvPr>
            <p:ph type="body" idx="1"/>
          </p:nvPr>
        </p:nvSpPr>
        <p:spPr>
          <a:xfrm>
            <a:off x="782850" y="1819625"/>
            <a:ext cx="7578300" cy="43196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lt1"/>
              </a:buClr>
              <a:buSzPts val="2400"/>
              <a:buFont typeface="Raleway"/>
              <a:buChar char="✘"/>
              <a:defRPr sz="2400">
                <a:solidFill>
                  <a:schemeClr val="lt1"/>
                </a:solidFill>
                <a:latin typeface="Raleway"/>
                <a:ea typeface="Raleway"/>
                <a:cs typeface="Raleway"/>
                <a:sym typeface="Raleway"/>
              </a:defRPr>
            </a:lvl1pPr>
            <a:lvl2pPr marL="914400" lvl="1"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2pPr>
            <a:lvl3pPr marL="1371600" lvl="2"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3pPr>
            <a:lvl4pPr marL="1828800" lvl="3"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4pPr>
            <a:lvl5pPr marL="2286000" lvl="4"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5pPr>
            <a:lvl6pPr marL="2743200" lvl="5"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6pPr>
            <a:lvl7pPr marL="3200400" lvl="6"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7pPr>
            <a:lvl8pPr marL="3657600" lvl="7"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8pPr>
            <a:lvl9pPr marL="4114800" lvl="8" indent="-381000">
              <a:spcBef>
                <a:spcPts val="0"/>
              </a:spcBef>
              <a:spcAft>
                <a:spcPts val="0"/>
              </a:spcAft>
              <a:buClr>
                <a:schemeClr val="lt1"/>
              </a:buClr>
              <a:buSzPts val="2400"/>
              <a:buFont typeface="Raleway"/>
              <a:buChar char="■"/>
              <a:defRPr sz="2400">
                <a:solidFill>
                  <a:schemeClr val="lt1"/>
                </a:solidFill>
                <a:latin typeface="Raleway"/>
                <a:ea typeface="Raleway"/>
                <a:cs typeface="Raleway"/>
                <a:sym typeface="Raleway"/>
              </a:defRPr>
            </a:lvl9pPr>
          </a:lstStyle>
          <a:p>
            <a:endParaRPr/>
          </a:p>
        </p:txBody>
      </p:sp>
      <p:sp>
        <p:nvSpPr>
          <p:cNvPr id="10" name="Google Shape;10;p1"/>
          <p:cNvSpPr txBox="1">
            <a:spLocks noGrp="1"/>
          </p:cNvSpPr>
          <p:nvPr>
            <p:ph type="sldNum" idx="12"/>
          </p:nvPr>
        </p:nvSpPr>
        <p:spPr>
          <a:xfrm>
            <a:off x="-125" y="6572251"/>
            <a:ext cx="9144000" cy="286000"/>
          </a:xfrm>
          <a:prstGeom prst="rect">
            <a:avLst/>
          </a:prstGeom>
          <a:noFill/>
          <a:ln>
            <a:noFill/>
          </a:ln>
        </p:spPr>
        <p:txBody>
          <a:bodyPr spcFirstLastPara="1" wrap="square" lIns="91425" tIns="91425" rIns="91425" bIns="91425" anchor="ctr" anchorCtr="0">
            <a:noAutofit/>
          </a:bodyPr>
          <a:lstStyle>
            <a:lvl1pPr lvl="0" algn="ctr">
              <a:buNone/>
              <a:defRPr sz="1100">
                <a:solidFill>
                  <a:schemeClr val="lt1"/>
                </a:solidFill>
                <a:latin typeface="Homemade Apple"/>
                <a:ea typeface="Homemade Apple"/>
                <a:cs typeface="Homemade Apple"/>
                <a:sym typeface="Homemade Apple"/>
              </a:defRPr>
            </a:lvl1pPr>
            <a:lvl2pPr lvl="1" algn="ctr">
              <a:buNone/>
              <a:defRPr sz="1100">
                <a:solidFill>
                  <a:schemeClr val="lt1"/>
                </a:solidFill>
                <a:latin typeface="Homemade Apple"/>
                <a:ea typeface="Homemade Apple"/>
                <a:cs typeface="Homemade Apple"/>
                <a:sym typeface="Homemade Apple"/>
              </a:defRPr>
            </a:lvl2pPr>
            <a:lvl3pPr lvl="2" algn="ctr">
              <a:buNone/>
              <a:defRPr sz="1100">
                <a:solidFill>
                  <a:schemeClr val="lt1"/>
                </a:solidFill>
                <a:latin typeface="Homemade Apple"/>
                <a:ea typeface="Homemade Apple"/>
                <a:cs typeface="Homemade Apple"/>
                <a:sym typeface="Homemade Apple"/>
              </a:defRPr>
            </a:lvl3pPr>
            <a:lvl4pPr lvl="3" algn="ctr">
              <a:buNone/>
              <a:defRPr sz="1100">
                <a:solidFill>
                  <a:schemeClr val="lt1"/>
                </a:solidFill>
                <a:latin typeface="Homemade Apple"/>
                <a:ea typeface="Homemade Apple"/>
                <a:cs typeface="Homemade Apple"/>
                <a:sym typeface="Homemade Apple"/>
              </a:defRPr>
            </a:lvl4pPr>
            <a:lvl5pPr lvl="4" algn="ctr">
              <a:buNone/>
              <a:defRPr sz="1100">
                <a:solidFill>
                  <a:schemeClr val="lt1"/>
                </a:solidFill>
                <a:latin typeface="Homemade Apple"/>
                <a:ea typeface="Homemade Apple"/>
                <a:cs typeface="Homemade Apple"/>
                <a:sym typeface="Homemade Apple"/>
              </a:defRPr>
            </a:lvl5pPr>
            <a:lvl6pPr lvl="5" algn="ctr">
              <a:buNone/>
              <a:defRPr sz="1100">
                <a:solidFill>
                  <a:schemeClr val="lt1"/>
                </a:solidFill>
                <a:latin typeface="Homemade Apple"/>
                <a:ea typeface="Homemade Apple"/>
                <a:cs typeface="Homemade Apple"/>
                <a:sym typeface="Homemade Apple"/>
              </a:defRPr>
            </a:lvl6pPr>
            <a:lvl7pPr lvl="6" algn="ctr">
              <a:buNone/>
              <a:defRPr sz="1100">
                <a:solidFill>
                  <a:schemeClr val="lt1"/>
                </a:solidFill>
                <a:latin typeface="Homemade Apple"/>
                <a:ea typeface="Homemade Apple"/>
                <a:cs typeface="Homemade Apple"/>
                <a:sym typeface="Homemade Apple"/>
              </a:defRPr>
            </a:lvl7pPr>
            <a:lvl8pPr lvl="7" algn="ctr">
              <a:buNone/>
              <a:defRPr sz="1100">
                <a:solidFill>
                  <a:schemeClr val="lt1"/>
                </a:solidFill>
                <a:latin typeface="Homemade Apple"/>
                <a:ea typeface="Homemade Apple"/>
                <a:cs typeface="Homemade Apple"/>
                <a:sym typeface="Homemade Apple"/>
              </a:defRPr>
            </a:lvl8pPr>
            <a:lvl9pPr lvl="8" algn="ctr">
              <a:buNone/>
              <a:defRPr sz="1100">
                <a:solidFill>
                  <a:schemeClr val="lt1"/>
                </a:solidFill>
                <a:latin typeface="Homemade Apple"/>
                <a:ea typeface="Homemade Apple"/>
                <a:cs typeface="Homemade Apple"/>
                <a:sym typeface="Homemade Apple"/>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1990958821"/>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7"/>
            <a:ext cx="8229600" cy="11432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1pPr>
            <a:lvl2pPr lvl="1">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2pPr>
            <a:lvl3pPr lvl="2">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3pPr>
            <a:lvl4pPr lvl="3">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4pPr>
            <a:lvl5pPr lvl="4">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5pPr>
            <a:lvl6pPr lvl="5">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6pPr>
            <a:lvl7pPr lvl="6">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7pPr>
            <a:lvl8pPr lvl="7">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8pPr>
            <a:lvl9pPr lvl="8">
              <a:spcBef>
                <a:spcPts val="0"/>
              </a:spcBef>
              <a:spcAft>
                <a:spcPts val="0"/>
              </a:spcAft>
              <a:buClr>
                <a:srgbClr val="4D4A56"/>
              </a:buClr>
              <a:buSzPts val="1800"/>
              <a:buFont typeface="Playfair Display"/>
              <a:buNone/>
              <a:defRPr sz="1800" b="1" i="1">
                <a:solidFill>
                  <a:srgbClr val="4D4A56"/>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457200" y="1600200"/>
            <a:ext cx="8229600" cy="4967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4D4A56"/>
              </a:buClr>
              <a:buSzPts val="3000"/>
              <a:buFont typeface="Tinos"/>
              <a:buChar char="▹"/>
              <a:defRPr sz="3000">
                <a:solidFill>
                  <a:srgbClr val="4D4A56"/>
                </a:solidFill>
                <a:latin typeface="Tinos"/>
                <a:ea typeface="Tinos"/>
                <a:cs typeface="Tinos"/>
                <a:sym typeface="Tinos"/>
              </a:defRPr>
            </a:lvl1pPr>
            <a:lvl2pPr marL="914400" lvl="1"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2pPr>
            <a:lvl3pPr marL="1371600" lvl="2" indent="-381000">
              <a:spcBef>
                <a:spcPts val="0"/>
              </a:spcBef>
              <a:spcAft>
                <a:spcPts val="0"/>
              </a:spcAft>
              <a:buClr>
                <a:srgbClr val="4D4A56"/>
              </a:buClr>
              <a:buSzPts val="2400"/>
              <a:buFont typeface="Tinos"/>
              <a:buChar char="◦"/>
              <a:defRPr sz="2400">
                <a:solidFill>
                  <a:srgbClr val="4D4A56"/>
                </a:solidFill>
                <a:latin typeface="Tinos"/>
                <a:ea typeface="Tinos"/>
                <a:cs typeface="Tinos"/>
                <a:sym typeface="Tinos"/>
              </a:defRPr>
            </a:lvl3pPr>
            <a:lvl4pPr marL="1828800" lvl="3"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4pPr>
            <a:lvl5pPr marL="2286000" lvl="4"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5pPr>
            <a:lvl6pPr marL="2743200" lvl="5"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6pPr>
            <a:lvl7pPr marL="3200400" lvl="6"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7pPr>
            <a:lvl8pPr marL="3657600" lvl="7"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8pPr>
            <a:lvl9pPr marL="4114800" lvl="8" indent="-342900">
              <a:spcBef>
                <a:spcPts val="0"/>
              </a:spcBef>
              <a:spcAft>
                <a:spcPts val="0"/>
              </a:spcAft>
              <a:buClr>
                <a:srgbClr val="4D4A56"/>
              </a:buClr>
              <a:buSzPts val="1800"/>
              <a:buFont typeface="Tinos"/>
              <a:buChar char="■"/>
              <a:defRPr sz="1800">
                <a:solidFill>
                  <a:srgbClr val="4D4A56"/>
                </a:solidFill>
                <a:latin typeface="Tinos"/>
                <a:ea typeface="Tinos"/>
                <a:cs typeface="Tinos"/>
                <a:sym typeface="Tinos"/>
              </a:defRPr>
            </a:lvl9pPr>
          </a:lstStyle>
          <a:p>
            <a:endParaRPr/>
          </a:p>
        </p:txBody>
      </p:sp>
      <p:sp>
        <p:nvSpPr>
          <p:cNvPr id="8" name="Google Shape;8;p1"/>
          <p:cNvSpPr txBox="1">
            <a:spLocks noGrp="1"/>
          </p:cNvSpPr>
          <p:nvPr>
            <p:ph type="sldNum" idx="12"/>
          </p:nvPr>
        </p:nvSpPr>
        <p:spPr>
          <a:xfrm>
            <a:off x="8556784" y="6333135"/>
            <a:ext cx="548700" cy="524800"/>
          </a:xfrm>
          <a:prstGeom prst="rect">
            <a:avLst/>
          </a:prstGeom>
          <a:noFill/>
          <a:ln>
            <a:noFill/>
          </a:ln>
        </p:spPr>
        <p:txBody>
          <a:bodyPr spcFirstLastPara="1" wrap="square" lIns="91425" tIns="91425" rIns="91425" bIns="91425" anchor="t" anchorCtr="0">
            <a:noAutofit/>
          </a:bodyPr>
          <a:lstStyle>
            <a:lvl1pPr lvl="0" algn="r">
              <a:buNone/>
              <a:defRPr sz="1300">
                <a:solidFill>
                  <a:srgbClr val="ECC1C8"/>
                </a:solidFill>
                <a:latin typeface="Playfair Display"/>
                <a:ea typeface="Playfair Display"/>
                <a:cs typeface="Playfair Display"/>
                <a:sym typeface="Playfair Display"/>
              </a:defRPr>
            </a:lvl1pPr>
            <a:lvl2pPr lvl="1" algn="r">
              <a:buNone/>
              <a:defRPr sz="1300">
                <a:solidFill>
                  <a:srgbClr val="ECC1C8"/>
                </a:solidFill>
                <a:latin typeface="Playfair Display"/>
                <a:ea typeface="Playfair Display"/>
                <a:cs typeface="Playfair Display"/>
                <a:sym typeface="Playfair Display"/>
              </a:defRPr>
            </a:lvl2pPr>
            <a:lvl3pPr lvl="2" algn="r">
              <a:buNone/>
              <a:defRPr sz="1300">
                <a:solidFill>
                  <a:srgbClr val="ECC1C8"/>
                </a:solidFill>
                <a:latin typeface="Playfair Display"/>
                <a:ea typeface="Playfair Display"/>
                <a:cs typeface="Playfair Display"/>
                <a:sym typeface="Playfair Display"/>
              </a:defRPr>
            </a:lvl3pPr>
            <a:lvl4pPr lvl="3" algn="r">
              <a:buNone/>
              <a:defRPr sz="1300">
                <a:solidFill>
                  <a:srgbClr val="ECC1C8"/>
                </a:solidFill>
                <a:latin typeface="Playfair Display"/>
                <a:ea typeface="Playfair Display"/>
                <a:cs typeface="Playfair Display"/>
                <a:sym typeface="Playfair Display"/>
              </a:defRPr>
            </a:lvl4pPr>
            <a:lvl5pPr lvl="4" algn="r">
              <a:buNone/>
              <a:defRPr sz="1300">
                <a:solidFill>
                  <a:srgbClr val="ECC1C8"/>
                </a:solidFill>
                <a:latin typeface="Playfair Display"/>
                <a:ea typeface="Playfair Display"/>
                <a:cs typeface="Playfair Display"/>
                <a:sym typeface="Playfair Display"/>
              </a:defRPr>
            </a:lvl5pPr>
            <a:lvl6pPr lvl="5" algn="r">
              <a:buNone/>
              <a:defRPr sz="1300">
                <a:solidFill>
                  <a:srgbClr val="ECC1C8"/>
                </a:solidFill>
                <a:latin typeface="Playfair Display"/>
                <a:ea typeface="Playfair Display"/>
                <a:cs typeface="Playfair Display"/>
                <a:sym typeface="Playfair Display"/>
              </a:defRPr>
            </a:lvl6pPr>
            <a:lvl7pPr lvl="6" algn="r">
              <a:buNone/>
              <a:defRPr sz="1300">
                <a:solidFill>
                  <a:srgbClr val="ECC1C8"/>
                </a:solidFill>
                <a:latin typeface="Playfair Display"/>
                <a:ea typeface="Playfair Display"/>
                <a:cs typeface="Playfair Display"/>
                <a:sym typeface="Playfair Display"/>
              </a:defRPr>
            </a:lvl7pPr>
            <a:lvl8pPr lvl="7" algn="r">
              <a:buNone/>
              <a:defRPr sz="1300">
                <a:solidFill>
                  <a:srgbClr val="ECC1C8"/>
                </a:solidFill>
                <a:latin typeface="Playfair Display"/>
                <a:ea typeface="Playfair Display"/>
                <a:cs typeface="Playfair Display"/>
                <a:sym typeface="Playfair Display"/>
              </a:defRPr>
            </a:lvl8pPr>
            <a:lvl9pPr lvl="8" algn="r">
              <a:buNone/>
              <a:defRPr sz="1300">
                <a:solidFill>
                  <a:srgbClr val="ECC1C8"/>
                </a:solidFill>
                <a:latin typeface="Playfair Display"/>
                <a:ea typeface="Playfair Display"/>
                <a:cs typeface="Playfair Display"/>
                <a:sym typeface="Playfair Display"/>
              </a:defRPr>
            </a:lvl9pPr>
          </a:lstStyle>
          <a:p>
            <a:pPr>
              <a:buClr>
                <a:srgbClr val="000000"/>
              </a:buClr>
              <a:buFont typeface="Arial"/>
              <a:buNone/>
            </a:pPr>
            <a:fld id="{00000000-1234-1234-1234-123412341234}" type="slidenum">
              <a:rPr lang="en" kern="0"/>
              <a:pPr>
                <a:buClr>
                  <a:srgbClr val="000000"/>
                </a:buClr>
                <a:buFont typeface="Arial"/>
                <a:buNone/>
              </a:pPr>
              <a:t>‹#›</a:t>
            </a:fld>
            <a:endParaRPr kern="0"/>
          </a:p>
        </p:txBody>
      </p:sp>
    </p:spTree>
    <p:extLst>
      <p:ext uri="{BB962C8B-B14F-4D97-AF65-F5344CB8AC3E}">
        <p14:creationId xmlns:p14="http://schemas.microsoft.com/office/powerpoint/2010/main" val="56987430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74633"/>
            <a:ext cx="6014400" cy="11432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a:p>
        </p:txBody>
      </p:sp>
      <p:sp>
        <p:nvSpPr>
          <p:cNvPr id="7" name="Google Shape;7;p1"/>
          <p:cNvSpPr txBox="1">
            <a:spLocks noGrp="1"/>
          </p:cNvSpPr>
          <p:nvPr>
            <p:ph type="body" idx="1"/>
          </p:nvPr>
        </p:nvSpPr>
        <p:spPr>
          <a:xfrm>
            <a:off x="580550" y="1803400"/>
            <a:ext cx="6014400" cy="42156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a:p>
        </p:txBody>
      </p:sp>
      <p:sp>
        <p:nvSpPr>
          <p:cNvPr id="8" name="Google Shape;8;p1"/>
          <p:cNvSpPr txBox="1">
            <a:spLocks noGrp="1"/>
          </p:cNvSpPr>
          <p:nvPr>
            <p:ph type="sldNum" idx="12"/>
          </p:nvPr>
        </p:nvSpPr>
        <p:spPr>
          <a:xfrm>
            <a:off x="8480584" y="6333135"/>
            <a:ext cx="548700" cy="524800"/>
          </a:xfrm>
          <a:prstGeom prst="rect">
            <a:avLst/>
          </a:prstGeom>
          <a:noFill/>
          <a:ln>
            <a:noFill/>
          </a:ln>
        </p:spPr>
        <p:txBody>
          <a:bodyPr spcFirstLastPara="1" wrap="square" lIns="0" tIns="0" rIns="0" bIns="0" anchor="ctr" anchorCtr="0">
            <a:noAutofit/>
          </a:bodyPr>
          <a:lstStyle>
            <a:lvl1pPr lvl="0" algn="r">
              <a:buNone/>
              <a:defRPr sz="1300">
                <a:solidFill>
                  <a:schemeClr val="lt1"/>
                </a:solidFill>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pPr>
              <a:buClr>
                <a:srgbClr val="000000"/>
              </a:buClr>
              <a:buFont typeface="Arial"/>
              <a:buNone/>
            </a:pPr>
            <a:fld id="{00000000-1234-1234-1234-123412341234}" type="slidenum">
              <a:rPr lang="en" kern="0">
                <a:solidFill>
                  <a:srgbClr val="FFFFFF"/>
                </a:solidFill>
              </a:rPr>
              <a:pPr>
                <a:buClr>
                  <a:srgbClr val="000000"/>
                </a:buClr>
                <a:buFont typeface="Arial"/>
                <a:buNone/>
              </a:pPr>
              <a:t>‹#›</a:t>
            </a:fld>
            <a:endParaRPr kern="0">
              <a:solidFill>
                <a:srgbClr val="FFFFFF"/>
              </a:solidFill>
            </a:endParaRPr>
          </a:p>
        </p:txBody>
      </p:sp>
    </p:spTree>
    <p:extLst>
      <p:ext uri="{BB962C8B-B14F-4D97-AF65-F5344CB8AC3E}">
        <p14:creationId xmlns:p14="http://schemas.microsoft.com/office/powerpoint/2010/main" val="4100716233"/>
      </p:ext>
    </p:extLst>
  </p:cSld>
  <p:clrMap bg1="lt1" tx1="dk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image" Target="../media/image26.png"/><Relationship Id="rId7" Type="http://schemas.openxmlformats.org/officeDocument/2006/relationships/slide" Target="slide12.xml"/><Relationship Id="rId2" Type="http://schemas.openxmlformats.org/officeDocument/2006/relationships/notesSlide" Target="../notesSlides/notesSlide4.xml"/><Relationship Id="rId1" Type="http://schemas.openxmlformats.org/officeDocument/2006/relationships/slideLayout" Target="../slideLayouts/slideLayout37.xml"/><Relationship Id="rId6" Type="http://schemas.openxmlformats.org/officeDocument/2006/relationships/slide" Target="slide11.xml"/><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slide" Target="slide14.xml"/></Relationships>
</file>

<file path=ppt/slides/_rels/slide1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7.jpg"/><Relationship Id="rId1" Type="http://schemas.openxmlformats.org/officeDocument/2006/relationships/slideLayout" Target="../slideLayouts/slideLayout2.xml"/><Relationship Id="rId5" Type="http://schemas.openxmlformats.org/officeDocument/2006/relationships/slide" Target="slide22.xml"/><Relationship Id="rId4" Type="http://schemas.openxmlformats.org/officeDocument/2006/relationships/slide" Target="slide21.xml"/></Relationships>
</file>

<file path=ppt/slides/_rels/slide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9000" b="-39000"/>
          </a:stretch>
        </a:blipFill>
        <a:effectLst/>
      </p:bgPr>
    </p:bg>
    <p:spTree>
      <p:nvGrpSpPr>
        <p:cNvPr id="1" name="Shape 47"/>
        <p:cNvGrpSpPr/>
        <p:nvPr/>
      </p:nvGrpSpPr>
      <p:grpSpPr>
        <a:xfrm>
          <a:off x="0" y="0"/>
          <a:ext cx="0" cy="0"/>
          <a:chOff x="0" y="0"/>
          <a:chExt cx="0" cy="0"/>
        </a:xfrm>
      </p:grpSpPr>
      <p:sp>
        <p:nvSpPr>
          <p:cNvPr id="3" name="1 Título"/>
          <p:cNvSpPr txBox="1">
            <a:spLocks/>
          </p:cNvSpPr>
          <p:nvPr/>
        </p:nvSpPr>
        <p:spPr>
          <a:xfrm>
            <a:off x="-108520" y="764704"/>
            <a:ext cx="9252520" cy="2046089"/>
          </a:xfrm>
          <a:prstGeom prst="rect">
            <a:avLst/>
          </a:prstGeom>
          <a:noFill/>
          <a:ln>
            <a:noFill/>
          </a:ln>
        </p:spPr>
        <p:txBody>
          <a:bodyPr spcFirstLastPara="1" wrap="square" lIns="91425" tIns="91425" rIns="91425" bIns="91425" anchor="ctr" anchorCtr="0">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3600"/>
              <a:buFont typeface="Raleway"/>
              <a:buNone/>
              <a:defRPr sz="3600" b="0" i="0" u="none" strike="noStrike" cap="none">
                <a:solidFill>
                  <a:schemeClr val="lt1"/>
                </a:solidFill>
                <a:latin typeface="Raleway"/>
                <a:ea typeface="Raleway"/>
                <a:cs typeface="Raleway"/>
                <a:sym typeface="Raleway"/>
              </a:defRPr>
            </a:lvl1pPr>
            <a:lvl2pPr marR="0" lvl="1"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2pPr>
            <a:lvl3pPr marR="0" lvl="2"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3pPr>
            <a:lvl4pPr marR="0" lvl="3"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4pPr>
            <a:lvl5pPr marR="0" lvl="4"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5pPr>
            <a:lvl6pPr marR="0" lvl="5"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6pPr>
            <a:lvl7pPr marR="0" lvl="6"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7pPr>
            <a:lvl8pPr marR="0" lvl="7"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8pPr>
            <a:lvl9pPr marR="0" lvl="8" algn="ctr" rtl="0">
              <a:lnSpc>
                <a:spcPct val="100000"/>
              </a:lnSpc>
              <a:spcBef>
                <a:spcPts val="0"/>
              </a:spcBef>
              <a:spcAft>
                <a:spcPts val="0"/>
              </a:spcAft>
              <a:buClr>
                <a:schemeClr val="lt1"/>
              </a:buClr>
              <a:buSzPts val="3600"/>
              <a:buFont typeface="Homemade Apple"/>
              <a:buNone/>
              <a:defRPr sz="3600" b="0" i="0" u="none" strike="noStrike" cap="none">
                <a:solidFill>
                  <a:schemeClr val="lt1"/>
                </a:solidFill>
                <a:latin typeface="Homemade Apple"/>
                <a:ea typeface="Homemade Apple"/>
                <a:cs typeface="Homemade Apple"/>
                <a:sym typeface="Homemade Apple"/>
              </a:defRPr>
            </a:lvl9pPr>
          </a:lstStyle>
          <a:p>
            <a:r>
              <a:rPr lang="es-ES" sz="9600" b="1" cap="all" dirty="0">
                <a:ln w="0"/>
                <a:solidFill>
                  <a:schemeClr val="bg1"/>
                </a:solidFill>
                <a:effectLst>
                  <a:reflection blurRad="12700" stA="50000" endPos="50000" dist="5000" dir="5400000" sy="-100000" rotWithShape="0"/>
                </a:effectLst>
                <a:latin typeface="Book Antiqua" pitchFamily="18" charset="0"/>
              </a:rPr>
              <a:t>G-BAR</a:t>
            </a:r>
            <a:br>
              <a:rPr lang="es-MX" b="1" cap="all" dirty="0">
                <a:ln w="0"/>
                <a:solidFill>
                  <a:schemeClr val="bg1"/>
                </a:solidFill>
                <a:effectLst>
                  <a:reflection blurRad="12700" stA="50000" endPos="50000" dist="5000" dir="5400000" sy="-100000" rotWithShape="0"/>
                </a:effectLst>
              </a:rPr>
            </a:br>
            <a:endParaRPr lang="es-MX" b="1" cap="all" dirty="0">
              <a:ln w="0"/>
              <a:solidFill>
                <a:schemeClr val="bg1"/>
              </a:solidFill>
              <a:effectLst>
                <a:reflection blurRad="12700" stA="50000" endPos="50000" dist="5000" dir="5400000" sy="-100000" rotWithShape="0"/>
              </a:effectLst>
            </a:endParaRPr>
          </a:p>
        </p:txBody>
      </p:sp>
      <p:sp>
        <p:nvSpPr>
          <p:cNvPr id="5" name="2 Subtítulo"/>
          <p:cNvSpPr txBox="1">
            <a:spLocks/>
          </p:cNvSpPr>
          <p:nvPr/>
        </p:nvSpPr>
        <p:spPr>
          <a:xfrm>
            <a:off x="2771800" y="4941168"/>
            <a:ext cx="6056281" cy="1772816"/>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s-MX" sz="1600" b="1" i="1" dirty="0">
                <a:solidFill>
                  <a:schemeClr val="bg1"/>
                </a:solidFill>
              </a:rPr>
              <a:t>Gerónimo Jáuregui Martínez</a:t>
            </a:r>
          </a:p>
          <a:p>
            <a:pPr algn="r"/>
            <a:r>
              <a:rPr lang="es-MX" sz="1600" b="1" i="1" dirty="0">
                <a:solidFill>
                  <a:schemeClr val="bg1"/>
                </a:solidFill>
              </a:rPr>
              <a:t>Carlos Arturo Vega Palomo</a:t>
            </a:r>
          </a:p>
          <a:p>
            <a:pPr algn="r"/>
            <a:r>
              <a:rPr lang="es-MX" sz="1600" b="1" i="1" dirty="0">
                <a:solidFill>
                  <a:schemeClr val="bg1"/>
                </a:solidFill>
              </a:rPr>
              <a:t>Cimar Adriana Villalba Iturbide   </a:t>
            </a:r>
          </a:p>
          <a:p>
            <a:pPr algn="r"/>
            <a:r>
              <a:rPr lang="es-MX" sz="1600" b="1" i="1" dirty="0">
                <a:solidFill>
                  <a:schemeClr val="bg1"/>
                </a:solidFill>
              </a:rPr>
              <a:t>Carlos  de Jesús Pous</a:t>
            </a:r>
          </a:p>
          <a:p>
            <a:pPr algn="r"/>
            <a:r>
              <a:rPr lang="es-MX" sz="1600" b="1" i="1" dirty="0">
                <a:solidFill>
                  <a:schemeClr val="bg1"/>
                </a:solidFill>
              </a:rPr>
              <a:t>Orlando Orozco Ortiz</a:t>
            </a:r>
          </a:p>
          <a:p>
            <a:pPr algn="r"/>
            <a:r>
              <a:rPr lang="es-MX" sz="1600" b="1" i="1" dirty="0">
                <a:solidFill>
                  <a:schemeClr val="bg1"/>
                </a:solidFill>
              </a:rPr>
              <a:t>Ángel Iván Osorio Contreras  </a:t>
            </a:r>
          </a:p>
        </p:txBody>
      </p:sp>
    </p:spTree>
    <p:extLst>
      <p:ext uri="{BB962C8B-B14F-4D97-AF65-F5344CB8AC3E}">
        <p14:creationId xmlns:p14="http://schemas.microsoft.com/office/powerpoint/2010/main" val="10669541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5652120" y="2774163"/>
            <a:ext cx="2219340" cy="15464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5" y="3265363"/>
            <a:ext cx="145275" cy="564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650006"/>
            <a:ext cx="1032700" cy="1612167"/>
          </a:xfrm>
          <a:prstGeom prst="rect">
            <a:avLst/>
          </a:prstGeom>
          <a:noFill/>
          <a:ln>
            <a:noFill/>
          </a:ln>
        </p:spPr>
      </p:pic>
      <p:sp>
        <p:nvSpPr>
          <p:cNvPr id="9" name="1 Título"/>
          <p:cNvSpPr txBox="1">
            <a:spLocks/>
          </p:cNvSpPr>
          <p:nvPr/>
        </p:nvSpPr>
        <p:spPr>
          <a:xfrm>
            <a:off x="323528" y="507006"/>
            <a:ext cx="8424936" cy="1143000"/>
          </a:xfrm>
          <a:prstGeom prst="rect">
            <a:avLst/>
          </a:prstGeom>
          <a:noFill/>
          <a:ln>
            <a:noFill/>
          </a:ln>
        </p:spPr>
        <p:txBody>
          <a:bodyPr spcFirstLastPara="1" wrap="square" lIns="0" tIns="0" rIns="0" bIns="0" anchor="b"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pPr algn="ctr"/>
            <a:r>
              <a:rPr lang="es-ES" dirty="0"/>
              <a:t>Estrategia del Negocio y Ventaja Competitiva</a:t>
            </a:r>
            <a:endParaRPr lang="es-MX" dirty="0"/>
          </a:p>
        </p:txBody>
      </p:sp>
      <p:sp>
        <p:nvSpPr>
          <p:cNvPr id="10" name="2 Marcador de contenido"/>
          <p:cNvSpPr txBox="1">
            <a:spLocks/>
          </p:cNvSpPr>
          <p:nvPr/>
        </p:nvSpPr>
        <p:spPr>
          <a:xfrm>
            <a:off x="323528" y="2075343"/>
            <a:ext cx="5467157" cy="401795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1pPr>
            <a:lvl2pPr marL="914400" marR="0" lvl="1"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2pPr>
            <a:lvl3pPr marL="1371600" marR="0" lvl="2"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3pPr>
            <a:lvl4pPr marL="1828800" marR="0" lvl="3"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4pPr>
            <a:lvl5pPr marL="2286000" marR="0" lvl="4"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5pPr>
            <a:lvl6pPr marL="2743200" marR="0" lvl="5"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6pPr>
            <a:lvl7pPr marL="3200400" marR="0" lvl="6"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7pPr>
            <a:lvl8pPr marL="3657600" marR="0" lvl="7"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8pPr>
            <a:lvl9pPr marL="4114800" marR="0" lvl="8" indent="-381000" algn="l" rtl="0">
              <a:lnSpc>
                <a:spcPct val="115000"/>
              </a:lnSpc>
              <a:spcBef>
                <a:spcPts val="0"/>
              </a:spcBef>
              <a:spcAft>
                <a:spcPts val="0"/>
              </a:spcAft>
              <a:buClr>
                <a:schemeClr val="accent4"/>
              </a:buClr>
              <a:buSzPts val="1800"/>
              <a:buFont typeface="Muli Regular"/>
              <a:buNone/>
              <a:defRPr sz="1800" b="0" i="0" u="none" strike="noStrike" cap="none">
                <a:solidFill>
                  <a:schemeClr val="accent4"/>
                </a:solidFill>
                <a:latin typeface="Muli Regular"/>
                <a:ea typeface="Muli Regular"/>
                <a:cs typeface="Muli Regular"/>
                <a:sym typeface="Muli Regular"/>
              </a:defRPr>
            </a:lvl9pPr>
          </a:lstStyle>
          <a:p>
            <a:r>
              <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6" action="ppaction://hlinksldjump"/>
              </a:rPr>
              <a:t>Estrategias de ubicación </a:t>
            </a:r>
            <a:endParaRPr lang="es-MX"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r>
              <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7" action="ppaction://hlinksldjump"/>
              </a:rPr>
              <a:t>Estrategias de Servicio</a:t>
            </a:r>
            <a:endParaRPr lang="es-MX"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r>
              <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8" action="ppaction://hlinksldjump"/>
              </a:rPr>
              <a:t>Estrategias de Promoción a Clientes Fieles</a:t>
            </a:r>
            <a:endParaRPr lang="es-E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r>
              <a:rPr lang="es-MX"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hlinkClick r:id="rId9" action="ppaction://hlinksldjump"/>
              </a:rPr>
              <a:t>Ventaja Competitiva</a:t>
            </a:r>
            <a:endParaRPr lang="es-MX"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endParaRPr lang="es-MX"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120878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Estrategias de ubicación </a:t>
            </a:r>
          </a:p>
        </p:txBody>
      </p:sp>
      <p:sp>
        <p:nvSpPr>
          <p:cNvPr id="3" name="2 Marcador de contenido"/>
          <p:cNvSpPr>
            <a:spLocks noGrp="1"/>
          </p:cNvSpPr>
          <p:nvPr>
            <p:ph idx="1"/>
          </p:nvPr>
        </p:nvSpPr>
        <p:spPr/>
        <p:txBody>
          <a:bodyPr/>
          <a:lstStyle/>
          <a:p>
            <a:pPr lvl="0"/>
            <a:r>
              <a:rPr lang="es-ES" dirty="0"/>
              <a:t>Invitar al publico en general al establecimiento de la empresa a disgustar las ricas bebidas de nuestro bar al igual que los aperitivos que ofrecemos. </a:t>
            </a:r>
            <a:endParaRPr lang="es-MX" dirty="0"/>
          </a:p>
          <a:p>
            <a:pPr lvl="0"/>
            <a:r>
              <a:rPr lang="es-ES" dirty="0"/>
              <a:t>Ofrecer promociones y/o descuentos a los clientes que nos visiten frecuentemente en el establecimiento.</a:t>
            </a:r>
            <a:endParaRPr lang="es-MX" dirty="0"/>
          </a:p>
          <a:p>
            <a:endParaRPr lang="es-MX" dirty="0"/>
          </a:p>
        </p:txBody>
      </p:sp>
    </p:spTree>
    <p:extLst>
      <p:ext uri="{BB962C8B-B14F-4D97-AF65-F5344CB8AC3E}">
        <p14:creationId xmlns:p14="http://schemas.microsoft.com/office/powerpoint/2010/main" val="3191560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Estrategias de Servicio</a:t>
            </a:r>
          </a:p>
        </p:txBody>
      </p:sp>
      <p:sp>
        <p:nvSpPr>
          <p:cNvPr id="3" name="2 Marcador de contenido"/>
          <p:cNvSpPr>
            <a:spLocks noGrp="1"/>
          </p:cNvSpPr>
          <p:nvPr>
            <p:ph idx="1"/>
          </p:nvPr>
        </p:nvSpPr>
        <p:spPr/>
        <p:txBody>
          <a:bodyPr/>
          <a:lstStyle/>
          <a:p>
            <a:pPr lvl="0"/>
            <a:r>
              <a:rPr lang="es-ES" dirty="0"/>
              <a:t>Ofrecer una amplia variedad de videojuegos tanto en consola como en PC, y maquinitas.</a:t>
            </a:r>
            <a:endParaRPr lang="es-MX" dirty="0"/>
          </a:p>
          <a:p>
            <a:pPr lvl="0"/>
            <a:r>
              <a:rPr lang="es-ES" dirty="0" err="1"/>
              <a:t>Aperturaremos</a:t>
            </a:r>
            <a:r>
              <a:rPr lang="es-ES" dirty="0"/>
              <a:t> una página web de nuestra empresa, donde ofreceremos promociones y descuentos a todos los que ingresen por primera vez a conocer nuestros servicios.</a:t>
            </a:r>
            <a:endParaRPr lang="es-MX" dirty="0"/>
          </a:p>
          <a:p>
            <a:endParaRPr lang="es-MX" dirty="0"/>
          </a:p>
        </p:txBody>
      </p:sp>
    </p:spTree>
    <p:extLst>
      <p:ext uri="{BB962C8B-B14F-4D97-AF65-F5344CB8AC3E}">
        <p14:creationId xmlns:p14="http://schemas.microsoft.com/office/powerpoint/2010/main" val="175985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Estrategias de Promoción a Clientes Fieles</a:t>
            </a:r>
          </a:p>
        </p:txBody>
      </p:sp>
      <p:sp>
        <p:nvSpPr>
          <p:cNvPr id="3" name="2 Marcador de contenido"/>
          <p:cNvSpPr>
            <a:spLocks noGrp="1"/>
          </p:cNvSpPr>
          <p:nvPr>
            <p:ph idx="1"/>
          </p:nvPr>
        </p:nvSpPr>
        <p:spPr/>
        <p:txBody>
          <a:bodyPr/>
          <a:lstStyle/>
          <a:p>
            <a:pPr lvl="0"/>
            <a:r>
              <a:rPr lang="es-ES" dirty="0"/>
              <a:t>Al presentar una colección de videojuegos antiguos como muestra de lo gran aficionados que son, se dará un 20% de descuento en nuestro bar.</a:t>
            </a:r>
            <a:endParaRPr lang="es-MX" dirty="0"/>
          </a:p>
          <a:p>
            <a:pPr lvl="0"/>
            <a:r>
              <a:rPr lang="es-ES" dirty="0"/>
              <a:t>Y en la visita #20 se le dará 1 hora gratis en cualquiera de nuestros videojuegos.</a:t>
            </a:r>
            <a:endParaRPr lang="es-MX" dirty="0"/>
          </a:p>
          <a:p>
            <a:endParaRPr lang="es-MX" dirty="0"/>
          </a:p>
        </p:txBody>
      </p:sp>
    </p:spTree>
    <p:extLst>
      <p:ext uri="{BB962C8B-B14F-4D97-AF65-F5344CB8AC3E}">
        <p14:creationId xmlns:p14="http://schemas.microsoft.com/office/powerpoint/2010/main" val="2059119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539552" y="11266"/>
            <a:ext cx="8229600" cy="1143000"/>
          </a:xfrm>
        </p:spPr>
        <p:txBody>
          <a:bodyPr/>
          <a:lstStyle/>
          <a:p>
            <a:r>
              <a:rPr lang="es-MX" dirty="0"/>
              <a:t>Ventaja Competitiva</a:t>
            </a:r>
          </a:p>
        </p:txBody>
      </p:sp>
      <p:sp>
        <p:nvSpPr>
          <p:cNvPr id="3" name="2 Marcador de contenido"/>
          <p:cNvSpPr>
            <a:spLocks noGrp="1"/>
          </p:cNvSpPr>
          <p:nvPr>
            <p:ph idx="1"/>
          </p:nvPr>
        </p:nvSpPr>
        <p:spPr>
          <a:xfrm>
            <a:off x="22239" y="1268760"/>
            <a:ext cx="9036496" cy="5472608"/>
          </a:xfrm>
        </p:spPr>
        <p:txBody>
          <a:bodyPr>
            <a:normAutofit fontScale="70000" lnSpcReduction="20000"/>
          </a:bodyPr>
          <a:lstStyle/>
          <a:p>
            <a:pPr marL="0" indent="0">
              <a:buNone/>
            </a:pPr>
            <a:r>
              <a:rPr lang="es-ES" dirty="0"/>
              <a:t>El local contiene lo siguiente:</a:t>
            </a:r>
          </a:p>
          <a:p>
            <a:r>
              <a:rPr lang="es-ES" dirty="0"/>
              <a:t>Luces </a:t>
            </a:r>
            <a:r>
              <a:rPr lang="es-ES" dirty="0" err="1"/>
              <a:t>led</a:t>
            </a:r>
            <a:r>
              <a:rPr lang="es-ES" dirty="0"/>
              <a:t> con las que podemos crear distintas ambientaciones.</a:t>
            </a:r>
          </a:p>
          <a:p>
            <a:r>
              <a:rPr lang="es-ES" dirty="0"/>
              <a:t>Cuadros </a:t>
            </a:r>
            <a:r>
              <a:rPr lang="es-ES" dirty="0" err="1"/>
              <a:t>geek</a:t>
            </a:r>
            <a:endParaRPr lang="es-ES" dirty="0"/>
          </a:p>
          <a:p>
            <a:r>
              <a:rPr lang="es-ES" dirty="0"/>
              <a:t>Música</a:t>
            </a:r>
          </a:p>
          <a:p>
            <a:r>
              <a:rPr lang="es-ES" dirty="0"/>
              <a:t>Una vitrina con artículos destacados de </a:t>
            </a:r>
            <a:r>
              <a:rPr lang="es-ES" dirty="0" err="1"/>
              <a:t>god</a:t>
            </a:r>
            <a:r>
              <a:rPr lang="es-ES" dirty="0"/>
              <a:t> of </a:t>
            </a:r>
            <a:r>
              <a:rPr lang="es-ES" dirty="0" err="1"/>
              <a:t>war</a:t>
            </a:r>
            <a:r>
              <a:rPr lang="es-ES" dirty="0"/>
              <a:t> y </a:t>
            </a:r>
            <a:r>
              <a:rPr lang="es-ES" dirty="0" err="1"/>
              <a:t>the</a:t>
            </a:r>
            <a:r>
              <a:rPr lang="es-ES" dirty="0"/>
              <a:t> </a:t>
            </a:r>
            <a:r>
              <a:rPr lang="es-ES" dirty="0" err="1"/>
              <a:t>legend</a:t>
            </a:r>
            <a:r>
              <a:rPr lang="es-ES" dirty="0"/>
              <a:t> of </a:t>
            </a:r>
            <a:r>
              <a:rPr lang="es-ES" dirty="0" err="1"/>
              <a:t>zelda</a:t>
            </a:r>
            <a:r>
              <a:rPr lang="es-ES" dirty="0"/>
              <a:t>.</a:t>
            </a:r>
          </a:p>
          <a:p>
            <a:r>
              <a:rPr lang="es-ES" dirty="0"/>
              <a:t>El techo del local cuelga una piraña </a:t>
            </a:r>
            <a:r>
              <a:rPr lang="es-ES" dirty="0" err="1"/>
              <a:t>plant</a:t>
            </a:r>
            <a:r>
              <a:rPr lang="es-ES" dirty="0"/>
              <a:t> que da la bienvenida a todos nuestros clientes</a:t>
            </a:r>
          </a:p>
          <a:p>
            <a:pPr marL="0" indent="0">
              <a:buNone/>
            </a:pPr>
            <a:r>
              <a:rPr lang="es-ES" dirty="0"/>
              <a:t>Para jugar:</a:t>
            </a:r>
          </a:p>
          <a:p>
            <a:r>
              <a:rPr lang="es-ES" dirty="0" err="1"/>
              <a:t>Nintendo</a:t>
            </a:r>
            <a:r>
              <a:rPr lang="es-ES" dirty="0"/>
              <a:t> </a:t>
            </a:r>
            <a:r>
              <a:rPr lang="es-ES" dirty="0" err="1"/>
              <a:t>switch</a:t>
            </a:r>
            <a:endParaRPr lang="es-ES" dirty="0"/>
          </a:p>
          <a:p>
            <a:r>
              <a:rPr lang="es-ES" dirty="0"/>
              <a:t>Wii</a:t>
            </a:r>
          </a:p>
          <a:p>
            <a:r>
              <a:rPr lang="es-ES" dirty="0"/>
              <a:t>La gama de Xbox </a:t>
            </a:r>
          </a:p>
          <a:p>
            <a:r>
              <a:rPr lang="es-ES" dirty="0" err="1"/>
              <a:t>Playstation</a:t>
            </a:r>
            <a:r>
              <a:rPr lang="es-ES" dirty="0"/>
              <a:t> 4</a:t>
            </a:r>
          </a:p>
          <a:p>
            <a:r>
              <a:rPr lang="es-ES" dirty="0"/>
              <a:t>Arcades</a:t>
            </a:r>
          </a:p>
          <a:p>
            <a:r>
              <a:rPr lang="es-ES" dirty="0"/>
              <a:t>Gran variedad de juegos de mesa para disfrutar.</a:t>
            </a:r>
            <a:endParaRPr lang="es-MX" dirty="0"/>
          </a:p>
          <a:p>
            <a:pPr marL="0" indent="0">
              <a:buNone/>
            </a:pPr>
            <a:r>
              <a:rPr lang="es-ES" dirty="0"/>
              <a:t>Otra gran ventaja ante las competencias es contar con una sala adicional que contara con dos mesas de villar, para los amantes de este juego. </a:t>
            </a:r>
            <a:endParaRPr lang="es-MX" dirty="0"/>
          </a:p>
          <a:p>
            <a:endParaRPr lang="es-MX" dirty="0"/>
          </a:p>
        </p:txBody>
      </p:sp>
    </p:spTree>
    <p:extLst>
      <p:ext uri="{BB962C8B-B14F-4D97-AF65-F5344CB8AC3E}">
        <p14:creationId xmlns:p14="http://schemas.microsoft.com/office/powerpoint/2010/main" val="3273312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7EF6B7"/>
        </a:solidFill>
        <a:effectLst/>
      </p:bgPr>
    </p:bg>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101678" cy="2780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17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780928"/>
            <a:ext cx="4101677" cy="4077072"/>
          </a:xfrm>
          <a:prstGeom prst="rect">
            <a:avLst/>
          </a:prstGeom>
        </p:spPr>
      </p:pic>
      <p:sp>
        <p:nvSpPr>
          <p:cNvPr id="2" name="1 Título"/>
          <p:cNvSpPr>
            <a:spLocks noGrp="1"/>
          </p:cNvSpPr>
          <p:nvPr>
            <p:ph type="title"/>
          </p:nvPr>
        </p:nvSpPr>
        <p:spPr>
          <a:xfrm>
            <a:off x="431157" y="764704"/>
            <a:ext cx="3384376" cy="1512168"/>
          </a:xfrm>
        </p:spPr>
        <p:txBody>
          <a:bodyPr>
            <a:normAutofit fontScale="90000"/>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6000" b="1" dirty="0">
                <a:ln>
                  <a:prstDash val="solid"/>
                </a:ln>
                <a:effectLst>
                  <a:outerShdw blurRad="88000" dist="50800" dir="5040000" algn="tl">
                    <a:schemeClr val="accent4">
                      <a:tint val="80000"/>
                      <a:satMod val="250000"/>
                      <a:alpha val="45000"/>
                    </a:schemeClr>
                  </a:outerShdw>
                </a:effectLst>
              </a:rPr>
              <a:t>Políticas de la Empresa </a:t>
            </a:r>
          </a:p>
        </p:txBody>
      </p:sp>
      <p:sp>
        <p:nvSpPr>
          <p:cNvPr id="3" name="2 Marcador de contenido"/>
          <p:cNvSpPr>
            <a:spLocks noGrp="1"/>
          </p:cNvSpPr>
          <p:nvPr>
            <p:ph idx="1"/>
          </p:nvPr>
        </p:nvSpPr>
        <p:spPr>
          <a:xfrm>
            <a:off x="4211960" y="548680"/>
            <a:ext cx="4608512" cy="6120680"/>
          </a:xfrm>
          <a:noFill/>
          <a:ln>
            <a:noFill/>
          </a:ln>
          <a:effectLst/>
        </p:spPr>
        <p:style>
          <a:lnRef idx="1">
            <a:schemeClr val="accent5"/>
          </a:lnRef>
          <a:fillRef idx="3">
            <a:schemeClr val="accent5"/>
          </a:fillRef>
          <a:effectRef idx="2">
            <a:schemeClr val="accent5"/>
          </a:effectRef>
          <a:fontRef idx="minor">
            <a:schemeClr val="lt1"/>
          </a:fontRef>
        </p:style>
        <p:txBody>
          <a:bodyPr>
            <a:normAutofit fontScale="85000" lnSpcReduction="20000"/>
          </a:bodyPr>
          <a:lstStyle/>
          <a:p>
            <a:r>
              <a:rPr lang="es-ES" dirty="0">
                <a:solidFill>
                  <a:schemeClr val="bg1"/>
                </a:solidFill>
              </a:rPr>
              <a:t>La empresa se compromete a ofrecer un servicio de calidad a nuestros clientes.</a:t>
            </a:r>
          </a:p>
          <a:p>
            <a:r>
              <a:rPr lang="es-ES" dirty="0">
                <a:solidFill>
                  <a:schemeClr val="bg1"/>
                </a:solidFill>
              </a:rPr>
              <a:t>El trato al cliente será siempre con respeto, justo y atento.</a:t>
            </a:r>
          </a:p>
          <a:p>
            <a:r>
              <a:rPr lang="es-ES" dirty="0">
                <a:solidFill>
                  <a:schemeClr val="bg1"/>
                </a:solidFill>
              </a:rPr>
              <a:t>Se ofrecerá a nuestros clientes novatos en videojuegos capacitación gratuita por primera vez en cualquier tipo de juego.</a:t>
            </a:r>
          </a:p>
          <a:p>
            <a:r>
              <a:rPr lang="es-ES" dirty="0">
                <a:solidFill>
                  <a:schemeClr val="bg1"/>
                </a:solidFill>
              </a:rPr>
              <a:t>Ante cualquier falla ajeno a nuestro establecimiento y personal capacitado, se devolverá el dinero a cada cliente.</a:t>
            </a:r>
          </a:p>
          <a:p>
            <a:endParaRPr lang="es-MX" dirty="0">
              <a:solidFill>
                <a:schemeClr val="bg1"/>
              </a:solidFill>
            </a:endParaRPr>
          </a:p>
        </p:txBody>
      </p:sp>
    </p:spTree>
    <p:extLst>
      <p:ext uri="{BB962C8B-B14F-4D97-AF65-F5344CB8AC3E}">
        <p14:creationId xmlns:p14="http://schemas.microsoft.com/office/powerpoint/2010/main" val="873811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pattFill prst="pct5">
          <a:fgClr>
            <a:srgbClr val="0070C0"/>
          </a:fgClr>
          <a:bgClr>
            <a:srgbClr val="7030A0"/>
          </a:bgClr>
        </a:patt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5400" b="1" dirty="0">
                <a:ln>
                  <a:prstDash val="solid"/>
                </a:ln>
                <a:solidFill>
                  <a:schemeClr val="bg1"/>
                </a:solidFill>
                <a:effectLst>
                  <a:outerShdw blurRad="88000" dist="50800" dir="5040000" algn="tl">
                    <a:schemeClr val="accent4">
                      <a:tint val="80000"/>
                      <a:satMod val="250000"/>
                      <a:alpha val="45000"/>
                    </a:schemeClr>
                  </a:outerShdw>
                </a:effectLst>
              </a:rPr>
              <a:t>Diagrama de Gantt </a:t>
            </a:r>
          </a:p>
        </p:txBody>
      </p:sp>
      <p:grpSp>
        <p:nvGrpSpPr>
          <p:cNvPr id="6" name="5 Grupo"/>
          <p:cNvGrpSpPr/>
          <p:nvPr/>
        </p:nvGrpSpPr>
        <p:grpSpPr>
          <a:xfrm>
            <a:off x="251520" y="1751855"/>
            <a:ext cx="5858870" cy="4858447"/>
            <a:chOff x="1809475" y="1731818"/>
            <a:chExt cx="5858870" cy="4858447"/>
          </a:xfrm>
        </p:grpSpPr>
        <p:pic>
          <p:nvPicPr>
            <p:cNvPr id="4" name="3 Imagen"/>
            <p:cNvPicPr/>
            <p:nvPr/>
          </p:nvPicPr>
          <p:blipFill rotWithShape="1">
            <a:blip r:embed="rId2">
              <a:extLst>
                <a:ext uri="{28A0092B-C50C-407E-A947-70E740481C1C}">
                  <a14:useLocalDpi xmlns:a14="http://schemas.microsoft.com/office/drawing/2010/main" val="0"/>
                </a:ext>
              </a:extLst>
            </a:blip>
            <a:srcRect l="2020" t="2076"/>
            <a:stretch/>
          </p:blipFill>
          <p:spPr bwMode="auto">
            <a:xfrm>
              <a:off x="1809475" y="1731818"/>
              <a:ext cx="5858870" cy="4858447"/>
            </a:xfrm>
            <a:prstGeom prst="rect">
              <a:avLst/>
            </a:prstGeom>
            <a:ln>
              <a:noFill/>
            </a:ln>
            <a:effectLst>
              <a:outerShdw blurRad="292100" dist="139700" dir="2700000" algn="tl" rotWithShape="0">
                <a:srgbClr val="333333">
                  <a:alpha val="65000"/>
                </a:srgbClr>
              </a:outerShdw>
            </a:effectLst>
          </p:spPr>
        </p:pic>
        <p:sp>
          <p:nvSpPr>
            <p:cNvPr id="5" name="4 Rectángulo"/>
            <p:cNvSpPr/>
            <p:nvPr/>
          </p:nvSpPr>
          <p:spPr>
            <a:xfrm>
              <a:off x="5940152" y="4161041"/>
              <a:ext cx="1440160" cy="3480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pic>
        <p:nvPicPr>
          <p:cNvPr id="7" name="6 Imagen"/>
          <p:cNvPicPr/>
          <p:nvPr/>
        </p:nvPicPr>
        <p:blipFill>
          <a:blip r:embed="rId3">
            <a:extLst>
              <a:ext uri="{28A0092B-C50C-407E-A947-70E740481C1C}">
                <a14:useLocalDpi xmlns:a14="http://schemas.microsoft.com/office/drawing/2010/main" val="0"/>
              </a:ext>
            </a:extLst>
          </a:blip>
          <a:srcRect/>
          <a:stretch>
            <a:fillRect/>
          </a:stretch>
        </p:blipFill>
        <p:spPr bwMode="auto">
          <a:xfrm>
            <a:off x="207577" y="1617348"/>
            <a:ext cx="8928992" cy="5127460"/>
          </a:xfrm>
          <a:prstGeom prst="roundRect">
            <a:avLst>
              <a:gd name="adj" fmla="val 4811"/>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034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Presupuesto Básico de Flujo Efectivo de la Empresa</a:t>
            </a:r>
            <a:endParaRPr lang="es-MX" dirty="0"/>
          </a:p>
        </p:txBody>
      </p:sp>
      <p:graphicFrame>
        <p:nvGraphicFramePr>
          <p:cNvPr id="4" name="3 Tabla"/>
          <p:cNvGraphicFramePr>
            <a:graphicFrameLocks noGrp="1"/>
          </p:cNvGraphicFramePr>
          <p:nvPr>
            <p:extLst>
              <p:ext uri="{D42A27DB-BD31-4B8C-83A1-F6EECF244321}">
                <p14:modId xmlns:p14="http://schemas.microsoft.com/office/powerpoint/2010/main" val="1822230997"/>
              </p:ext>
            </p:extLst>
          </p:nvPr>
        </p:nvGraphicFramePr>
        <p:xfrm>
          <a:off x="179513" y="1556788"/>
          <a:ext cx="8856983" cy="5184581"/>
        </p:xfrm>
        <a:graphic>
          <a:graphicData uri="http://schemas.openxmlformats.org/drawingml/2006/table">
            <a:tbl>
              <a:tblPr firstRow="1" firstCol="1" bandRow="1">
                <a:tableStyleId>{5C22544A-7EE6-4342-B048-85BDC9FD1C3A}</a:tableStyleId>
              </a:tblPr>
              <a:tblGrid>
                <a:gridCol w="3321493">
                  <a:extLst>
                    <a:ext uri="{9D8B030D-6E8A-4147-A177-3AD203B41FA5}">
                      <a16:colId xmlns:a16="http://schemas.microsoft.com/office/drawing/2014/main" val="20000"/>
                    </a:ext>
                  </a:extLst>
                </a:gridCol>
                <a:gridCol w="1534218">
                  <a:extLst>
                    <a:ext uri="{9D8B030D-6E8A-4147-A177-3AD203B41FA5}">
                      <a16:colId xmlns:a16="http://schemas.microsoft.com/office/drawing/2014/main" val="20001"/>
                    </a:ext>
                  </a:extLst>
                </a:gridCol>
                <a:gridCol w="1335742">
                  <a:extLst>
                    <a:ext uri="{9D8B030D-6E8A-4147-A177-3AD203B41FA5}">
                      <a16:colId xmlns:a16="http://schemas.microsoft.com/office/drawing/2014/main" val="20002"/>
                    </a:ext>
                  </a:extLst>
                </a:gridCol>
                <a:gridCol w="1335742">
                  <a:extLst>
                    <a:ext uri="{9D8B030D-6E8A-4147-A177-3AD203B41FA5}">
                      <a16:colId xmlns:a16="http://schemas.microsoft.com/office/drawing/2014/main" val="20003"/>
                    </a:ext>
                  </a:extLst>
                </a:gridCol>
                <a:gridCol w="1329788">
                  <a:extLst>
                    <a:ext uri="{9D8B030D-6E8A-4147-A177-3AD203B41FA5}">
                      <a16:colId xmlns:a16="http://schemas.microsoft.com/office/drawing/2014/main" val="20004"/>
                    </a:ext>
                  </a:extLst>
                </a:gridCol>
              </a:tblGrid>
              <a:tr h="872834">
                <a:tc>
                  <a:txBody>
                    <a:bodyPr/>
                    <a:lstStyle/>
                    <a:p>
                      <a:pPr>
                        <a:lnSpc>
                          <a:spcPct val="107000"/>
                        </a:lnSpc>
                        <a:spcAft>
                          <a:spcPts val="800"/>
                        </a:spcAft>
                      </a:pPr>
                      <a:r>
                        <a:rPr lang="en-US" sz="2000" dirty="0">
                          <a:effectLst/>
                        </a:rPr>
                        <a:t> </a:t>
                      </a:r>
                      <a:endParaRPr lang="es-MX" sz="2000" dirty="0">
                        <a:effectLst/>
                        <a:latin typeface="Calibri"/>
                        <a:ea typeface="Calibri"/>
                        <a:cs typeface="Times New Roman"/>
                      </a:endParaRPr>
                    </a:p>
                  </a:txBody>
                  <a:tcPr marL="68580" marR="68580" marT="0" marB="0" anchor="ctr"/>
                </a:tc>
                <a:tc>
                  <a:txBody>
                    <a:bodyPr/>
                    <a:lstStyle/>
                    <a:p>
                      <a:pPr algn="ctr">
                        <a:lnSpc>
                          <a:spcPct val="107000"/>
                        </a:lnSpc>
                        <a:spcAft>
                          <a:spcPts val="800"/>
                        </a:spcAft>
                      </a:pPr>
                      <a:r>
                        <a:rPr lang="en-US" sz="2000">
                          <a:effectLst/>
                        </a:rPr>
                        <a:t>Diciembre (30 días)</a:t>
                      </a:r>
                      <a:endParaRPr lang="es-MX" sz="2000">
                        <a:effectLst/>
                        <a:latin typeface="Calibri"/>
                        <a:ea typeface="Calibri"/>
                        <a:cs typeface="Times New Roman"/>
                      </a:endParaRPr>
                    </a:p>
                  </a:txBody>
                  <a:tcPr marL="68580" marR="68580" marT="0" marB="0" anchor="ctr"/>
                </a:tc>
                <a:tc>
                  <a:txBody>
                    <a:bodyPr/>
                    <a:lstStyle/>
                    <a:p>
                      <a:pPr algn="ctr">
                        <a:lnSpc>
                          <a:spcPct val="107000"/>
                        </a:lnSpc>
                        <a:spcAft>
                          <a:spcPts val="800"/>
                        </a:spcAft>
                      </a:pPr>
                      <a:r>
                        <a:rPr lang="en-US" sz="2000" dirty="0" err="1">
                          <a:effectLst/>
                        </a:rPr>
                        <a:t>Enero</a:t>
                      </a:r>
                      <a:r>
                        <a:rPr lang="en-US" sz="2000" dirty="0">
                          <a:effectLst/>
                        </a:rPr>
                        <a:t> </a:t>
                      </a:r>
                    </a:p>
                    <a:p>
                      <a:pPr algn="ctr">
                        <a:lnSpc>
                          <a:spcPct val="107000"/>
                        </a:lnSpc>
                        <a:spcAft>
                          <a:spcPts val="800"/>
                        </a:spcAft>
                      </a:pPr>
                      <a:r>
                        <a:rPr lang="en-US" sz="2000" dirty="0">
                          <a:effectLst/>
                        </a:rPr>
                        <a:t>(30 </a:t>
                      </a:r>
                      <a:r>
                        <a:rPr lang="en-US" sz="2000" dirty="0" err="1">
                          <a:effectLst/>
                        </a:rPr>
                        <a:t>días</a:t>
                      </a:r>
                      <a:r>
                        <a:rPr lang="en-US" sz="2000" dirty="0">
                          <a:effectLst/>
                        </a:rPr>
                        <a:t>)</a:t>
                      </a:r>
                      <a:endParaRPr lang="es-MX" sz="2000" dirty="0">
                        <a:effectLst/>
                        <a:latin typeface="Calibri"/>
                        <a:ea typeface="Calibri"/>
                        <a:cs typeface="Times New Roman"/>
                      </a:endParaRPr>
                    </a:p>
                  </a:txBody>
                  <a:tcPr marL="68580" marR="68580" marT="0" marB="0" anchor="ctr"/>
                </a:tc>
                <a:tc>
                  <a:txBody>
                    <a:bodyPr/>
                    <a:lstStyle/>
                    <a:p>
                      <a:pPr algn="ctr">
                        <a:lnSpc>
                          <a:spcPct val="107000"/>
                        </a:lnSpc>
                        <a:spcAft>
                          <a:spcPts val="800"/>
                        </a:spcAft>
                      </a:pPr>
                      <a:r>
                        <a:rPr lang="en-US" sz="2000">
                          <a:effectLst/>
                        </a:rPr>
                        <a:t>Febrero (30 días)</a:t>
                      </a:r>
                      <a:endParaRPr lang="es-MX" sz="2000">
                        <a:effectLst/>
                        <a:latin typeface="Calibri"/>
                        <a:ea typeface="Calibri"/>
                        <a:cs typeface="Times New Roman"/>
                      </a:endParaRPr>
                    </a:p>
                  </a:txBody>
                  <a:tcPr marL="68580" marR="68580" marT="0" marB="0" anchor="ctr"/>
                </a:tc>
                <a:tc>
                  <a:txBody>
                    <a:bodyPr/>
                    <a:lstStyle/>
                    <a:p>
                      <a:pPr algn="ctr">
                        <a:lnSpc>
                          <a:spcPct val="107000"/>
                        </a:lnSpc>
                        <a:spcAft>
                          <a:spcPts val="800"/>
                        </a:spcAft>
                      </a:pPr>
                      <a:r>
                        <a:rPr lang="en-US" sz="2000" dirty="0" err="1">
                          <a:effectLst/>
                        </a:rPr>
                        <a:t>Marzo</a:t>
                      </a:r>
                      <a:endParaRPr lang="en-US" sz="2000" dirty="0">
                        <a:effectLst/>
                      </a:endParaRPr>
                    </a:p>
                    <a:p>
                      <a:pPr algn="ctr">
                        <a:lnSpc>
                          <a:spcPct val="107000"/>
                        </a:lnSpc>
                        <a:spcAft>
                          <a:spcPts val="800"/>
                        </a:spcAft>
                      </a:pPr>
                      <a:r>
                        <a:rPr lang="en-US" sz="2000" dirty="0">
                          <a:effectLst/>
                        </a:rPr>
                        <a:t> (30 </a:t>
                      </a:r>
                      <a:r>
                        <a:rPr lang="en-US" sz="2000" dirty="0" err="1">
                          <a:effectLst/>
                        </a:rPr>
                        <a:t>días</a:t>
                      </a:r>
                      <a:r>
                        <a:rPr lang="en-US" sz="2000" dirty="0">
                          <a:effectLst/>
                        </a:rPr>
                        <a:t>)</a:t>
                      </a:r>
                      <a:endParaRPr lang="es-MX"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391977">
                <a:tc>
                  <a:txBody>
                    <a:bodyPr/>
                    <a:lstStyle/>
                    <a:p>
                      <a:pPr>
                        <a:lnSpc>
                          <a:spcPct val="107000"/>
                        </a:lnSpc>
                        <a:spcAft>
                          <a:spcPts val="800"/>
                        </a:spcAft>
                      </a:pPr>
                      <a:r>
                        <a:rPr lang="en-US" sz="2000">
                          <a:effectLst/>
                        </a:rPr>
                        <a:t>INGRESOS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391977">
                <a:tc>
                  <a:txBody>
                    <a:bodyPr/>
                    <a:lstStyle/>
                    <a:p>
                      <a:pPr>
                        <a:lnSpc>
                          <a:spcPct val="107000"/>
                        </a:lnSpc>
                        <a:spcAft>
                          <a:spcPts val="800"/>
                        </a:spcAft>
                      </a:pPr>
                      <a:r>
                        <a:rPr lang="en-US" sz="2000">
                          <a:effectLst/>
                        </a:rPr>
                        <a:t>Cuentas por cobrar</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200,010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170,750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201,680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200,320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391977">
                <a:tc>
                  <a:txBody>
                    <a:bodyPr/>
                    <a:lstStyle/>
                    <a:p>
                      <a:pPr>
                        <a:lnSpc>
                          <a:spcPct val="107000"/>
                        </a:lnSpc>
                        <a:spcAft>
                          <a:spcPts val="800"/>
                        </a:spcAft>
                      </a:pPr>
                      <a:r>
                        <a:rPr lang="en-US" sz="2000">
                          <a:effectLst/>
                        </a:rPr>
                        <a:t>TOTAL INGRESOS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200,010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170,750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dirty="0">
                          <a:effectLst/>
                        </a:rPr>
                        <a:t>201,680</a:t>
                      </a:r>
                      <a:endParaRPr lang="es-MX" sz="2000" dirty="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200,320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3"/>
                  </a:ext>
                </a:extLst>
              </a:tr>
              <a:tr h="391977">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4"/>
                  </a:ext>
                </a:extLst>
              </a:tr>
              <a:tr h="391977">
                <a:tc>
                  <a:txBody>
                    <a:bodyPr/>
                    <a:lstStyle/>
                    <a:p>
                      <a:pPr>
                        <a:lnSpc>
                          <a:spcPct val="107000"/>
                        </a:lnSpc>
                        <a:spcAft>
                          <a:spcPts val="800"/>
                        </a:spcAft>
                      </a:pPr>
                      <a:r>
                        <a:rPr lang="en-US" sz="2000">
                          <a:effectLst/>
                        </a:rPr>
                        <a:t>EGRESOS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5"/>
                  </a:ext>
                </a:extLst>
              </a:tr>
              <a:tr h="391977">
                <a:tc>
                  <a:txBody>
                    <a:bodyPr/>
                    <a:lstStyle/>
                    <a:p>
                      <a:pPr>
                        <a:lnSpc>
                          <a:spcPct val="107000"/>
                        </a:lnSpc>
                        <a:spcAft>
                          <a:spcPts val="800"/>
                        </a:spcAft>
                      </a:pPr>
                      <a:r>
                        <a:rPr lang="en-US" sz="2000">
                          <a:effectLst/>
                        </a:rPr>
                        <a:t>Cuentas por pagar</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120,000</a:t>
                      </a:r>
                      <a:endParaRPr lang="es-MX" sz="2000">
                        <a:effectLst/>
                        <a:latin typeface="Calibri"/>
                        <a:ea typeface="Calibri"/>
                        <a:cs typeface="Times New Roman"/>
                      </a:endParaRPr>
                    </a:p>
                  </a:txBody>
                  <a:tcPr marL="68580" marR="68580" marT="0" marB="0" anchor="ctr"/>
                </a:tc>
                <a:tc>
                  <a:txBody>
                    <a:bodyPr/>
                    <a:lstStyle/>
                    <a:p>
                      <a:pPr>
                        <a:spcAft>
                          <a:spcPts val="0"/>
                        </a:spcAft>
                      </a:pPr>
                      <a:r>
                        <a:rPr lang="en-US" sz="2000">
                          <a:effectLst/>
                        </a:rPr>
                        <a:t>120,000</a:t>
                      </a:r>
                      <a:endParaRPr lang="es-MX" sz="2000">
                        <a:effectLst/>
                        <a:latin typeface="Calibri"/>
                        <a:ea typeface="Calibri"/>
                        <a:cs typeface="Times New Roman"/>
                      </a:endParaRPr>
                    </a:p>
                  </a:txBody>
                  <a:tcPr marL="68580" marR="68580" marT="0" marB="0" anchor="ctr"/>
                </a:tc>
                <a:tc>
                  <a:txBody>
                    <a:bodyPr/>
                    <a:lstStyle/>
                    <a:p>
                      <a:pPr>
                        <a:spcAft>
                          <a:spcPts val="0"/>
                        </a:spcAft>
                      </a:pPr>
                      <a:r>
                        <a:rPr lang="en-US" sz="2000">
                          <a:effectLst/>
                        </a:rPr>
                        <a:t>120,000</a:t>
                      </a:r>
                      <a:endParaRPr lang="es-MX" sz="2000">
                        <a:effectLst/>
                        <a:latin typeface="Calibri"/>
                        <a:ea typeface="Calibri"/>
                        <a:cs typeface="Times New Roman"/>
                      </a:endParaRPr>
                    </a:p>
                  </a:txBody>
                  <a:tcPr marL="68580" marR="68580" marT="0" marB="0" anchor="ctr"/>
                </a:tc>
                <a:tc>
                  <a:txBody>
                    <a:bodyPr/>
                    <a:lstStyle/>
                    <a:p>
                      <a:pPr>
                        <a:spcAft>
                          <a:spcPts val="0"/>
                        </a:spcAft>
                      </a:pPr>
                      <a:r>
                        <a:rPr lang="en-US" sz="2000">
                          <a:effectLst/>
                        </a:rPr>
                        <a:t>120,000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6"/>
                  </a:ext>
                </a:extLst>
              </a:tr>
              <a:tr h="391977">
                <a:tc>
                  <a:txBody>
                    <a:bodyPr/>
                    <a:lstStyle/>
                    <a:p>
                      <a:pPr>
                        <a:lnSpc>
                          <a:spcPct val="107000"/>
                        </a:lnSpc>
                        <a:spcAft>
                          <a:spcPts val="800"/>
                        </a:spcAft>
                      </a:pPr>
                      <a:r>
                        <a:rPr lang="en-US" sz="2000">
                          <a:effectLst/>
                        </a:rPr>
                        <a:t>Gastos administrativos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12,250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7"/>
                  </a:ext>
                </a:extLst>
              </a:tr>
              <a:tr h="391977">
                <a:tc>
                  <a:txBody>
                    <a:bodyPr/>
                    <a:lstStyle/>
                    <a:p>
                      <a:pPr>
                        <a:lnSpc>
                          <a:spcPct val="107000"/>
                        </a:lnSpc>
                        <a:spcAft>
                          <a:spcPts val="800"/>
                        </a:spcAft>
                      </a:pPr>
                      <a:r>
                        <a:rPr lang="en-US" sz="2000">
                          <a:effectLst/>
                        </a:rPr>
                        <a:t>Gastos de ventas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30,000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30,000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30,000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30,000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8"/>
                  </a:ext>
                </a:extLst>
              </a:tr>
              <a:tr h="391977">
                <a:tc>
                  <a:txBody>
                    <a:bodyPr/>
                    <a:lstStyle/>
                    <a:p>
                      <a:pPr>
                        <a:lnSpc>
                          <a:spcPct val="107000"/>
                        </a:lnSpc>
                        <a:spcAft>
                          <a:spcPts val="800"/>
                        </a:spcAft>
                      </a:pPr>
                      <a:r>
                        <a:rPr lang="en-US" sz="2000">
                          <a:effectLst/>
                        </a:rPr>
                        <a:t>TOTAL EGRESOS</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155,000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165,000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165,000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162,250</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09"/>
                  </a:ext>
                </a:extLst>
              </a:tr>
              <a:tr h="391977">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 </a:t>
                      </a:r>
                      <a:endParaRPr lang="es-MX" sz="2000">
                        <a:effectLst/>
                        <a:latin typeface="Calibri"/>
                        <a:ea typeface="Calibri"/>
                        <a:cs typeface="Times New Roman"/>
                      </a:endParaRPr>
                    </a:p>
                  </a:txBody>
                  <a:tcPr marL="68580" marR="68580" marT="0" marB="0" anchor="ctr"/>
                </a:tc>
                <a:extLst>
                  <a:ext uri="{0D108BD9-81ED-4DB2-BD59-A6C34878D82A}">
                    <a16:rowId xmlns:a16="http://schemas.microsoft.com/office/drawing/2014/main" val="10010"/>
                  </a:ext>
                </a:extLst>
              </a:tr>
              <a:tr h="391977">
                <a:tc>
                  <a:txBody>
                    <a:bodyPr/>
                    <a:lstStyle/>
                    <a:p>
                      <a:pPr>
                        <a:lnSpc>
                          <a:spcPct val="107000"/>
                        </a:lnSpc>
                        <a:spcAft>
                          <a:spcPts val="800"/>
                        </a:spcAft>
                      </a:pPr>
                      <a:r>
                        <a:rPr lang="en-US" sz="2000">
                          <a:effectLst/>
                        </a:rPr>
                        <a:t>FLUJO DE CAJA ECONÓMICO</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45,010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5,750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a:effectLst/>
                        </a:rPr>
                        <a:t>36,680</a:t>
                      </a:r>
                      <a:endParaRPr lang="es-MX" sz="2000">
                        <a:effectLst/>
                        <a:latin typeface="Calibri"/>
                        <a:ea typeface="Calibri"/>
                        <a:cs typeface="Times New Roman"/>
                      </a:endParaRPr>
                    </a:p>
                  </a:txBody>
                  <a:tcPr marL="68580" marR="68580" marT="0" marB="0" anchor="ctr"/>
                </a:tc>
                <a:tc>
                  <a:txBody>
                    <a:bodyPr/>
                    <a:lstStyle/>
                    <a:p>
                      <a:pPr>
                        <a:lnSpc>
                          <a:spcPct val="107000"/>
                        </a:lnSpc>
                        <a:spcAft>
                          <a:spcPts val="800"/>
                        </a:spcAft>
                      </a:pPr>
                      <a:r>
                        <a:rPr lang="en-US" sz="2000" dirty="0">
                          <a:effectLst/>
                        </a:rPr>
                        <a:t>38,070</a:t>
                      </a:r>
                      <a:endParaRPr lang="es-MX" sz="20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98347150"/>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0057"/>
            <a:ext cx="8229600" cy="11430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b="1" dirty="0">
                <a:ln>
                  <a:prstDash val="solid"/>
                </a:ln>
                <a:effectLst>
                  <a:outerShdw blurRad="88000" dist="50800" dir="5040000" algn="tl">
                    <a:schemeClr val="accent4">
                      <a:tint val="80000"/>
                      <a:satMod val="250000"/>
                      <a:alpha val="45000"/>
                    </a:schemeClr>
                  </a:outerShdw>
                </a:effectLst>
              </a:rPr>
              <a:t>Organigrama</a:t>
            </a:r>
          </a:p>
        </p:txBody>
      </p:sp>
      <p:graphicFrame>
        <p:nvGraphicFramePr>
          <p:cNvPr id="4" name="3 Diagrama"/>
          <p:cNvGraphicFramePr/>
          <p:nvPr>
            <p:extLst>
              <p:ext uri="{D42A27DB-BD31-4B8C-83A1-F6EECF244321}">
                <p14:modId xmlns:p14="http://schemas.microsoft.com/office/powerpoint/2010/main" val="4058074324"/>
              </p:ext>
            </p:extLst>
          </p:nvPr>
        </p:nvGraphicFramePr>
        <p:xfrm>
          <a:off x="467544" y="1412776"/>
          <a:ext cx="8568952" cy="53103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9880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67000"/>
            <a:lum/>
          </a:blip>
          <a:srcRect/>
          <a:stretch>
            <a:fillRect l="-2000" t="-2000" r="-3000" b="-1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23528" y="116632"/>
            <a:ext cx="8229600" cy="1143000"/>
          </a:xfrm>
        </p:spPr>
        <p:txBody>
          <a:bodyP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b="1" dirty="0">
                <a:ln>
                  <a:prstDash val="solid"/>
                </a:ln>
                <a:effectLst>
                  <a:outerShdw blurRad="88000" dist="50800" dir="5040000" algn="tl">
                    <a:schemeClr val="accent4">
                      <a:tint val="80000"/>
                      <a:satMod val="250000"/>
                      <a:alpha val="45000"/>
                    </a:schemeClr>
                  </a:outerShdw>
                </a:effectLst>
              </a:rPr>
              <a:t>Perfiles de Puestos</a:t>
            </a:r>
          </a:p>
        </p:txBody>
      </p:sp>
      <p:sp>
        <p:nvSpPr>
          <p:cNvPr id="3" name="2 Marcador de contenido"/>
          <p:cNvSpPr>
            <a:spLocks noGrp="1"/>
          </p:cNvSpPr>
          <p:nvPr>
            <p:ph idx="1"/>
          </p:nvPr>
        </p:nvSpPr>
        <p:spPr>
          <a:xfrm>
            <a:off x="539552" y="2204864"/>
            <a:ext cx="8229600" cy="4525963"/>
          </a:xfrm>
        </p:spPr>
        <p:txBody>
          <a:bodyPr/>
          <a:lstStyle/>
          <a:p>
            <a:r>
              <a:rPr lang="es-E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linkClick r:id="rId3" action="ppaction://hlinksldjump"/>
              </a:rPr>
              <a:t>Gerente</a:t>
            </a:r>
            <a:endParaRPr lang="es-E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lang="es-E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linkClick r:id="rId4" action="ppaction://hlinksldjump"/>
              </a:rPr>
              <a:t>Director de Finanzas y Administración</a:t>
            </a:r>
            <a:endParaRPr lang="es-E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lang="es-E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hlinkClick r:id="rId5" action="ppaction://hlinksldjump"/>
              </a:rPr>
              <a:t>Jefe de Recursos Humanos</a:t>
            </a:r>
            <a:endParaRPr lang="es-MX"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extLst>
      <p:ext uri="{BB962C8B-B14F-4D97-AF65-F5344CB8AC3E}">
        <p14:creationId xmlns:p14="http://schemas.microsoft.com/office/powerpoint/2010/main" val="36877661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374848" y="188640"/>
            <a:ext cx="8229600" cy="1143000"/>
          </a:xfrm>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5400" b="1" dirty="0">
                <a:ln>
                  <a:solidFill>
                    <a:srgbClr val="7030A0"/>
                  </a:solidFill>
                  <a:prstDash val="solid"/>
                </a:ln>
                <a:solidFill>
                  <a:schemeClr val="bg1"/>
                </a:solidFill>
                <a:effectLst>
                  <a:outerShdw blurRad="88000" dist="50800" dir="5040000" algn="tl">
                    <a:schemeClr val="accent4">
                      <a:tint val="80000"/>
                      <a:satMod val="250000"/>
                      <a:alpha val="45000"/>
                    </a:schemeClr>
                  </a:outerShdw>
                </a:effectLst>
              </a:rPr>
              <a:t>Concepto de la Empresa</a:t>
            </a:r>
          </a:p>
        </p:txBody>
      </p:sp>
      <p:sp>
        <p:nvSpPr>
          <p:cNvPr id="4" name="3 Rectángulo"/>
          <p:cNvSpPr/>
          <p:nvPr/>
        </p:nvSpPr>
        <p:spPr>
          <a:xfrm>
            <a:off x="539552" y="1700808"/>
            <a:ext cx="8064896" cy="4320480"/>
          </a:xfrm>
          <a:prstGeom prst="rect">
            <a:avLst/>
          </a:prstGeom>
          <a:solidFill>
            <a:schemeClr val="tx2">
              <a:lumMod val="50000"/>
            </a:schemeClr>
          </a:solidFill>
          <a:effectLst>
            <a:softEdge rad="127000"/>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 name="2 Marcador de contenido"/>
          <p:cNvSpPr>
            <a:spLocks noGrp="1"/>
          </p:cNvSpPr>
          <p:nvPr>
            <p:ph idx="1"/>
          </p:nvPr>
        </p:nvSpPr>
        <p:spPr>
          <a:xfrm>
            <a:off x="827584" y="1932887"/>
            <a:ext cx="7488832" cy="4093915"/>
          </a:xfrm>
        </p:spPr>
        <p:txBody>
          <a:bodyPr/>
          <a:lstStyle/>
          <a:p>
            <a:pPr marL="0" indent="0" algn="just">
              <a:buNone/>
            </a:pPr>
            <a:r>
              <a:rPr lang="es-ES" dirty="0">
                <a:solidFill>
                  <a:schemeClr val="bg1"/>
                </a:solidFill>
              </a:rPr>
              <a:t>Implementar un bar de videojuegos que ofrezca lo siguiente:</a:t>
            </a:r>
          </a:p>
          <a:p>
            <a:pPr algn="just"/>
            <a:r>
              <a:rPr lang="es-ES" dirty="0">
                <a:solidFill>
                  <a:schemeClr val="bg1"/>
                </a:solidFill>
              </a:rPr>
              <a:t>Diversión segura para cualquier tipo de edad </a:t>
            </a:r>
          </a:p>
          <a:p>
            <a:pPr algn="just"/>
            <a:r>
              <a:rPr lang="es-ES" dirty="0">
                <a:solidFill>
                  <a:schemeClr val="bg1"/>
                </a:solidFill>
              </a:rPr>
              <a:t>Alimentos </a:t>
            </a:r>
          </a:p>
          <a:p>
            <a:pPr algn="just"/>
            <a:r>
              <a:rPr lang="es-ES" dirty="0">
                <a:solidFill>
                  <a:schemeClr val="bg1"/>
                </a:solidFill>
              </a:rPr>
              <a:t>Maquinitas y consolas.</a:t>
            </a:r>
          </a:p>
          <a:p>
            <a:pPr marL="0" indent="0" algn="just">
              <a:buNone/>
            </a:pPr>
            <a:endParaRPr lang="es-MX" dirty="0">
              <a:solidFill>
                <a:schemeClr val="bg1"/>
              </a:solidFill>
            </a:endParaRPr>
          </a:p>
        </p:txBody>
      </p:sp>
    </p:spTree>
    <p:extLst>
      <p:ext uri="{BB962C8B-B14F-4D97-AF65-F5344CB8AC3E}">
        <p14:creationId xmlns:p14="http://schemas.microsoft.com/office/powerpoint/2010/main" val="35942997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l="45000" t="46000" r="23000" b="-6000"/>
          </a:stretch>
        </a:blipFill>
        <a:effectLst/>
      </p:bgPr>
    </p:bg>
    <p:spTree>
      <p:nvGrpSpPr>
        <p:cNvPr id="1" name="Shape 640"/>
        <p:cNvGrpSpPr/>
        <p:nvPr/>
      </p:nvGrpSpPr>
      <p:grpSpPr>
        <a:xfrm>
          <a:off x="0" y="0"/>
          <a:ext cx="0" cy="0"/>
          <a:chOff x="0" y="0"/>
          <a:chExt cx="0" cy="0"/>
        </a:xfrm>
      </p:grpSpPr>
      <p:sp>
        <p:nvSpPr>
          <p:cNvPr id="641" name="Google Shape;641;p16"/>
          <p:cNvSpPr txBox="1">
            <a:spLocks noGrp="1"/>
          </p:cNvSpPr>
          <p:nvPr>
            <p:ph type="ctrTitle" idx="4294967295"/>
          </p:nvPr>
        </p:nvSpPr>
        <p:spPr>
          <a:xfrm>
            <a:off x="251520" y="188640"/>
            <a:ext cx="6048672" cy="1296144"/>
          </a:xfrm>
          <a:prstGeom prst="rect">
            <a:avLst/>
          </a:prstGeom>
        </p:spPr>
        <p:txBody>
          <a:bodyPr spcFirstLastPara="1" wrap="square" lIns="91425" tIns="91425" rIns="91425" bIns="91425" anchor="b" anchorCtr="0">
            <a:noAutofit/>
          </a:bodyPr>
          <a:lstStyle/>
          <a:p>
            <a:pPr lvl="0" algn="l">
              <a:spcBef>
                <a:spcPts val="0"/>
              </a:spcBef>
            </a:pPr>
            <a:r>
              <a:rPr lang="es-MX" sz="6000" dirty="0">
                <a:solidFill>
                  <a:srgbClr val="F64646"/>
                </a:solidFill>
              </a:rPr>
              <a:t>Gerente</a:t>
            </a:r>
            <a:endParaRPr sz="6000" dirty="0">
              <a:solidFill>
                <a:srgbClr val="F64646"/>
              </a:solidFill>
            </a:endParaRPr>
          </a:p>
        </p:txBody>
      </p:sp>
      <p:sp>
        <p:nvSpPr>
          <p:cNvPr id="642" name="Google Shape;642;p16"/>
          <p:cNvSpPr txBox="1">
            <a:spLocks noGrp="1"/>
          </p:cNvSpPr>
          <p:nvPr>
            <p:ph type="subTitle" idx="4294967295"/>
          </p:nvPr>
        </p:nvSpPr>
        <p:spPr>
          <a:xfrm>
            <a:off x="19325" y="1775164"/>
            <a:ext cx="6192687" cy="5082448"/>
          </a:xfrm>
          <a:prstGeom prst="rect">
            <a:avLst/>
          </a:prstGeom>
        </p:spPr>
        <p:txBody>
          <a:bodyPr spcFirstLastPara="1" wrap="square" lIns="91425" tIns="91425" rIns="91425" bIns="91425" anchor="t" anchorCtr="0">
            <a:noAutofit/>
          </a:bodyPr>
          <a:lstStyle/>
          <a:p>
            <a:pPr marL="0" indent="0">
              <a:buNone/>
            </a:pPr>
            <a:r>
              <a:rPr lang="es-ES" sz="2000" dirty="0"/>
              <a:t>Sus funciones son planificar, organizar, dirigir, controlar, coordinar, analizar, calcular y deducir el trabajo de la empresa. El trabajo del gerente en nuestra empresa seria regular como está marchando la empresa tanto económica como estructuralmente, para así poder dar un diagnóstico de lo que falta por mejorar en nuestra empresa. </a:t>
            </a:r>
            <a:endParaRPr lang="es-MX" sz="2000" dirty="0"/>
          </a:p>
          <a:p>
            <a:pPr marL="0" indent="0">
              <a:buNone/>
            </a:pPr>
            <a:r>
              <a:rPr lang="es-ES" sz="2000" dirty="0"/>
              <a:t> Perfil: </a:t>
            </a:r>
            <a:endParaRPr lang="es-MX" sz="2000" dirty="0"/>
          </a:p>
          <a:p>
            <a:r>
              <a:rPr lang="es-ES" sz="2000" dirty="0"/>
              <a:t>Edad de 30 años en adelante</a:t>
            </a:r>
            <a:endParaRPr lang="es-MX" sz="2000" dirty="0"/>
          </a:p>
          <a:p>
            <a:r>
              <a:rPr lang="es-ES" sz="2000" dirty="0"/>
              <a:t>Sexo indistinto</a:t>
            </a:r>
            <a:endParaRPr lang="es-MX" sz="2000" dirty="0"/>
          </a:p>
          <a:p>
            <a:r>
              <a:rPr lang="es-ES" sz="2000" dirty="0"/>
              <a:t>Estudios profesionales en administración o carreras afines.</a:t>
            </a:r>
            <a:endParaRPr lang="es-MX" sz="2000" dirty="0"/>
          </a:p>
          <a:p>
            <a:r>
              <a:rPr lang="es-ES" sz="2000" dirty="0"/>
              <a:t>Experiencias en las actividades del puesto.</a:t>
            </a:r>
            <a:endParaRPr lang="es-MX" sz="2000" dirty="0"/>
          </a:p>
          <a:p>
            <a:pPr marL="0" lvl="0" indent="0" algn="l" rtl="0">
              <a:spcBef>
                <a:spcPts val="600"/>
              </a:spcBef>
              <a:spcAft>
                <a:spcPts val="0"/>
              </a:spcAft>
              <a:buNone/>
            </a:pPr>
            <a:endParaRPr sz="2000" b="1" dirty="0"/>
          </a:p>
        </p:txBody>
      </p:sp>
      <p:sp>
        <p:nvSpPr>
          <p:cNvPr id="643" name="Google Shape;643;p16"/>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spTree>
    <p:extLst>
      <p:ext uri="{BB962C8B-B14F-4D97-AF65-F5344CB8AC3E}">
        <p14:creationId xmlns:p14="http://schemas.microsoft.com/office/powerpoint/2010/main" val="2439533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solidFill>
                  <a:schemeClr val="bg1"/>
                </a:solidFill>
              </a:rPr>
              <a:t>Director de Finanzas y Administración: </a:t>
            </a:r>
            <a:endParaRPr lang="es-MX" dirty="0">
              <a:solidFill>
                <a:schemeClr val="bg1"/>
              </a:solidFill>
            </a:endParaRPr>
          </a:p>
        </p:txBody>
      </p:sp>
      <p:pic>
        <p:nvPicPr>
          <p:cNvPr id="7170"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903" b="91697" l="1625" r="98014">
                        <a14:foregroundMark x1="9928" y1="37545" x2="18953" y2="37906"/>
                        <a14:foregroundMark x1="8484" y1="60289" x2="21300" y2="62996"/>
                        <a14:foregroundMark x1="8845" y1="54332" x2="21841" y2="59025"/>
                        <a14:foregroundMark x1="7942" y1="43321" x2="22563" y2="32852"/>
                        <a14:foregroundMark x1="21841" y1="53610" x2="12635" y2="53610"/>
                        <a14:foregroundMark x1="22563" y1="85379" x2="8123" y2="72563"/>
                        <a14:foregroundMark x1="90614" y1="84657" x2="75632" y2="71661"/>
                        <a14:foregroundMark x1="37906" y1="90072" x2="46570" y2="88267"/>
                        <a14:foregroundMark x1="53971" y1="88628" x2="61011" y2="89350"/>
                        <a14:foregroundMark x1="75993" y1="11913" x2="89711" y2="22924"/>
                        <a14:foregroundMark x1="76354" y1="33574" x2="90975" y2="40253"/>
                        <a14:foregroundMark x1="87906" y1="15884" x2="81588" y2="16968"/>
                        <a14:foregroundMark x1="20578" y1="55235" x2="19495" y2="59025"/>
                        <a14:foregroundMark x1="90614" y1="52527" x2="76354" y2="61913"/>
                        <a14:foregroundMark x1="88989" y1="23285" x2="76715" y2="22563"/>
                      </a14:backgroundRemoval>
                    </a14:imgEffect>
                  </a14:imgLayer>
                </a14:imgProps>
              </a:ext>
              <a:ext uri="{28A0092B-C50C-407E-A947-70E740481C1C}">
                <a14:useLocalDpi xmlns:a14="http://schemas.microsoft.com/office/drawing/2010/main" val="0"/>
              </a:ext>
            </a:extLst>
          </a:blip>
          <a:srcRect b="6342"/>
          <a:stretch/>
        </p:blipFill>
        <p:spPr bwMode="auto">
          <a:xfrm>
            <a:off x="4860033" y="2707407"/>
            <a:ext cx="4283968" cy="4012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p:txBody>
          <a:bodyPr>
            <a:normAutofit fontScale="85000" lnSpcReduction="20000"/>
          </a:bodyPr>
          <a:lstStyle/>
          <a:p>
            <a:pPr marL="0" indent="0">
              <a:buNone/>
            </a:pPr>
            <a:r>
              <a:rPr lang="es-ES" dirty="0">
                <a:solidFill>
                  <a:schemeClr val="bg1"/>
                </a:solidFill>
              </a:rPr>
              <a:t>Se encarga de tomar las decisiones administrativas y financieras necesarias para el buen desarrollo de las actividades de la empresa, mediante la emisión, análisis e interpretación oportuna de la información financiera que arroga la organización.</a:t>
            </a:r>
            <a:endParaRPr lang="es-MX" dirty="0">
              <a:solidFill>
                <a:schemeClr val="bg1"/>
              </a:solidFill>
            </a:endParaRPr>
          </a:p>
          <a:p>
            <a:pPr marL="0" indent="0">
              <a:buNone/>
            </a:pPr>
            <a:r>
              <a:rPr lang="es-ES" dirty="0">
                <a:solidFill>
                  <a:schemeClr val="bg1"/>
                </a:solidFill>
              </a:rPr>
              <a:t>Perfil: </a:t>
            </a:r>
            <a:endParaRPr lang="es-MX" dirty="0">
              <a:solidFill>
                <a:schemeClr val="bg1"/>
              </a:solidFill>
            </a:endParaRPr>
          </a:p>
          <a:p>
            <a:pPr lvl="0"/>
            <a:r>
              <a:rPr lang="es-ES" dirty="0">
                <a:solidFill>
                  <a:schemeClr val="bg1"/>
                </a:solidFill>
              </a:rPr>
              <a:t>Edad de 30 a 35 años</a:t>
            </a:r>
            <a:endParaRPr lang="es-MX" dirty="0">
              <a:solidFill>
                <a:schemeClr val="bg1"/>
              </a:solidFill>
            </a:endParaRPr>
          </a:p>
          <a:p>
            <a:pPr lvl="0"/>
            <a:r>
              <a:rPr lang="es-ES" dirty="0">
                <a:solidFill>
                  <a:schemeClr val="bg1"/>
                </a:solidFill>
              </a:rPr>
              <a:t>Sexo indistinto</a:t>
            </a:r>
            <a:endParaRPr lang="es-MX" dirty="0">
              <a:solidFill>
                <a:schemeClr val="bg1"/>
              </a:solidFill>
            </a:endParaRPr>
          </a:p>
          <a:p>
            <a:pPr lvl="0"/>
            <a:r>
              <a:rPr lang="es-ES" dirty="0">
                <a:solidFill>
                  <a:schemeClr val="bg1"/>
                </a:solidFill>
              </a:rPr>
              <a:t>Estudios profesionales en contaduría pública o carreras afines.</a:t>
            </a:r>
            <a:endParaRPr lang="es-MX" dirty="0">
              <a:solidFill>
                <a:schemeClr val="bg1"/>
              </a:solidFill>
            </a:endParaRPr>
          </a:p>
          <a:p>
            <a:pPr lvl="0"/>
            <a:r>
              <a:rPr lang="es-ES" dirty="0">
                <a:solidFill>
                  <a:schemeClr val="bg1"/>
                </a:solidFill>
              </a:rPr>
              <a:t>Requiere de 2 años de experiencia mínima.</a:t>
            </a:r>
            <a:endParaRPr lang="es-MX" dirty="0">
              <a:solidFill>
                <a:schemeClr val="bg1"/>
              </a:solidFill>
            </a:endParaRPr>
          </a:p>
          <a:p>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847409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rgbClr val="002060"/>
        </a:solidFill>
        <a:effectLst/>
      </p:bgPr>
    </p:bg>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840" b="98880" l="0" r="99361">
                        <a14:foregroundMark x1="2236" y1="95238" x2="93770" y2="95238"/>
                        <a14:foregroundMark x1="96006" y1="75630" x2="82268" y2="89636"/>
                        <a14:foregroundMark x1="70128" y1="74230" x2="68371" y2="78151"/>
                        <a14:foregroundMark x1="63898" y1="73109" x2="67412" y2="76190"/>
                      </a14:backgroundRemoval>
                    </a14:imgEffect>
                  </a14:imgLayer>
                </a14:imgProps>
              </a:ext>
              <a:ext uri="{28A0092B-C50C-407E-A947-70E740481C1C}">
                <a14:useLocalDpi xmlns:a14="http://schemas.microsoft.com/office/drawing/2010/main" val="0"/>
              </a:ext>
            </a:extLst>
          </a:blip>
          <a:srcRect/>
          <a:stretch>
            <a:fillRect/>
          </a:stretch>
        </p:blipFill>
        <p:spPr bwMode="auto">
          <a:xfrm>
            <a:off x="5724128" y="4322263"/>
            <a:ext cx="3528392" cy="253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p:txBody>
          <a:bodyPr/>
          <a:lstStyle/>
          <a:p>
            <a:r>
              <a:rPr lang="es-MX" dirty="0">
                <a:solidFill>
                  <a:schemeClr val="bg1"/>
                </a:solidFill>
              </a:rPr>
              <a:t>Jefe de Recursos Humanos</a:t>
            </a:r>
          </a:p>
        </p:txBody>
      </p:sp>
      <p:sp>
        <p:nvSpPr>
          <p:cNvPr id="3" name="2 Marcador de contenido"/>
          <p:cNvSpPr>
            <a:spLocks noGrp="1"/>
          </p:cNvSpPr>
          <p:nvPr>
            <p:ph idx="1"/>
          </p:nvPr>
        </p:nvSpPr>
        <p:spPr>
          <a:xfrm>
            <a:off x="174340" y="1593622"/>
            <a:ext cx="8430108" cy="5264377"/>
          </a:xfrm>
        </p:spPr>
        <p:txBody>
          <a:bodyPr>
            <a:normAutofit fontScale="85000" lnSpcReduction="20000"/>
          </a:bodyPr>
          <a:lstStyle/>
          <a:p>
            <a:pPr marL="0" indent="0">
              <a:buNone/>
            </a:pPr>
            <a:r>
              <a:rPr lang="es-ES" dirty="0">
                <a:solidFill>
                  <a:schemeClr val="bg1"/>
                </a:solidFill>
              </a:rPr>
              <a:t>El administrador de recurso humanos es una persona que debe poseer habilidades técnicas, humanas y conceptuales que le permitan dirigir adecuadamente el recurso humano que tiene a su cargo.</a:t>
            </a:r>
            <a:endParaRPr lang="es-MX" dirty="0">
              <a:solidFill>
                <a:schemeClr val="bg1"/>
              </a:solidFill>
            </a:endParaRPr>
          </a:p>
          <a:p>
            <a:pPr marL="0" indent="0">
              <a:buNone/>
            </a:pPr>
            <a:r>
              <a:rPr lang="es-ES" dirty="0">
                <a:solidFill>
                  <a:schemeClr val="bg1"/>
                </a:solidFill>
              </a:rPr>
              <a:t>Perfil: </a:t>
            </a:r>
            <a:endParaRPr lang="es-MX" dirty="0">
              <a:solidFill>
                <a:schemeClr val="bg1"/>
              </a:solidFill>
            </a:endParaRPr>
          </a:p>
          <a:p>
            <a:pPr lvl="0"/>
            <a:r>
              <a:rPr lang="es-ES" dirty="0">
                <a:solidFill>
                  <a:schemeClr val="bg1"/>
                </a:solidFill>
              </a:rPr>
              <a:t>Edad de 25 a 35 años</a:t>
            </a:r>
            <a:endParaRPr lang="es-MX" dirty="0">
              <a:solidFill>
                <a:schemeClr val="bg1"/>
              </a:solidFill>
            </a:endParaRPr>
          </a:p>
          <a:p>
            <a:pPr lvl="0"/>
            <a:r>
              <a:rPr lang="es-ES" dirty="0">
                <a:solidFill>
                  <a:schemeClr val="bg1"/>
                </a:solidFill>
              </a:rPr>
              <a:t>Sexo indistinto</a:t>
            </a:r>
            <a:endParaRPr lang="es-MX" dirty="0">
              <a:solidFill>
                <a:schemeClr val="bg1"/>
              </a:solidFill>
            </a:endParaRPr>
          </a:p>
          <a:p>
            <a:pPr lvl="0"/>
            <a:r>
              <a:rPr lang="es-ES" dirty="0">
                <a:solidFill>
                  <a:schemeClr val="bg1"/>
                </a:solidFill>
              </a:rPr>
              <a:t>Requiere grado universitario a nivel de licenciatura en administración de empresas, psicología industrial, ingeniería industrial o administración de recursos humanos.</a:t>
            </a:r>
            <a:endParaRPr lang="es-MX" dirty="0">
              <a:solidFill>
                <a:schemeClr val="bg1"/>
              </a:solidFill>
            </a:endParaRPr>
          </a:p>
          <a:p>
            <a:pPr lvl="0"/>
            <a:r>
              <a:rPr lang="es-ES" dirty="0">
                <a:solidFill>
                  <a:schemeClr val="bg1"/>
                </a:solidFill>
              </a:rPr>
              <a:t>Requiere de 3 años de experiencia en administración de aspectos referentes al recurso humano.</a:t>
            </a:r>
            <a:endParaRPr lang="es-MX" dirty="0">
              <a:solidFill>
                <a:schemeClr val="bg1"/>
              </a:solidFill>
            </a:endParaRPr>
          </a:p>
        </p:txBody>
      </p:sp>
    </p:spTree>
    <p:extLst>
      <p:ext uri="{BB962C8B-B14F-4D97-AF65-F5344CB8AC3E}">
        <p14:creationId xmlns:p14="http://schemas.microsoft.com/office/powerpoint/2010/main" val="414345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395536" y="751985"/>
            <a:ext cx="1944216" cy="2346028"/>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latin typeface="Georgia" pitchFamily="18" charset="0"/>
              </a:rPr>
              <a:t>Justificacion </a:t>
            </a:r>
            <a:endParaRPr sz="2000" dirty="0">
              <a:latin typeface="Georgia" pitchFamily="18" charset="0"/>
            </a:endParaRPr>
          </a:p>
        </p:txBody>
      </p:sp>
      <p:sp>
        <p:nvSpPr>
          <p:cNvPr id="106" name="Google Shape;106;p17"/>
          <p:cNvSpPr txBox="1">
            <a:spLocks noGrp="1"/>
          </p:cNvSpPr>
          <p:nvPr>
            <p:ph type="sldNum" idx="12"/>
          </p:nvPr>
        </p:nvSpPr>
        <p:spPr>
          <a:xfrm>
            <a:off x="8556784" y="6333135"/>
            <a:ext cx="548700" cy="524800"/>
          </a:xfrm>
          <a:prstGeom prst="rect">
            <a:avLst/>
          </a:prstGeom>
        </p:spPr>
        <p:txBody>
          <a:bodyPr spcFirstLastPara="1" wrap="square" lIns="91425" tIns="91425" rIns="91425" bIns="91425" anchor="t" anchorCtr="0">
            <a:noAutofit/>
          </a:bodyPr>
          <a:lstStyle/>
          <a:p>
            <a:fld id="{00000000-1234-1234-1234-123412341234}" type="slidenum">
              <a:rPr lang="en"/>
              <a:pPr/>
              <a:t>3</a:t>
            </a:fld>
            <a:endParaRPr/>
          </a:p>
        </p:txBody>
      </p:sp>
      <p:sp>
        <p:nvSpPr>
          <p:cNvPr id="7" name="2 Marcador de contenido"/>
          <p:cNvSpPr txBox="1">
            <a:spLocks/>
          </p:cNvSpPr>
          <p:nvPr/>
        </p:nvSpPr>
        <p:spPr>
          <a:xfrm>
            <a:off x="2339752" y="1052736"/>
            <a:ext cx="6264696" cy="496855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1pPr>
            <a:lvl2pPr marL="914400" marR="0" lvl="1"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2pPr>
            <a:lvl3pPr marL="1371600" marR="0" lvl="2"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3pPr>
            <a:lvl4pPr marL="1828800" marR="0" lvl="3"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4pPr>
            <a:lvl5pPr marL="2286000" marR="0" lvl="4"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5pPr>
            <a:lvl6pPr marL="2743200" marR="0" lvl="5"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6pPr>
            <a:lvl7pPr marL="3200400" marR="0" lvl="6"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7pPr>
            <a:lvl8pPr marL="3657600" marR="0" lvl="7"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8pPr>
            <a:lvl9pPr marL="4114800" marR="0" lvl="8" indent="-342900" algn="l" rtl="0">
              <a:lnSpc>
                <a:spcPct val="100000"/>
              </a:lnSpc>
              <a:spcBef>
                <a:spcPts val="0"/>
              </a:spcBef>
              <a:spcAft>
                <a:spcPts val="0"/>
              </a:spcAft>
              <a:buClr>
                <a:srgbClr val="4D4A56"/>
              </a:buClr>
              <a:buSzPts val="1800"/>
              <a:buFont typeface="Tinos"/>
              <a:buChar char="■"/>
              <a:defRPr sz="1800" b="0" i="0" u="none" strike="noStrike" cap="none">
                <a:solidFill>
                  <a:srgbClr val="4D4A56"/>
                </a:solidFill>
                <a:latin typeface="Tinos"/>
                <a:ea typeface="Tinos"/>
                <a:cs typeface="Tinos"/>
                <a:sym typeface="Tinos"/>
              </a:defRPr>
            </a:lvl9pPr>
          </a:lstStyle>
          <a:p>
            <a:pPr algn="just"/>
            <a:r>
              <a:rPr lang="es-ES" sz="2800" dirty="0">
                <a:solidFill>
                  <a:schemeClr val="tx1"/>
                </a:solidFill>
              </a:rPr>
              <a:t>La creación de este lugar surge a raíz de los cambios en la consumición de medios por parte del público. Surgió la idea de crear este proyecto donde trajimos de vuelta un concepto mejorado de bar y videojuegos.</a:t>
            </a:r>
          </a:p>
          <a:p>
            <a:pPr algn="just"/>
            <a:r>
              <a:rPr lang="es-ES" sz="2800" dirty="0">
                <a:solidFill>
                  <a:schemeClr val="tx1"/>
                </a:solidFill>
              </a:rPr>
              <a:t>Además, es un negocio innovador y con poca competencia en la zona. </a:t>
            </a:r>
            <a:endParaRPr lang="es-MX" sz="2800" dirty="0">
              <a:solidFill>
                <a:schemeClr val="tx1"/>
              </a:solidFill>
            </a:endParaRPr>
          </a:p>
        </p:txBody>
      </p:sp>
    </p:spTree>
    <p:extLst>
      <p:ext uri="{BB962C8B-B14F-4D97-AF65-F5344CB8AC3E}">
        <p14:creationId xmlns:p14="http://schemas.microsoft.com/office/powerpoint/2010/main" val="176297620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9000" r="-19000"/>
          </a:stretch>
        </a:blipFill>
        <a:effectLst/>
      </p:bgPr>
    </p:bg>
    <p:spTree>
      <p:nvGrpSpPr>
        <p:cNvPr id="1" name=""/>
        <p:cNvGrpSpPr/>
        <p:nvPr/>
      </p:nvGrpSpPr>
      <p:grpSpPr>
        <a:xfrm>
          <a:off x="0" y="0"/>
          <a:ext cx="0" cy="0"/>
          <a:chOff x="0" y="0"/>
          <a:chExt cx="0" cy="0"/>
        </a:xfrm>
      </p:grpSpPr>
      <p:sp>
        <p:nvSpPr>
          <p:cNvPr id="5" name="4 Rectángulo redondeado"/>
          <p:cNvSpPr/>
          <p:nvPr/>
        </p:nvSpPr>
        <p:spPr>
          <a:xfrm>
            <a:off x="107504" y="612095"/>
            <a:ext cx="4536504" cy="504056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2 Marcador de contenido"/>
          <p:cNvSpPr>
            <a:spLocks noGrp="1"/>
          </p:cNvSpPr>
          <p:nvPr>
            <p:ph idx="1"/>
          </p:nvPr>
        </p:nvSpPr>
        <p:spPr>
          <a:xfrm>
            <a:off x="189263" y="980728"/>
            <a:ext cx="4372985" cy="4536504"/>
          </a:xfrm>
        </p:spPr>
        <p:txBody>
          <a:bodyPr>
            <a:normAutofit fontScale="77500" lnSpcReduction="20000"/>
          </a:bodyPr>
          <a:lstStyle/>
          <a:p>
            <a:r>
              <a:rPr lang="es-ES" sz="3600" dirty="0">
                <a:solidFill>
                  <a:schemeClr val="bg1"/>
                </a:solidFill>
              </a:rPr>
              <a:t>Ser una empresa que brinde a nuestros clientes el mejor servicio de entretenimiento, combinando la convivencia y recreación con videojuegos. Acompañados de productos de calidad de nuestro bar. </a:t>
            </a:r>
            <a:endParaRPr lang="es-MX" sz="3600" dirty="0">
              <a:solidFill>
                <a:schemeClr val="bg1"/>
              </a:solidFill>
            </a:endParaRPr>
          </a:p>
          <a:p>
            <a:pPr algn="just"/>
            <a:endParaRPr lang="es-MX" dirty="0"/>
          </a:p>
        </p:txBody>
      </p:sp>
    </p:spTree>
    <p:extLst>
      <p:ext uri="{BB962C8B-B14F-4D97-AF65-F5344CB8AC3E}">
        <p14:creationId xmlns:p14="http://schemas.microsoft.com/office/powerpoint/2010/main" val="44678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shadeToTitle="1">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67544" y="332656"/>
            <a:ext cx="8229600" cy="1143000"/>
          </a:xfrm>
        </p:spPr>
        <p:txBody>
          <a:bodyPr>
            <a:no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7200" b="1" dirty="0">
                <a:ln>
                  <a:prstDash val="solid"/>
                </a:ln>
                <a:solidFill>
                  <a:schemeClr val="bg1"/>
                </a:solidFill>
                <a:effectLst>
                  <a:outerShdw blurRad="88000" dist="50800" dir="5040000" algn="tl">
                    <a:schemeClr val="accent4">
                      <a:tint val="80000"/>
                      <a:satMod val="250000"/>
                      <a:alpha val="45000"/>
                    </a:schemeClr>
                  </a:outerShdw>
                </a:effectLst>
              </a:rPr>
              <a:t>Visión </a:t>
            </a:r>
          </a:p>
        </p:txBody>
      </p:sp>
      <p:sp>
        <p:nvSpPr>
          <p:cNvPr id="3" name="2 Marcador de contenido"/>
          <p:cNvSpPr>
            <a:spLocks noGrp="1"/>
          </p:cNvSpPr>
          <p:nvPr>
            <p:ph idx="1"/>
          </p:nvPr>
        </p:nvSpPr>
        <p:spPr>
          <a:xfrm>
            <a:off x="395536" y="1412776"/>
            <a:ext cx="8229600" cy="4525963"/>
          </a:xfrm>
        </p:spPr>
        <p:txBody>
          <a:bodyPr>
            <a:normAutofit/>
          </a:bodyPr>
          <a:lstStyle/>
          <a:p>
            <a:pPr algn="just"/>
            <a:r>
              <a:rPr lang="es-ES" sz="2800" dirty="0">
                <a:solidFill>
                  <a:schemeClr val="bg1"/>
                </a:solidFill>
              </a:rPr>
              <a:t>La visión principal de G-BAR es llegar a ser una microempresa líder en el mercado ofreciendo este tipo de servicios, también al mismo tiempo ser la primera opción de esparcimiento y convivencia para nuestros clientes.</a:t>
            </a:r>
            <a:endParaRPr lang="es-MX" sz="2800" dirty="0">
              <a:solidFill>
                <a:schemeClr val="bg1"/>
              </a:solidFill>
            </a:endParaRPr>
          </a:p>
          <a:p>
            <a:pPr algn="just"/>
            <a:endParaRPr lang="es-MX" sz="2800" dirty="0">
              <a:solidFill>
                <a:schemeClr val="bg1"/>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2441" y="3891005"/>
            <a:ext cx="569202" cy="780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233057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2000" r="-52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6000" b="1" dirty="0">
                <a:ln>
                  <a:prstDash val="solid"/>
                </a:ln>
                <a:solidFill>
                  <a:schemeClr val="bg1"/>
                </a:solidFill>
                <a:effectLst>
                  <a:outerShdw blurRad="88000" dist="50800" dir="5040000" algn="tl">
                    <a:schemeClr val="accent4">
                      <a:tint val="80000"/>
                      <a:satMod val="250000"/>
                      <a:alpha val="45000"/>
                    </a:schemeClr>
                  </a:outerShdw>
                </a:effectLst>
              </a:rPr>
              <a:t>Objetivo</a:t>
            </a:r>
          </a:p>
        </p:txBody>
      </p:sp>
      <p:sp>
        <p:nvSpPr>
          <p:cNvPr id="4" name="3 Rectángulo redondeado"/>
          <p:cNvSpPr/>
          <p:nvPr/>
        </p:nvSpPr>
        <p:spPr>
          <a:xfrm>
            <a:off x="107504" y="1700808"/>
            <a:ext cx="8856984" cy="3312368"/>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7" y="2267490"/>
            <a:ext cx="2118717" cy="2179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Marcador de contenido"/>
          <p:cNvSpPr>
            <a:spLocks noGrp="1"/>
          </p:cNvSpPr>
          <p:nvPr>
            <p:ph idx="1"/>
          </p:nvPr>
        </p:nvSpPr>
        <p:spPr>
          <a:xfrm>
            <a:off x="251520" y="1700808"/>
            <a:ext cx="8712968" cy="4853136"/>
          </a:xfrm>
        </p:spPr>
        <p:txBody>
          <a:bodyPr>
            <a:normAutofit/>
          </a:bodyPr>
          <a:lstStyle/>
          <a:p>
            <a:pPr algn="just"/>
            <a:r>
              <a:rPr lang="es-MX" sz="2400" dirty="0"/>
              <a:t>General:</a:t>
            </a:r>
          </a:p>
          <a:p>
            <a:pPr marL="0" indent="0" algn="just">
              <a:buNone/>
            </a:pPr>
            <a:r>
              <a:rPr lang="es-ES" sz="2400" dirty="0"/>
              <a:t>Ser una empresa destacada por estar a la vanguardia en su bar y videojuegos, brindar el mejor de los servicios, tratando de hacerlo personalizado, rápido, eficaz, y de la mejor calidad.</a:t>
            </a:r>
            <a:endParaRPr lang="es-MX" sz="2400" dirty="0"/>
          </a:p>
          <a:p>
            <a:pPr algn="just"/>
            <a:r>
              <a:rPr lang="es-MX" sz="2400" dirty="0"/>
              <a:t>Especifico </a:t>
            </a:r>
          </a:p>
          <a:p>
            <a:pPr marL="0" lvl="0" indent="0" algn="just">
              <a:buNone/>
            </a:pPr>
            <a:r>
              <a:rPr lang="es-ES" sz="2400" dirty="0"/>
              <a:t>Mantener en todo momento un excelente servicio ante nuestros clientes, manejar precios accesibles y Ser una de las mejores opciones en bebidas y botanas.</a:t>
            </a:r>
            <a:endParaRPr lang="es-MX" sz="2400" dirty="0"/>
          </a:p>
          <a:p>
            <a:pPr algn="just"/>
            <a:endParaRPr lang="es-MX" sz="2400" dirty="0"/>
          </a:p>
        </p:txBody>
      </p:sp>
    </p:spTree>
    <p:extLst>
      <p:ext uri="{BB962C8B-B14F-4D97-AF65-F5344CB8AC3E}">
        <p14:creationId xmlns:p14="http://schemas.microsoft.com/office/powerpoint/2010/main" val="3492973584"/>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r>
              <a:rPr lang="es-MX" sz="6600" b="1" dirty="0">
                <a:ln>
                  <a:prstDash val="solid"/>
                </a:ln>
                <a:solidFill>
                  <a:schemeClr val="bg1"/>
                </a:solidFill>
                <a:effectLst>
                  <a:outerShdw blurRad="88000" dist="50800" dir="5040000" algn="tl">
                    <a:schemeClr val="accent4">
                      <a:tint val="80000"/>
                      <a:satMod val="250000"/>
                      <a:alpha val="45000"/>
                    </a:schemeClr>
                  </a:outerShdw>
                </a:effectLst>
              </a:rPr>
              <a:t>Valores</a:t>
            </a:r>
          </a:p>
        </p:txBody>
      </p:sp>
      <p:sp>
        <p:nvSpPr>
          <p:cNvPr id="4" name="3 Rectángulo redondeado"/>
          <p:cNvSpPr/>
          <p:nvPr/>
        </p:nvSpPr>
        <p:spPr>
          <a:xfrm>
            <a:off x="347727" y="1568655"/>
            <a:ext cx="8136904" cy="4608512"/>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pSp>
        <p:nvGrpSpPr>
          <p:cNvPr id="5" name="Google Shape;466;p42"/>
          <p:cNvGrpSpPr/>
          <p:nvPr/>
        </p:nvGrpSpPr>
        <p:grpSpPr>
          <a:xfrm>
            <a:off x="6812304" y="1992743"/>
            <a:ext cx="648938" cy="1765674"/>
            <a:chOff x="4071800" y="2269925"/>
            <a:chExt cx="172925" cy="502950"/>
          </a:xfrm>
        </p:grpSpPr>
        <p:sp>
          <p:nvSpPr>
            <p:cNvPr id="6" name="Google Shape;467;p42"/>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8;p42"/>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2 Marcador de contenido"/>
          <p:cNvSpPr>
            <a:spLocks noGrp="1"/>
          </p:cNvSpPr>
          <p:nvPr>
            <p:ph idx="1"/>
          </p:nvPr>
        </p:nvSpPr>
        <p:spPr>
          <a:xfrm>
            <a:off x="467544" y="1600200"/>
            <a:ext cx="8219256" cy="4637112"/>
          </a:xfrm>
        </p:spPr>
        <p:txBody>
          <a:bodyPr>
            <a:normAutofit fontScale="92500"/>
          </a:bodyPr>
          <a:lstStyle/>
          <a:p>
            <a:pPr>
              <a:buFont typeface="Wingdings" pitchFamily="2" charset="2"/>
              <a:buChar char="ü"/>
            </a:pPr>
            <a:r>
              <a:rPr lang="es-ES" dirty="0">
                <a:solidFill>
                  <a:schemeClr val="bg1"/>
                </a:solidFill>
              </a:rPr>
              <a:t> Integridad: ante nuestros clientes</a:t>
            </a:r>
          </a:p>
          <a:p>
            <a:pPr>
              <a:buFont typeface="Wingdings" pitchFamily="2" charset="2"/>
              <a:buChar char="ü"/>
            </a:pPr>
            <a:r>
              <a:rPr lang="es-ES" dirty="0">
                <a:solidFill>
                  <a:schemeClr val="bg1"/>
                </a:solidFill>
              </a:rPr>
              <a:t> Confianza: entre personal administrativo responsable de la empresa.</a:t>
            </a:r>
          </a:p>
          <a:p>
            <a:pPr>
              <a:buFont typeface="Wingdings" pitchFamily="2" charset="2"/>
              <a:buChar char="ü"/>
            </a:pPr>
            <a:r>
              <a:rPr lang="es-ES" dirty="0">
                <a:solidFill>
                  <a:schemeClr val="bg1"/>
                </a:solidFill>
              </a:rPr>
              <a:t> Respeto: por parte del personal de la empresa ante las peticiones de nuestros clientes.</a:t>
            </a:r>
          </a:p>
          <a:p>
            <a:pPr>
              <a:buFont typeface="Wingdings" pitchFamily="2" charset="2"/>
              <a:buChar char="ü"/>
            </a:pPr>
            <a:r>
              <a:rPr lang="es-ES" dirty="0">
                <a:solidFill>
                  <a:schemeClr val="bg1"/>
                </a:solidFill>
              </a:rPr>
              <a:t> Seguridad: a nuestro personal y clientes dentro de la empresa.</a:t>
            </a:r>
          </a:p>
          <a:p>
            <a:pPr>
              <a:buFont typeface="Wingdings" pitchFamily="2" charset="2"/>
              <a:buChar char="ü"/>
            </a:pPr>
            <a:r>
              <a:rPr lang="es-ES" dirty="0">
                <a:solidFill>
                  <a:schemeClr val="bg1"/>
                </a:solidFill>
              </a:rPr>
              <a:t> Compromiso: por parte del personal a la misma empresa para lograr los objetivos establecidos.</a:t>
            </a:r>
          </a:p>
          <a:p>
            <a:endParaRPr lang="es-MX" dirty="0">
              <a:solidFill>
                <a:schemeClr val="bg1"/>
              </a:solidFill>
            </a:endParaRPr>
          </a:p>
        </p:txBody>
      </p:sp>
      <p:grpSp>
        <p:nvGrpSpPr>
          <p:cNvPr id="8" name="Google Shape;460;p42"/>
          <p:cNvGrpSpPr/>
          <p:nvPr/>
        </p:nvGrpSpPr>
        <p:grpSpPr>
          <a:xfrm>
            <a:off x="7524328" y="1795441"/>
            <a:ext cx="672410" cy="2055766"/>
            <a:chOff x="3384375" y="2267500"/>
            <a:chExt cx="203375" cy="507825"/>
          </a:xfrm>
        </p:grpSpPr>
        <p:sp>
          <p:nvSpPr>
            <p:cNvPr id="9" name="Google Shape;461;p42"/>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62;p42"/>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4D4A5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902141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pattFill prst="pct50">
          <a:fgClr>
            <a:srgbClr val="002060"/>
          </a:fgClr>
          <a:bgClr>
            <a:schemeClr val="accent2">
              <a:lumMod val="75000"/>
            </a:schemeClr>
          </a:bgClr>
        </a:patt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solidFill>
                  <a:schemeClr val="bg1"/>
                </a:solidFill>
              </a:rPr>
              <a:t>Público Meta </a:t>
            </a:r>
          </a:p>
        </p:txBody>
      </p:sp>
      <p:sp>
        <p:nvSpPr>
          <p:cNvPr id="3" name="2 Marcador de contenido"/>
          <p:cNvSpPr>
            <a:spLocks noGrp="1"/>
          </p:cNvSpPr>
          <p:nvPr>
            <p:ph idx="1"/>
          </p:nvPr>
        </p:nvSpPr>
        <p:spPr>
          <a:xfrm>
            <a:off x="467544" y="1628800"/>
            <a:ext cx="8229600" cy="4525963"/>
          </a:xfrm>
        </p:spPr>
        <p:txBody>
          <a:bodyPr>
            <a:normAutofit lnSpcReduction="10000"/>
          </a:bodyPr>
          <a:lstStyle/>
          <a:p>
            <a:pPr marL="514350" indent="-514350">
              <a:buFont typeface="+mj-lt"/>
              <a:buAutoNum type="arabicPeriod"/>
            </a:pPr>
            <a:r>
              <a:rPr lang="es-ES" dirty="0">
                <a:solidFill>
                  <a:schemeClr val="bg1"/>
                </a:solidFill>
              </a:rPr>
              <a:t>Consumidores de bares, tipo casa de té o botanas: un público de entre 30 años en adelante, sin importar el género, que buscan un ambiente cómodo y divertido. </a:t>
            </a:r>
            <a:endParaRPr lang="es-MX" dirty="0">
              <a:solidFill>
                <a:schemeClr val="bg1"/>
              </a:solidFill>
            </a:endParaRPr>
          </a:p>
          <a:p>
            <a:pPr marL="514350" indent="-514350">
              <a:buFont typeface="+mj-lt"/>
              <a:buAutoNum type="arabicPeriod"/>
            </a:pPr>
            <a:r>
              <a:rPr lang="es-ES" dirty="0">
                <a:solidFill>
                  <a:schemeClr val="bg1"/>
                </a:solidFill>
              </a:rPr>
              <a:t>Aficionados de los videojuegos: un público más joven que el del segmento anterior, tanto de sexo femenino como masculino, que busca un espacio para compartir con amigos o compañeros de trabajo.</a:t>
            </a:r>
            <a:endParaRPr lang="es-MX" dirty="0">
              <a:solidFill>
                <a:schemeClr val="bg1"/>
              </a:solidFill>
            </a:endParaRPr>
          </a:p>
          <a:p>
            <a:endParaRPr lang="es-MX" dirty="0">
              <a:solidFill>
                <a:schemeClr val="bg1"/>
              </a:solidFill>
            </a:endParaRPr>
          </a:p>
        </p:txBody>
      </p:sp>
    </p:spTree>
    <p:extLst>
      <p:ext uri="{BB962C8B-B14F-4D97-AF65-F5344CB8AC3E}">
        <p14:creationId xmlns:p14="http://schemas.microsoft.com/office/powerpoint/2010/main" val="1253748763"/>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tx1"/>
          </a:fgClr>
          <a:bgClr>
            <a:schemeClr val="accent1">
              <a:lumMod val="75000"/>
            </a:schemeClr>
          </a:bgClr>
        </a:patt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solidFill>
                  <a:schemeClr val="bg1"/>
                </a:solidFill>
              </a:rPr>
              <a:t>Análisis FODA</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741133102"/>
              </p:ext>
            </p:extLst>
          </p:nvPr>
        </p:nvGraphicFramePr>
        <p:xfrm>
          <a:off x="179512" y="1412776"/>
          <a:ext cx="8784976" cy="5112567"/>
        </p:xfrm>
        <a:graphic>
          <a:graphicData uri="http://schemas.openxmlformats.org/drawingml/2006/table">
            <a:tbl>
              <a:tblPr firstRow="1" firstCol="1" bandRow="1">
                <a:tableStyleId>{5C22544A-7EE6-4342-B048-85BDC9FD1C3A}</a:tableStyleId>
              </a:tblPr>
              <a:tblGrid>
                <a:gridCol w="4392932">
                  <a:extLst>
                    <a:ext uri="{9D8B030D-6E8A-4147-A177-3AD203B41FA5}">
                      <a16:colId xmlns:a16="http://schemas.microsoft.com/office/drawing/2014/main" val="20000"/>
                    </a:ext>
                  </a:extLst>
                </a:gridCol>
                <a:gridCol w="4392044">
                  <a:extLst>
                    <a:ext uri="{9D8B030D-6E8A-4147-A177-3AD203B41FA5}">
                      <a16:colId xmlns:a16="http://schemas.microsoft.com/office/drawing/2014/main" val="20001"/>
                    </a:ext>
                  </a:extLst>
                </a:gridCol>
              </a:tblGrid>
              <a:tr h="355288">
                <a:tc>
                  <a:txBody>
                    <a:bodyPr/>
                    <a:lstStyle/>
                    <a:p>
                      <a:pPr algn="ctr">
                        <a:spcAft>
                          <a:spcPts val="0"/>
                        </a:spcAft>
                      </a:pPr>
                      <a:r>
                        <a:rPr lang="es-ES" sz="1800" dirty="0">
                          <a:effectLst/>
                        </a:rPr>
                        <a:t>FORTALEZAS</a:t>
                      </a:r>
                      <a:endParaRPr lang="es-MX" sz="1600" dirty="0">
                        <a:effectLst/>
                        <a:latin typeface="Calibri"/>
                        <a:ea typeface="Calibri"/>
                        <a:cs typeface="Times New Roman"/>
                      </a:endParaRPr>
                    </a:p>
                  </a:txBody>
                  <a:tcPr marL="68580" marR="68580" marT="0" marB="0" anchor="ctr"/>
                </a:tc>
                <a:tc>
                  <a:txBody>
                    <a:bodyPr/>
                    <a:lstStyle/>
                    <a:p>
                      <a:pPr algn="ctr">
                        <a:spcAft>
                          <a:spcPts val="0"/>
                        </a:spcAft>
                      </a:pPr>
                      <a:r>
                        <a:rPr lang="es-ES" sz="1800" dirty="0">
                          <a:effectLst/>
                        </a:rPr>
                        <a:t>OPORTUNIDADES</a:t>
                      </a:r>
                      <a:endParaRPr lang="es-MX"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39137">
                <a:tc>
                  <a:txBody>
                    <a:bodyPr/>
                    <a:lstStyle/>
                    <a:p>
                      <a:pPr marL="342900" lvl="0" indent="-342900" algn="just">
                        <a:spcAft>
                          <a:spcPts val="0"/>
                        </a:spcAft>
                        <a:buFont typeface="Wingdings"/>
                        <a:buChar char=""/>
                      </a:pPr>
                      <a:r>
                        <a:rPr lang="es-ES" sz="1600" dirty="0">
                          <a:effectLst/>
                        </a:rPr>
                        <a:t>Contamos con lo ultimo y actual en el mercado de los videojuegos y maquinitas.</a:t>
                      </a:r>
                      <a:endParaRPr lang="es-MX" sz="1600" dirty="0">
                        <a:effectLst/>
                      </a:endParaRPr>
                    </a:p>
                    <a:p>
                      <a:pPr marL="342900" lvl="0" indent="-342900" algn="just">
                        <a:spcAft>
                          <a:spcPts val="0"/>
                        </a:spcAft>
                        <a:buFont typeface="Wingdings"/>
                        <a:buChar char=""/>
                      </a:pPr>
                      <a:r>
                        <a:rPr lang="es-ES" sz="1600" dirty="0">
                          <a:effectLst/>
                        </a:rPr>
                        <a:t>La zona elegida, permite acaparar a diferentes públicos metas.</a:t>
                      </a:r>
                      <a:endParaRPr lang="es-MX" sz="1600" dirty="0">
                        <a:effectLst/>
                      </a:endParaRPr>
                    </a:p>
                    <a:p>
                      <a:pPr marL="342900" lvl="0" indent="-342900" algn="just">
                        <a:spcAft>
                          <a:spcPts val="0"/>
                        </a:spcAft>
                        <a:buFont typeface="Wingdings"/>
                        <a:buChar char=""/>
                      </a:pPr>
                      <a:r>
                        <a:rPr lang="es-ES" sz="1600" dirty="0">
                          <a:effectLst/>
                        </a:rPr>
                        <a:t>Capacidad de diferenciación por ser un bar de videojuegos temático.</a:t>
                      </a:r>
                      <a:endParaRPr lang="es-MX" sz="1600" dirty="0">
                        <a:effectLst/>
                        <a:latin typeface="Calibri"/>
                        <a:ea typeface="Calibri"/>
                        <a:cs typeface="Times New Roman"/>
                      </a:endParaRPr>
                    </a:p>
                  </a:txBody>
                  <a:tcPr marL="68580" marR="68580" marT="0" marB="0"/>
                </a:tc>
                <a:tc>
                  <a:txBody>
                    <a:bodyPr/>
                    <a:lstStyle/>
                    <a:p>
                      <a:pPr marL="342900" lvl="0" indent="-342900" algn="just">
                        <a:spcAft>
                          <a:spcPts val="0"/>
                        </a:spcAft>
                        <a:buFont typeface="Wingdings"/>
                        <a:buChar char=""/>
                      </a:pPr>
                      <a:r>
                        <a:rPr lang="es-ES" sz="1800" dirty="0">
                          <a:effectLst/>
                        </a:rPr>
                        <a:t>La ubicación de la empresa es un lugar estratégico.</a:t>
                      </a:r>
                      <a:endParaRPr lang="es-MX" sz="1800" dirty="0">
                        <a:effectLst/>
                      </a:endParaRPr>
                    </a:p>
                    <a:p>
                      <a:pPr marL="342900" lvl="0" indent="-342900" algn="just">
                        <a:spcAft>
                          <a:spcPts val="0"/>
                        </a:spcAft>
                        <a:buFont typeface="Wingdings"/>
                        <a:buChar char=""/>
                      </a:pPr>
                      <a:r>
                        <a:rPr lang="es-ES" sz="1800" dirty="0">
                          <a:effectLst/>
                        </a:rPr>
                        <a:t>La competencia actual no cumple con las expectativas a comparación de nuestro G-Bar.</a:t>
                      </a:r>
                      <a:endParaRPr lang="es-MX" sz="1800" dirty="0">
                        <a:effectLst/>
                      </a:endParaRPr>
                    </a:p>
                    <a:p>
                      <a:pPr marL="342900" lvl="0" indent="-342900" algn="just">
                        <a:spcAft>
                          <a:spcPts val="0"/>
                        </a:spcAft>
                        <a:buFont typeface="Wingdings"/>
                        <a:buChar char=""/>
                      </a:pPr>
                      <a:r>
                        <a:rPr lang="es-ES" sz="1800" dirty="0">
                          <a:effectLst/>
                        </a:rPr>
                        <a:t>Posibilidad de expansión en diferentes puntos a nivel nacional.</a:t>
                      </a:r>
                      <a:endParaRPr lang="es-MX"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355288">
                <a:tc>
                  <a:txBody>
                    <a:bodyPr/>
                    <a:lstStyle/>
                    <a:p>
                      <a:pPr algn="ctr">
                        <a:spcAft>
                          <a:spcPts val="0"/>
                        </a:spcAft>
                      </a:pPr>
                      <a:r>
                        <a:rPr lang="es-ES" sz="1800" dirty="0">
                          <a:effectLst/>
                        </a:rPr>
                        <a:t>DEBILIDADES</a:t>
                      </a:r>
                      <a:endParaRPr lang="es-MX" sz="1600" dirty="0">
                        <a:effectLst/>
                        <a:latin typeface="Calibri"/>
                        <a:ea typeface="Calibri"/>
                        <a:cs typeface="Times New Roman"/>
                      </a:endParaRPr>
                    </a:p>
                  </a:txBody>
                  <a:tcPr marL="68580" marR="68580" marT="0" marB="0" anchor="ctr"/>
                </a:tc>
                <a:tc>
                  <a:txBody>
                    <a:bodyPr/>
                    <a:lstStyle/>
                    <a:p>
                      <a:pPr algn="ctr">
                        <a:spcAft>
                          <a:spcPts val="0"/>
                        </a:spcAft>
                      </a:pPr>
                      <a:r>
                        <a:rPr lang="es-ES" sz="1800" dirty="0">
                          <a:effectLst/>
                        </a:rPr>
                        <a:t>AMENAZAS</a:t>
                      </a:r>
                      <a:endParaRPr lang="es-MX" sz="1600" dirty="0">
                        <a:effectLst/>
                        <a:latin typeface="Calibri"/>
                        <a:ea typeface="Calibri"/>
                        <a:cs typeface="Times New Roman"/>
                      </a:endParaRPr>
                    </a:p>
                  </a:txBody>
                  <a:tcPr marL="68580" marR="68580" marT="0" marB="0" anchor="ctr"/>
                </a:tc>
                <a:extLst>
                  <a:ext uri="{0D108BD9-81ED-4DB2-BD59-A6C34878D82A}">
                    <a16:rowId xmlns:a16="http://schemas.microsoft.com/office/drawing/2014/main" val="10002"/>
                  </a:ext>
                </a:extLst>
              </a:tr>
              <a:tr h="2262854">
                <a:tc>
                  <a:txBody>
                    <a:bodyPr/>
                    <a:lstStyle/>
                    <a:p>
                      <a:pPr marL="342900" lvl="0" indent="-342900" algn="just">
                        <a:spcAft>
                          <a:spcPts val="0"/>
                        </a:spcAft>
                        <a:buFont typeface="Wingdings"/>
                        <a:buChar char=""/>
                      </a:pPr>
                      <a:r>
                        <a:rPr lang="es-ES" sz="2000" dirty="0">
                          <a:effectLst/>
                        </a:rPr>
                        <a:t>Entrar como nuevo a un lugar con competencia de trayectoria.</a:t>
                      </a:r>
                      <a:endParaRPr lang="es-MX" sz="2000" dirty="0">
                        <a:effectLst/>
                      </a:endParaRPr>
                    </a:p>
                    <a:p>
                      <a:pPr marL="342900" lvl="0" indent="-342900" algn="just">
                        <a:spcAft>
                          <a:spcPts val="0"/>
                        </a:spcAft>
                        <a:buFont typeface="Wingdings"/>
                        <a:buChar char=""/>
                      </a:pPr>
                      <a:r>
                        <a:rPr lang="es-ES" sz="2000" dirty="0">
                          <a:effectLst/>
                        </a:rPr>
                        <a:t>Diversidad de publico con respecto al resto de los bares con diferentes enfoques.</a:t>
                      </a:r>
                      <a:endParaRPr lang="es-MX" sz="2000" dirty="0">
                        <a:effectLst/>
                      </a:endParaRPr>
                    </a:p>
                    <a:p>
                      <a:pPr algn="ctr">
                        <a:spcAft>
                          <a:spcPts val="0"/>
                        </a:spcAft>
                      </a:pPr>
                      <a:r>
                        <a:rPr lang="es-ES" sz="1200" dirty="0">
                          <a:effectLst/>
                        </a:rPr>
                        <a:t> </a:t>
                      </a:r>
                      <a:endParaRPr lang="es-MX" sz="1200" dirty="0">
                        <a:effectLst/>
                        <a:latin typeface="Calibri"/>
                        <a:ea typeface="Calibri"/>
                        <a:cs typeface="Times New Roman"/>
                      </a:endParaRPr>
                    </a:p>
                  </a:txBody>
                  <a:tcPr marL="68580" marR="68580" marT="0" marB="0"/>
                </a:tc>
                <a:tc>
                  <a:txBody>
                    <a:bodyPr/>
                    <a:lstStyle/>
                    <a:p>
                      <a:pPr marL="342900" lvl="0" indent="-342900" algn="just">
                        <a:spcAft>
                          <a:spcPts val="0"/>
                        </a:spcAft>
                        <a:buFont typeface="Wingdings"/>
                        <a:buChar char=""/>
                      </a:pPr>
                      <a:r>
                        <a:rPr lang="es-ES" sz="2000" dirty="0">
                          <a:effectLst/>
                        </a:rPr>
                        <a:t>No poder cumplir con las expectativas del cliente.</a:t>
                      </a:r>
                      <a:endParaRPr lang="es-MX" sz="2000" dirty="0">
                        <a:effectLst/>
                      </a:endParaRPr>
                    </a:p>
                    <a:p>
                      <a:pPr marL="342900" lvl="0" indent="-342900" algn="just">
                        <a:spcAft>
                          <a:spcPts val="0"/>
                        </a:spcAft>
                        <a:buFont typeface="Wingdings"/>
                        <a:buChar char=""/>
                      </a:pPr>
                      <a:r>
                        <a:rPr lang="es-ES" sz="2000" dirty="0">
                          <a:effectLst/>
                        </a:rPr>
                        <a:t>Consumidores pocos fieles por la variedad de oferta de centros de reunión. </a:t>
                      </a:r>
                      <a:endParaRPr lang="es-MX" sz="2000" dirty="0">
                        <a:effectLst/>
                      </a:endParaRPr>
                    </a:p>
                    <a:p>
                      <a:pPr marL="342900" lvl="0" indent="-342900" algn="just">
                        <a:spcAft>
                          <a:spcPts val="0"/>
                        </a:spcAft>
                        <a:buFont typeface="Wingdings"/>
                        <a:buChar char=""/>
                      </a:pPr>
                      <a:r>
                        <a:rPr lang="es-ES" sz="2000" dirty="0">
                          <a:effectLst/>
                        </a:rPr>
                        <a:t>Altas barreras de entrada.</a:t>
                      </a:r>
                      <a:endParaRPr lang="es-MX" sz="200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4513601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randa template">
  <a:themeElements>
    <a:clrScheme name="Custom 347">
      <a:dk1>
        <a:srgbClr val="000000"/>
      </a:dk1>
      <a:lt1>
        <a:srgbClr val="FFFFFF"/>
      </a:lt1>
      <a:dk2>
        <a:srgbClr val="666666"/>
      </a:dk2>
      <a:lt2>
        <a:srgbClr val="F3F3F3"/>
      </a:lt2>
      <a:accent1>
        <a:srgbClr val="588A87"/>
      </a:accent1>
      <a:accent2>
        <a:srgbClr val="BBDBDF"/>
      </a:accent2>
      <a:accent3>
        <a:srgbClr val="7E89A0"/>
      </a:accent3>
      <a:accent4>
        <a:srgbClr val="BEC1D6"/>
      </a:accent4>
      <a:accent5>
        <a:srgbClr val="7C5C4F"/>
      </a:accent5>
      <a:accent6>
        <a:srgbClr val="B39D8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phelia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306</TotalTime>
  <Words>1221</Words>
  <Application>Microsoft Macintosh PowerPoint</Application>
  <PresentationFormat>On-screen Show (4:3)</PresentationFormat>
  <Paragraphs>187</Paragraphs>
  <Slides>22</Slides>
  <Notes>6</Notes>
  <HiddenSlides>7</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22</vt:i4>
      </vt:variant>
    </vt:vector>
  </HeadingPairs>
  <TitlesOfParts>
    <vt:vector size="37" baseType="lpstr">
      <vt:lpstr>Arial</vt:lpstr>
      <vt:lpstr>Book Antiqua</vt:lpstr>
      <vt:lpstr>Calibri</vt:lpstr>
      <vt:lpstr>Georgia</vt:lpstr>
      <vt:lpstr>Homemade Apple</vt:lpstr>
      <vt:lpstr>Lexend Deca</vt:lpstr>
      <vt:lpstr>Muli Regular</vt:lpstr>
      <vt:lpstr>Playfair Display</vt:lpstr>
      <vt:lpstr>Raleway</vt:lpstr>
      <vt:lpstr>Tinos</vt:lpstr>
      <vt:lpstr>Wingdings</vt:lpstr>
      <vt:lpstr>Tema de Office</vt:lpstr>
      <vt:lpstr>Miranda template</vt:lpstr>
      <vt:lpstr>Ophelia template</vt:lpstr>
      <vt:lpstr>Aliena template</vt:lpstr>
      <vt:lpstr>PowerPoint Presentation</vt:lpstr>
      <vt:lpstr>Concepto de la Empresa</vt:lpstr>
      <vt:lpstr>Justificacion </vt:lpstr>
      <vt:lpstr>PowerPoint Presentation</vt:lpstr>
      <vt:lpstr>Visión </vt:lpstr>
      <vt:lpstr>Objetivo</vt:lpstr>
      <vt:lpstr>Valores</vt:lpstr>
      <vt:lpstr>Público Meta </vt:lpstr>
      <vt:lpstr>Análisis FODA</vt:lpstr>
      <vt:lpstr>PowerPoint Presentation</vt:lpstr>
      <vt:lpstr>Estrategias de ubicación </vt:lpstr>
      <vt:lpstr>Estrategias de Servicio</vt:lpstr>
      <vt:lpstr>Estrategias de Promoción a Clientes Fieles</vt:lpstr>
      <vt:lpstr>Ventaja Competitiva</vt:lpstr>
      <vt:lpstr>Políticas de la Empresa </vt:lpstr>
      <vt:lpstr>Diagrama de Gantt </vt:lpstr>
      <vt:lpstr>Presupuesto Básico de Flujo Efectivo de la Empresa</vt:lpstr>
      <vt:lpstr>Organigrama</vt:lpstr>
      <vt:lpstr>Perfiles de Puestos</vt:lpstr>
      <vt:lpstr>Gerente</vt:lpstr>
      <vt:lpstr>Director de Finanzas y Administración: </vt:lpstr>
      <vt:lpstr>Jefe de Recursos Humanos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BAR GAMER</dc:title>
  <dc:creator>cimar iturbide</dc:creator>
  <cp:lastModifiedBy>JAUREGUI MARTINEZ GERONIMO</cp:lastModifiedBy>
  <cp:revision>19</cp:revision>
  <dcterms:created xsi:type="dcterms:W3CDTF">2019-11-24T20:05:51Z</dcterms:created>
  <dcterms:modified xsi:type="dcterms:W3CDTF">2019-11-25T23:26:54Z</dcterms:modified>
</cp:coreProperties>
</file>