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  <p:sldMasterId id="2147483660" r:id="rId3"/>
  </p:sldMasterIdLst>
  <p:sldIdLst>
    <p:sldId id="271" r:id="rId4"/>
    <p:sldId id="260" r:id="rId5"/>
    <p:sldId id="256" r:id="rId6"/>
    <p:sldId id="257" r:id="rId7"/>
    <p:sldId id="258" r:id="rId8"/>
    <p:sldId id="259" r:id="rId9"/>
    <p:sldId id="267" r:id="rId10"/>
    <p:sldId id="268" r:id="rId11"/>
    <p:sldId id="269" r:id="rId12"/>
    <p:sldId id="270" r:id="rId13"/>
    <p:sldId id="261" r:id="rId14"/>
    <p:sldId id="262" r:id="rId15"/>
    <p:sldId id="263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2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84A8-9174-48B1-A365-736150A5F499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34A1-3425-4890-A83D-6312530F6D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95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84A8-9174-48B1-A365-736150A5F499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34A1-3425-4890-A83D-6312530F6D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03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84A8-9174-48B1-A365-736150A5F499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34A1-3425-4890-A83D-6312530F6D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9197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3EA2-965B-47A4-ADC2-5A2C2173809F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0A69-0B82-4A12-AFB7-1DB69CFE19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06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7B79-D4F6-4DE3-83F5-F645C1581DFF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7FDA-D582-4B7C-86F0-CE0AC806BB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2005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7B79-D4F6-4DE3-83F5-F645C1581DFF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7FDA-D582-4B7C-86F0-CE0AC806BB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821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84A8-9174-48B1-A365-736150A5F499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34A1-3425-4890-A83D-6312530F6D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222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84A8-9174-48B1-A365-736150A5F499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34A1-3425-4890-A83D-6312530F6D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138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84A8-9174-48B1-A365-736150A5F499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34A1-3425-4890-A83D-6312530F6D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031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84A8-9174-48B1-A365-736150A5F499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34A1-3425-4890-A83D-6312530F6D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4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84A8-9174-48B1-A365-736150A5F499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34A1-3425-4890-A83D-6312530F6D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628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84A8-9174-48B1-A365-736150A5F499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34A1-3425-4890-A83D-6312530F6D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15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84A8-9174-48B1-A365-736150A5F499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34A1-3425-4890-A83D-6312530F6D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121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84A8-9174-48B1-A365-736150A5F499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34A1-3425-4890-A83D-6312530F6D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32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CA084A8-9174-48B1-A365-736150A5F499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E2634A1-3425-4890-A83D-6312530F6D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74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B5F3EA2-965B-47A4-ADC2-5A2C2173809F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4600A69-0B82-4A12-AFB7-1DB69CFE19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2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DB97B79-D4F6-4DE3-83F5-F645C1581DFF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D3A7FDA-D582-4B7C-86F0-CE0AC806BB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287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47DEBF8-C424-4730-9EE1-D01729F8D7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PROGETTO TECNOLOGIE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83609A66-9608-4679-9D67-000216BE5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Vanzi Francesco, Locatelli Andrea, Simone Gerosa, Pianarosa Christian</a:t>
            </a:r>
          </a:p>
        </p:txBody>
      </p:sp>
    </p:spTree>
    <p:extLst>
      <p:ext uri="{BB962C8B-B14F-4D97-AF65-F5344CB8AC3E}">
        <p14:creationId xmlns:p14="http://schemas.microsoft.com/office/powerpoint/2010/main" val="339348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 una barra e vengono creati i sottomenù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71" y="863600"/>
            <a:ext cx="5977733" cy="5121275"/>
          </a:xfrm>
        </p:spPr>
      </p:pic>
    </p:spTree>
    <p:extLst>
      <p:ext uri="{BB962C8B-B14F-4D97-AF65-F5344CB8AC3E}">
        <p14:creationId xmlns:p14="http://schemas.microsoft.com/office/powerpoint/2010/main" val="9468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FB26DF-1058-4FF2-A7D8-CC9D04982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magine 4" descr="Immagine che contiene testo, screenshot, monitor, interni&#10;&#10;Descrizione generata automaticamente">
            <a:extLst>
              <a:ext uri="{FF2B5EF4-FFF2-40B4-BE49-F238E27FC236}">
                <a16:creationId xmlns:a16="http://schemas.microsoft.com/office/drawing/2014/main" id="{57D9CAD2-2484-40D5-89C6-370B42456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693" y="1553430"/>
            <a:ext cx="8047304" cy="374199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F663E57-5EFE-40CA-99A5-7BDB9590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C0BA8EBE-24AC-4991-B246-D4A061179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it-IT" dirty="0"/>
              <a:t>Finestra di Login e Registrazione di un Utente</a:t>
            </a:r>
          </a:p>
        </p:txBody>
      </p:sp>
    </p:spTree>
    <p:extLst>
      <p:ext uri="{BB962C8B-B14F-4D97-AF65-F5344CB8AC3E}">
        <p14:creationId xmlns:p14="http://schemas.microsoft.com/office/powerpoint/2010/main" val="2407715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963DDB7-223F-43DC-A0B9-E57DC6C45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" y="758952"/>
            <a:ext cx="300559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F109C2C-D1E7-49FD-98DA-318B5924E8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4" b="-3"/>
          <a:stretch/>
        </p:blipFill>
        <p:spPr>
          <a:xfrm>
            <a:off x="3166538" y="758952"/>
            <a:ext cx="4163792" cy="5330952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A0B4D96E-4CE9-4A1E-9044-E15699ED76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12" b="4031"/>
          <a:stretch/>
        </p:blipFill>
        <p:spPr>
          <a:xfrm>
            <a:off x="7491196" y="758952"/>
            <a:ext cx="4163792" cy="533095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9B22A04-1985-45DA-B778-EE89BD777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A6D44C12-2607-48AB-94A7-C2E308EE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it-IT" dirty="0"/>
              <a:t>Gestione di ID e Password</a:t>
            </a:r>
          </a:p>
        </p:txBody>
      </p:sp>
    </p:spTree>
    <p:extLst>
      <p:ext uri="{BB962C8B-B14F-4D97-AF65-F5344CB8AC3E}">
        <p14:creationId xmlns:p14="http://schemas.microsoft.com/office/powerpoint/2010/main" val="1120142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A2BA67-BF68-4F48-BAA9-1091D4FED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190DBD-4A62-4416-ACB7-ACEC1DE3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09288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B4974A78-251E-43B4-908B-9B7EE8AA9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375" y="2098548"/>
            <a:ext cx="4705801" cy="32552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 err="1"/>
              <a:t>Abbiamo</a:t>
            </a:r>
            <a:r>
              <a:rPr lang="en-US" sz="4000" dirty="0"/>
              <a:t> poi </a:t>
            </a:r>
            <a:r>
              <a:rPr lang="en-US" sz="4000" dirty="0" err="1"/>
              <a:t>creato</a:t>
            </a:r>
            <a:r>
              <a:rPr lang="en-US" sz="4000" dirty="0"/>
              <a:t> </a:t>
            </a:r>
            <a:r>
              <a:rPr lang="en-US" sz="4000" dirty="0" err="1"/>
              <a:t>tre</a:t>
            </a:r>
            <a:r>
              <a:rPr lang="en-US" sz="4000" dirty="0"/>
              <a:t> </a:t>
            </a:r>
            <a:r>
              <a:rPr lang="en-US" sz="4000" dirty="0" err="1"/>
              <a:t>bottoni</a:t>
            </a:r>
            <a:r>
              <a:rPr lang="en-US" sz="4000" dirty="0"/>
              <a:t>:</a:t>
            </a:r>
            <a:br>
              <a:rPr lang="en-US" sz="4000" dirty="0"/>
            </a:br>
            <a:r>
              <a:rPr lang="en-US" sz="4000" dirty="0"/>
              <a:t>- </a:t>
            </a:r>
            <a:r>
              <a:rPr lang="en-US" sz="4000" dirty="0" err="1"/>
              <a:t>ResetButton</a:t>
            </a:r>
            <a:br>
              <a:rPr lang="en-US" sz="4000" dirty="0"/>
            </a:br>
            <a:r>
              <a:rPr lang="en-US" sz="4000" dirty="0"/>
              <a:t>- </a:t>
            </a:r>
            <a:r>
              <a:rPr lang="en-US" sz="4000" dirty="0" err="1"/>
              <a:t>RegisterButton</a:t>
            </a:r>
            <a:br>
              <a:rPr lang="en-US" sz="4000" dirty="0"/>
            </a:br>
            <a:r>
              <a:rPr lang="en-US" sz="4000" dirty="0"/>
              <a:t>- Login Button</a:t>
            </a:r>
            <a:br>
              <a:rPr lang="en-US" sz="5900" spc="-100" dirty="0"/>
            </a:br>
            <a:endParaRPr lang="en-US" sz="5900" spc="-100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D02B9AE-C57D-4B9D-B9AB-EE0574CD01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70"/>
          <a:stretch/>
        </p:blipFill>
        <p:spPr>
          <a:xfrm>
            <a:off x="6586977" y="759599"/>
            <a:ext cx="4908848" cy="53306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BF12D6D-FE37-445A-BF16-6DA1A659A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87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82FB26DF-1058-4FF2-A7D8-CC9D04982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Immagine 14" descr="Immagine che contiene testo, screenshot, monitor&#10;&#10;Descrizione generata automaticamente">
            <a:extLst>
              <a:ext uri="{FF2B5EF4-FFF2-40B4-BE49-F238E27FC236}">
                <a16:creationId xmlns:a16="http://schemas.microsoft.com/office/drawing/2014/main" id="{ADAD9D0E-E647-4E57-9B83-EDCD7333C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693" y="1493075"/>
            <a:ext cx="8047304" cy="3862705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DF663E57-5EFE-40CA-99A5-7BDB9590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6AC26880-CE26-4588-A3E9-99AF637B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it-IT" dirty="0"/>
              <a:t>Finestra di Creazione dei File di testo Criptati e Caricamento di essi</a:t>
            </a:r>
          </a:p>
        </p:txBody>
      </p:sp>
    </p:spTree>
    <p:extLst>
      <p:ext uri="{BB962C8B-B14F-4D97-AF65-F5344CB8AC3E}">
        <p14:creationId xmlns:p14="http://schemas.microsoft.com/office/powerpoint/2010/main" val="843654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0114"/>
            <a:ext cx="4053525" cy="4257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EE4462-556E-422D-B4C9-4C2093295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391" y="1308032"/>
            <a:ext cx="3435968" cy="4241935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E717973B-243F-4393-B76E-87293838D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399" y="1556537"/>
            <a:ext cx="3435969" cy="3744925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F17DAC2-CD6A-42D5-883F-C750D669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22" y="1128407"/>
            <a:ext cx="2947482" cy="4601183"/>
          </a:xfrm>
        </p:spPr>
        <p:txBody>
          <a:bodyPr>
            <a:normAutofit/>
          </a:bodyPr>
          <a:lstStyle/>
          <a:p>
            <a:r>
              <a:rPr lang="it-IT" dirty="0"/>
              <a:t>Abbiamo anche implementato un Menu</a:t>
            </a:r>
          </a:p>
        </p:txBody>
      </p:sp>
    </p:spTree>
    <p:extLst>
      <p:ext uri="{BB962C8B-B14F-4D97-AF65-F5344CB8AC3E}">
        <p14:creationId xmlns:p14="http://schemas.microsoft.com/office/powerpoint/2010/main" val="29559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67F8D59-81C4-462E-8AF6-2FE325AFF8C4}"/>
              </a:ext>
            </a:extLst>
          </p:cNvPr>
          <p:cNvSpPr txBox="1"/>
          <p:nvPr/>
        </p:nvSpPr>
        <p:spPr>
          <a:xfrm>
            <a:off x="870858" y="1766596"/>
            <a:ext cx="57974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il sito è stato creato: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1) per dare la possibilità ai clienti di scaricare il software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2)ho inserito una parte dove spiega l'utilizzo del software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3)nell'indice ho creato una sezione per andare sulla pagina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git</a:t>
            </a:r>
            <a:r>
              <a:rPr lang="it-IT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hub del progetto e per visualizzare le problematiche riscontrate durante la creazione del progetto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4) esiste un bottone per scaricare il documento dei requisiti inerente al progetto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784818A-38CB-4AB7-9DC2-C4F7AF631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082" y="1881554"/>
            <a:ext cx="4665306" cy="290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3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858BAF39-7256-4207-A3BF-1F73413A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281" y="758953"/>
            <a:ext cx="3311995" cy="590449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216BDFA-E7E9-4C8F-8903-D30BB8CC3C03}"/>
              </a:ext>
            </a:extLst>
          </p:cNvPr>
          <p:cNvSpPr txBox="1"/>
          <p:nvPr/>
        </p:nvSpPr>
        <p:spPr>
          <a:xfrm>
            <a:off x="5307102" y="903268"/>
            <a:ext cx="6451109" cy="24033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800" dirty="0">
                <a:solidFill>
                  <a:srgbClr val="FFFFFF"/>
                </a:solidFill>
              </a:rPr>
              <a:t>-Nella setup </a:t>
            </a:r>
            <a:r>
              <a:rPr lang="en-US" sz="2800" dirty="0" err="1">
                <a:solidFill>
                  <a:srgbClr val="FFFFFF"/>
                </a:solidFill>
              </a:rPr>
              <a:t>inizializzo</a:t>
            </a:r>
            <a:r>
              <a:rPr lang="en-US" sz="2800" dirty="0">
                <a:solidFill>
                  <a:srgbClr val="FFFFFF"/>
                </a:solidFill>
              </a:rPr>
              <a:t> la </a:t>
            </a:r>
            <a:r>
              <a:rPr lang="en-US" sz="2800" dirty="0" err="1">
                <a:solidFill>
                  <a:srgbClr val="FFFFFF"/>
                </a:solidFill>
              </a:rPr>
              <a:t>seriale</a:t>
            </a:r>
            <a:r>
              <a:rPr lang="en-US" sz="2800" dirty="0">
                <a:solidFill>
                  <a:srgbClr val="FFFFFF"/>
                </a:solidFill>
              </a:rPr>
              <a:t>, </a:t>
            </a:r>
            <a:r>
              <a:rPr lang="en-US" sz="2800" dirty="0" err="1">
                <a:solidFill>
                  <a:srgbClr val="FFFFFF"/>
                </a:solidFill>
              </a:rPr>
              <a:t>richiamo</a:t>
            </a:r>
            <a:r>
              <a:rPr lang="en-US" sz="2800" dirty="0">
                <a:solidFill>
                  <a:srgbClr val="FFFFFF"/>
                </a:solidFill>
              </a:rPr>
              <a:t> un </a:t>
            </a:r>
            <a:r>
              <a:rPr lang="en-US" sz="2800" dirty="0" err="1">
                <a:solidFill>
                  <a:srgbClr val="FFFFFF"/>
                </a:solidFill>
              </a:rPr>
              <a:t>controllo</a:t>
            </a:r>
            <a:r>
              <a:rPr lang="en-US" sz="2800" dirty="0">
                <a:solidFill>
                  <a:srgbClr val="FFFFFF"/>
                </a:solidFill>
              </a:rPr>
              <a:t> per </a:t>
            </a:r>
            <a:r>
              <a:rPr lang="en-US" sz="2800" dirty="0" err="1">
                <a:solidFill>
                  <a:srgbClr val="FFFFFF"/>
                </a:solidFill>
              </a:rPr>
              <a:t>vedere</a:t>
            </a:r>
            <a:r>
              <a:rPr lang="en-US" sz="2800" dirty="0">
                <a:solidFill>
                  <a:srgbClr val="FFFFFF"/>
                </a:solidFill>
              </a:rPr>
              <a:t> se </a:t>
            </a:r>
            <a:r>
              <a:rPr lang="en-US" sz="2800" dirty="0" err="1">
                <a:solidFill>
                  <a:srgbClr val="FFFFFF"/>
                </a:solidFill>
              </a:rPr>
              <a:t>nella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eeprom</a:t>
            </a:r>
            <a:r>
              <a:rPr lang="en-US" sz="2800" dirty="0">
                <a:solidFill>
                  <a:srgbClr val="FFFFFF"/>
                </a:solidFill>
              </a:rPr>
              <a:t> di Arduino e’ </a:t>
            </a:r>
            <a:r>
              <a:rPr lang="en-US" sz="2800" dirty="0" err="1">
                <a:solidFill>
                  <a:srgbClr val="FFFFFF"/>
                </a:solidFill>
              </a:rPr>
              <a:t>gia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presente</a:t>
            </a:r>
            <a:r>
              <a:rPr lang="en-US" sz="2800" dirty="0">
                <a:solidFill>
                  <a:srgbClr val="FFFFFF"/>
                </a:solidFill>
              </a:rPr>
              <a:t> una key, </a:t>
            </a:r>
            <a:r>
              <a:rPr lang="en-US" sz="2800" dirty="0" err="1">
                <a:solidFill>
                  <a:srgbClr val="FFFFFF"/>
                </a:solidFill>
              </a:rPr>
              <a:t>comunico</a:t>
            </a:r>
            <a:r>
              <a:rPr lang="en-US" sz="2800" dirty="0">
                <a:solidFill>
                  <a:srgbClr val="FFFFFF"/>
                </a:solidFill>
              </a:rPr>
              <a:t> a Java </a:t>
            </a:r>
            <a:r>
              <a:rPr lang="en-US" sz="2800" dirty="0" err="1">
                <a:solidFill>
                  <a:srgbClr val="FFFFFF"/>
                </a:solidFill>
              </a:rPr>
              <a:t>tramite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seriale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che</a:t>
            </a:r>
            <a:r>
              <a:rPr lang="en-US" sz="2800" dirty="0">
                <a:solidFill>
                  <a:srgbClr val="FFFFFF"/>
                </a:solidFill>
              </a:rPr>
              <a:t> la </a:t>
            </a:r>
            <a:r>
              <a:rPr lang="en-US" sz="2800" dirty="0" err="1">
                <a:solidFill>
                  <a:srgbClr val="FFFFFF"/>
                </a:solidFill>
              </a:rPr>
              <a:t>chiave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esiste</a:t>
            </a:r>
            <a:r>
              <a:rPr lang="en-US" sz="2800" dirty="0">
                <a:solidFill>
                  <a:srgbClr val="FFFFFF"/>
                </a:solidFill>
              </a:rPr>
              <a:t> o no.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D360B54-C3A3-43D4-9D6C-677A03B5B069}"/>
              </a:ext>
            </a:extLst>
          </p:cNvPr>
          <p:cNvSpPr txBox="1"/>
          <p:nvPr/>
        </p:nvSpPr>
        <p:spPr>
          <a:xfrm>
            <a:off x="5307102" y="3576829"/>
            <a:ext cx="68579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-</a:t>
            </a:r>
            <a:r>
              <a:rPr lang="en-US" sz="2800" dirty="0" err="1">
                <a:solidFill>
                  <a:schemeClr val="bg1"/>
                </a:solidFill>
              </a:rPr>
              <a:t>Controlla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nella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eeprom</a:t>
            </a:r>
            <a:r>
              <a:rPr lang="en-US" sz="2800" dirty="0">
                <a:solidFill>
                  <a:schemeClr val="bg1"/>
                </a:solidFill>
              </a:rPr>
              <a:t> ci </a:t>
            </a:r>
            <a:r>
              <a:rPr lang="en-US" sz="2800" dirty="0" err="1">
                <a:solidFill>
                  <a:schemeClr val="bg1"/>
                </a:solidFill>
              </a:rPr>
              <a:t>siano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caratteri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diversi</a:t>
            </a:r>
            <a:r>
              <a:rPr lang="en-US" sz="2800" dirty="0">
                <a:solidFill>
                  <a:schemeClr val="bg1"/>
                </a:solidFill>
              </a:rPr>
              <a:t> da 0, </a:t>
            </a:r>
            <a:r>
              <a:rPr lang="en-US" sz="2800" dirty="0" err="1">
                <a:solidFill>
                  <a:schemeClr val="bg1"/>
                </a:solidFill>
              </a:rPr>
              <a:t>questo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significa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che</a:t>
            </a:r>
            <a:r>
              <a:rPr lang="en-US" sz="2800" dirty="0">
                <a:solidFill>
                  <a:schemeClr val="bg1"/>
                </a:solidFill>
              </a:rPr>
              <a:t> la </a:t>
            </a:r>
            <a:r>
              <a:rPr lang="en-US" sz="2800" dirty="0" err="1">
                <a:solidFill>
                  <a:schemeClr val="bg1"/>
                </a:solidFill>
              </a:rPr>
              <a:t>eeprom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e’ </a:t>
            </a:r>
            <a:r>
              <a:rPr lang="en-US" sz="2800" dirty="0" err="1">
                <a:solidFill>
                  <a:schemeClr val="bg1"/>
                </a:solidFill>
              </a:rPr>
              <a:t>vuota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41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FB26DF-1058-4FF2-A7D8-CC9D04982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05FF58-6A1E-45BB-B715-B79BF25D7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749" y="758952"/>
            <a:ext cx="5763191" cy="53309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F663E57-5EFE-40CA-99A5-7BDB9590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220191-62B9-49A1-AAA0-9CAE6FF6EF11}"/>
              </a:ext>
            </a:extLst>
          </p:cNvPr>
          <p:cNvSpPr txBox="1"/>
          <p:nvPr/>
        </p:nvSpPr>
        <p:spPr>
          <a:xfrm>
            <a:off x="155643" y="1157591"/>
            <a:ext cx="32640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-La prima </a:t>
            </a:r>
            <a:r>
              <a:rPr lang="en-US" sz="2800" dirty="0" err="1">
                <a:solidFill>
                  <a:schemeClr val="bg1"/>
                </a:solidFill>
              </a:rPr>
              <a:t>procedura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restituisce</a:t>
            </a:r>
            <a:r>
              <a:rPr lang="en-US" sz="2800" dirty="0">
                <a:solidFill>
                  <a:schemeClr val="bg1"/>
                </a:solidFill>
              </a:rPr>
              <a:t> la </a:t>
            </a:r>
            <a:r>
              <a:rPr lang="en-US" sz="2800" dirty="0" err="1">
                <a:solidFill>
                  <a:schemeClr val="bg1"/>
                </a:solidFill>
              </a:rPr>
              <a:t>chiave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scritta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sulla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eeprom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5A85F5-7DDD-4EAA-90F1-23FBA29C137C}"/>
              </a:ext>
            </a:extLst>
          </p:cNvPr>
          <p:cNvSpPr txBox="1"/>
          <p:nvPr/>
        </p:nvSpPr>
        <p:spPr>
          <a:xfrm>
            <a:off x="240145" y="3429000"/>
            <a:ext cx="3076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-</a:t>
            </a:r>
            <a:r>
              <a:rPr lang="en-US" sz="2400" dirty="0" err="1">
                <a:solidFill>
                  <a:schemeClr val="bg1"/>
                </a:solidFill>
              </a:rPr>
              <a:t>inizializza</a:t>
            </a:r>
            <a:r>
              <a:rPr lang="en-US" sz="2400" dirty="0">
                <a:solidFill>
                  <a:schemeClr val="bg1"/>
                </a:solidFill>
              </a:rPr>
              <a:t> la </a:t>
            </a:r>
            <a:r>
              <a:rPr lang="en-US" sz="2400" dirty="0" err="1">
                <a:solidFill>
                  <a:schemeClr val="bg1"/>
                </a:solidFill>
              </a:rPr>
              <a:t>eeprom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con la </a:t>
            </a:r>
            <a:r>
              <a:rPr lang="en-US" sz="2400" dirty="0" err="1">
                <a:solidFill>
                  <a:schemeClr val="bg1"/>
                </a:solidFill>
              </a:rPr>
              <a:t>chiave</a:t>
            </a:r>
            <a:r>
              <a:rPr lang="en-US" sz="2400" dirty="0">
                <a:solidFill>
                  <a:schemeClr val="bg1"/>
                </a:solidFill>
              </a:rPr>
              <a:t> generate </a:t>
            </a:r>
          </a:p>
          <a:p>
            <a:r>
              <a:rPr lang="en-US" sz="2400" dirty="0">
                <a:solidFill>
                  <a:schemeClr val="bg1"/>
                </a:solidFill>
              </a:rPr>
              <a:t>da java.</a:t>
            </a:r>
            <a:endParaRPr lang="it-I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7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FB26DF-1058-4FF2-A7D8-CC9D04982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7513E6-4CB4-4E7B-AEDF-D2012C30B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592" y="758952"/>
            <a:ext cx="8510292" cy="46110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F663E57-5EFE-40CA-99A5-7BDB9590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1F0D02-DE33-4299-8E3A-ABDCBE0DEA92}"/>
              </a:ext>
            </a:extLst>
          </p:cNvPr>
          <p:cNvSpPr txBox="1"/>
          <p:nvPr/>
        </p:nvSpPr>
        <p:spPr>
          <a:xfrm>
            <a:off x="102602" y="1292498"/>
            <a:ext cx="32383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Questa </a:t>
            </a:r>
            <a:r>
              <a:rPr lang="en-US" sz="2400" dirty="0" err="1">
                <a:solidFill>
                  <a:schemeClr val="bg1"/>
                </a:solidFill>
              </a:rPr>
              <a:t>funzione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riesce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 </a:t>
            </a:r>
            <a:r>
              <a:rPr lang="en-US" sz="2400" dirty="0" err="1">
                <a:solidFill>
                  <a:schemeClr val="bg1"/>
                </a:solidFill>
              </a:rPr>
              <a:t>cryptare</a:t>
            </a:r>
            <a:r>
              <a:rPr lang="en-US" sz="2400" dirty="0">
                <a:solidFill>
                  <a:schemeClr val="bg1"/>
                </a:solidFill>
              </a:rPr>
              <a:t> e </a:t>
            </a:r>
            <a:r>
              <a:rPr lang="en-US" sz="2400" dirty="0" err="1">
                <a:solidFill>
                  <a:schemeClr val="bg1"/>
                </a:solidFill>
              </a:rPr>
              <a:t>decryptare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passandoli</a:t>
            </a:r>
            <a:r>
              <a:rPr lang="en-US" sz="2400" dirty="0">
                <a:solidFill>
                  <a:schemeClr val="bg1"/>
                </a:solidFill>
              </a:rPr>
              <a:t> file di input </a:t>
            </a:r>
          </a:p>
          <a:p>
            <a:r>
              <a:rPr lang="en-US" sz="2400" dirty="0">
                <a:solidFill>
                  <a:schemeClr val="bg1"/>
                </a:solidFill>
              </a:rPr>
              <a:t>ed output, e la </a:t>
            </a:r>
            <a:r>
              <a:rPr lang="en-US" sz="2400" dirty="0" err="1">
                <a:solidFill>
                  <a:schemeClr val="bg1"/>
                </a:solidFill>
              </a:rPr>
              <a:t>chiave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</a:rPr>
              <a:t>di </a:t>
            </a:r>
            <a:r>
              <a:rPr lang="en-US" sz="2400" dirty="0" err="1">
                <a:solidFill>
                  <a:schemeClr val="bg1"/>
                </a:solidFill>
              </a:rPr>
              <a:t>cryptazione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it-I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22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2FB26DF-1058-4FF2-A7D8-CC9D04982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A5D48B-8D57-42F0-B67D-B5F04A454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75" y="130760"/>
            <a:ext cx="4521601" cy="648158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F663E57-5EFE-40CA-99A5-7BDB9590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49118BA-3399-42F8-B510-4A28B60FE232}"/>
              </a:ext>
            </a:extLst>
          </p:cNvPr>
          <p:cNvSpPr txBox="1"/>
          <p:nvPr/>
        </p:nvSpPr>
        <p:spPr>
          <a:xfrm>
            <a:off x="69007" y="1588849"/>
            <a:ext cx="32072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Qui </a:t>
            </a:r>
            <a:r>
              <a:rPr lang="en-US" sz="2400" dirty="0" err="1">
                <a:solidFill>
                  <a:schemeClr val="bg1"/>
                </a:solidFill>
              </a:rPr>
              <a:t>controllo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che</a:t>
            </a:r>
            <a:r>
              <a:rPr lang="en-US" sz="2400" dirty="0">
                <a:solidFill>
                  <a:schemeClr val="bg1"/>
                </a:solidFill>
              </a:rPr>
              <a:t> la </a:t>
            </a:r>
            <a:r>
              <a:rPr lang="en-US" sz="2400" dirty="0" err="1">
                <a:solidFill>
                  <a:schemeClr val="bg1"/>
                </a:solidFill>
              </a:rPr>
              <a:t>seriale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sia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collegata</a:t>
            </a:r>
            <a:r>
              <a:rPr lang="en-US" sz="2400" dirty="0">
                <a:solidFill>
                  <a:schemeClr val="bg1"/>
                </a:solidFill>
              </a:rPr>
              <a:t> ad Arduino, </a:t>
            </a:r>
            <a:r>
              <a:rPr lang="en-US" sz="2400" dirty="0" err="1">
                <a:solidFill>
                  <a:schemeClr val="bg1"/>
                </a:solidFill>
              </a:rPr>
              <a:t>legge</a:t>
            </a:r>
            <a:r>
              <a:rPr lang="en-US" sz="2400" dirty="0">
                <a:solidFill>
                  <a:schemeClr val="bg1"/>
                </a:solidFill>
              </a:rPr>
              <a:t> o </a:t>
            </a:r>
          </a:p>
          <a:p>
            <a:r>
              <a:rPr lang="en-US" sz="2400" dirty="0">
                <a:solidFill>
                  <a:schemeClr val="bg1"/>
                </a:solidFill>
              </a:rPr>
              <a:t>genera la </a:t>
            </a:r>
            <a:r>
              <a:rPr lang="en-US" sz="2400" dirty="0" err="1">
                <a:solidFill>
                  <a:schemeClr val="bg1"/>
                </a:solidFill>
              </a:rPr>
              <a:t>chiave</a:t>
            </a:r>
            <a:r>
              <a:rPr lang="en-US" sz="2400" dirty="0">
                <a:solidFill>
                  <a:schemeClr val="bg1"/>
                </a:solidFill>
              </a:rPr>
              <a:t> in base </a:t>
            </a:r>
            <a:r>
              <a:rPr lang="en-US" sz="2400" dirty="0" err="1">
                <a:solidFill>
                  <a:schemeClr val="bg1"/>
                </a:solidFill>
              </a:rPr>
              <a:t>alla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presenza</a:t>
            </a:r>
            <a:r>
              <a:rPr lang="en-US" sz="2400" dirty="0">
                <a:solidFill>
                  <a:schemeClr val="bg1"/>
                </a:solidFill>
              </a:rPr>
              <a:t>, genera una </a:t>
            </a:r>
            <a:r>
              <a:rPr lang="en-US" sz="2400" dirty="0" err="1">
                <a:solidFill>
                  <a:schemeClr val="bg1"/>
                </a:solidFill>
              </a:rPr>
              <a:t>chiave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formata</a:t>
            </a:r>
            <a:r>
              <a:rPr lang="en-US" sz="2400" dirty="0">
                <a:solidFill>
                  <a:schemeClr val="bg1"/>
                </a:solidFill>
              </a:rPr>
              <a:t> da 24 </a:t>
            </a:r>
            <a:r>
              <a:rPr lang="en-US" sz="2400" dirty="0" err="1">
                <a:solidFill>
                  <a:schemeClr val="bg1"/>
                </a:solidFill>
              </a:rPr>
              <a:t>caratteri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letterali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it-I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48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26" y="2184396"/>
            <a:ext cx="5367906" cy="2512864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9476509" y="1413164"/>
            <a:ext cx="2568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Creazione di bottoni e </a:t>
            </a:r>
            <a:r>
              <a:rPr lang="it-IT" dirty="0" err="1"/>
              <a:t>label</a:t>
            </a:r>
            <a:endParaRPr lang="it-IT" dirty="0"/>
          </a:p>
          <a:p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9551324" y="2917767"/>
            <a:ext cx="2385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PasswordField</a:t>
            </a:r>
            <a:r>
              <a:rPr lang="it-IT" dirty="0"/>
              <a:t>() rende la password «segreta»</a:t>
            </a:r>
          </a:p>
        </p:txBody>
      </p:sp>
    </p:spTree>
    <p:extLst>
      <p:ext uri="{BB962C8B-B14F-4D97-AF65-F5344CB8AC3E}">
        <p14:creationId xmlns:p14="http://schemas.microsoft.com/office/powerpoint/2010/main" val="339779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Aggiunge ai frame gli elementi e li setta 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98" y="2333473"/>
            <a:ext cx="4153480" cy="2181529"/>
          </a:xfrm>
        </p:spPr>
      </p:pic>
    </p:spTree>
    <p:extLst>
      <p:ext uri="{BB962C8B-B14F-4D97-AF65-F5344CB8AC3E}">
        <p14:creationId xmlns:p14="http://schemas.microsoft.com/office/powerpoint/2010/main" val="49729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Vengono settati il colore dei bordi, lo stile e il colore dei bottoni e lo sfondo dell’</a:t>
            </a:r>
            <a:r>
              <a:rPr lang="it-IT" dirty="0" err="1"/>
              <a:t>app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782" y="1247471"/>
            <a:ext cx="4201111" cy="4353533"/>
          </a:xfrm>
        </p:spPr>
      </p:pic>
    </p:spTree>
    <p:extLst>
      <p:ext uri="{BB962C8B-B14F-4D97-AF65-F5344CB8AC3E}">
        <p14:creationId xmlns:p14="http://schemas.microsoft.com/office/powerpoint/2010/main" val="3324108789"/>
      </p:ext>
    </p:extLst>
  </p:cSld>
  <p:clrMapOvr>
    <a:masterClrMapping/>
  </p:clrMapOvr>
</p:sld>
</file>

<file path=ppt/theme/theme1.xml><?xml version="1.0" encoding="utf-8"?>
<a:theme xmlns:a="http://schemas.openxmlformats.org/drawingml/2006/main" name="Cornice">
  <a:themeElements>
    <a:clrScheme name="Cornic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rnic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rnic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Cornice">
  <a:themeElements>
    <a:clrScheme name="Cornic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rnic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rnic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Cornice">
  <a:themeElements>
    <a:clrScheme name="Cornic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rnic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rnic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TM03457475[[fn=Cornice]]</Template>
  <TotalTime>52</TotalTime>
  <Words>308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Century Gothic</vt:lpstr>
      <vt:lpstr>Corbel</vt:lpstr>
      <vt:lpstr>Wingdings 2</vt:lpstr>
      <vt:lpstr>Cornice</vt:lpstr>
      <vt:lpstr>Cornice</vt:lpstr>
      <vt:lpstr>Cornice</vt:lpstr>
      <vt:lpstr>PROGETTO TECNOLOGIE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Aggiunge ai frame gli elementi e li setta </vt:lpstr>
      <vt:lpstr>Vengono settati il colore dei bordi, lo stile e il colore dei bottoni e lo sfondo dell’app</vt:lpstr>
      <vt:lpstr>Crea una barra e vengono creati i sottomenù</vt:lpstr>
      <vt:lpstr>Finestra di Login e Registrazione di un Utente</vt:lpstr>
      <vt:lpstr>Gestione di ID e Password</vt:lpstr>
      <vt:lpstr>Abbiamo poi creato tre bottoni: - ResetButton - RegisterButton - Login Button </vt:lpstr>
      <vt:lpstr>Finestra di Creazione dei File di testo Criptati e Caricamento di essi</vt:lpstr>
      <vt:lpstr>Abbiamo anche implementato un Menu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Gerosa Simone</dc:creator>
  <cp:lastModifiedBy>Pianarosa Christian</cp:lastModifiedBy>
  <cp:revision>6</cp:revision>
  <dcterms:created xsi:type="dcterms:W3CDTF">2021-05-18T21:24:50Z</dcterms:created>
  <dcterms:modified xsi:type="dcterms:W3CDTF">2021-05-19T05:57:27Z</dcterms:modified>
</cp:coreProperties>
</file>