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41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84A8-9174-48B1-A365-736150A5F499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34A1-3425-4890-A83D-6312530F6D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95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84A8-9174-48B1-A365-736150A5F499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34A1-3425-4890-A83D-6312530F6D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03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84A8-9174-48B1-A365-736150A5F499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34A1-3425-4890-A83D-6312530F6D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919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84A8-9174-48B1-A365-736150A5F499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34A1-3425-4890-A83D-6312530F6D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222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84A8-9174-48B1-A365-736150A5F499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34A1-3425-4890-A83D-6312530F6D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138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84A8-9174-48B1-A365-736150A5F499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34A1-3425-4890-A83D-6312530F6D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031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84A8-9174-48B1-A365-736150A5F499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34A1-3425-4890-A83D-6312530F6D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4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84A8-9174-48B1-A365-736150A5F499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34A1-3425-4890-A83D-6312530F6D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628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84A8-9174-48B1-A365-736150A5F499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34A1-3425-4890-A83D-6312530F6D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15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84A8-9174-48B1-A365-736150A5F499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34A1-3425-4890-A83D-6312530F6D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21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84A8-9174-48B1-A365-736150A5F499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34A1-3425-4890-A83D-6312530F6D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32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CA084A8-9174-48B1-A365-736150A5F499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E2634A1-3425-4890-A83D-6312530F6D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74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858BAF39-7256-4207-A3BF-1F73413A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281" y="758953"/>
            <a:ext cx="3311995" cy="590449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216BDFA-E7E9-4C8F-8903-D30BB8CC3C03}"/>
              </a:ext>
            </a:extLst>
          </p:cNvPr>
          <p:cNvSpPr txBox="1"/>
          <p:nvPr/>
        </p:nvSpPr>
        <p:spPr>
          <a:xfrm>
            <a:off x="5307102" y="903268"/>
            <a:ext cx="6451109" cy="24033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800" dirty="0">
                <a:solidFill>
                  <a:srgbClr val="FFFFFF"/>
                </a:solidFill>
              </a:rPr>
              <a:t>-Nella setup </a:t>
            </a:r>
            <a:r>
              <a:rPr lang="en-US" sz="2800" dirty="0" err="1">
                <a:solidFill>
                  <a:srgbClr val="FFFFFF"/>
                </a:solidFill>
              </a:rPr>
              <a:t>inizializzo</a:t>
            </a:r>
            <a:r>
              <a:rPr lang="en-US" sz="2800" dirty="0">
                <a:solidFill>
                  <a:srgbClr val="FFFFFF"/>
                </a:solidFill>
              </a:rPr>
              <a:t> la </a:t>
            </a:r>
            <a:r>
              <a:rPr lang="en-US" sz="2800" dirty="0" err="1">
                <a:solidFill>
                  <a:srgbClr val="FFFFFF"/>
                </a:solidFill>
              </a:rPr>
              <a:t>seriale</a:t>
            </a:r>
            <a:r>
              <a:rPr lang="en-US" sz="2800" dirty="0">
                <a:solidFill>
                  <a:srgbClr val="FFFFFF"/>
                </a:solidFill>
              </a:rPr>
              <a:t>, </a:t>
            </a:r>
            <a:r>
              <a:rPr lang="en-US" sz="2800" dirty="0" err="1">
                <a:solidFill>
                  <a:srgbClr val="FFFFFF"/>
                </a:solidFill>
              </a:rPr>
              <a:t>richiamo</a:t>
            </a:r>
            <a:r>
              <a:rPr lang="en-US" sz="2800" dirty="0">
                <a:solidFill>
                  <a:srgbClr val="FFFFFF"/>
                </a:solidFill>
              </a:rPr>
              <a:t> un </a:t>
            </a:r>
            <a:r>
              <a:rPr lang="en-US" sz="2800" dirty="0" err="1">
                <a:solidFill>
                  <a:srgbClr val="FFFFFF"/>
                </a:solidFill>
              </a:rPr>
              <a:t>controllo</a:t>
            </a:r>
            <a:r>
              <a:rPr lang="en-US" sz="2800" dirty="0">
                <a:solidFill>
                  <a:srgbClr val="FFFFFF"/>
                </a:solidFill>
              </a:rPr>
              <a:t> per </a:t>
            </a:r>
            <a:r>
              <a:rPr lang="en-US" sz="2800" dirty="0" err="1">
                <a:solidFill>
                  <a:srgbClr val="FFFFFF"/>
                </a:solidFill>
              </a:rPr>
              <a:t>vedere</a:t>
            </a:r>
            <a:r>
              <a:rPr lang="en-US" sz="2800" dirty="0">
                <a:solidFill>
                  <a:srgbClr val="FFFFFF"/>
                </a:solidFill>
              </a:rPr>
              <a:t> se </a:t>
            </a:r>
            <a:r>
              <a:rPr lang="en-US" sz="2800" dirty="0" err="1">
                <a:solidFill>
                  <a:srgbClr val="FFFFFF"/>
                </a:solidFill>
              </a:rPr>
              <a:t>nella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eeprom</a:t>
            </a:r>
            <a:r>
              <a:rPr lang="en-US" sz="2800" dirty="0">
                <a:solidFill>
                  <a:srgbClr val="FFFFFF"/>
                </a:solidFill>
              </a:rPr>
              <a:t> di Arduino e’ </a:t>
            </a:r>
            <a:r>
              <a:rPr lang="en-US" sz="2800" dirty="0" err="1">
                <a:solidFill>
                  <a:srgbClr val="FFFFFF"/>
                </a:solidFill>
              </a:rPr>
              <a:t>gia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presente</a:t>
            </a:r>
            <a:r>
              <a:rPr lang="en-US" sz="2800" dirty="0">
                <a:solidFill>
                  <a:srgbClr val="FFFFFF"/>
                </a:solidFill>
              </a:rPr>
              <a:t> una key, </a:t>
            </a:r>
            <a:r>
              <a:rPr lang="en-US" sz="2800" dirty="0" err="1">
                <a:solidFill>
                  <a:srgbClr val="FFFFFF"/>
                </a:solidFill>
              </a:rPr>
              <a:t>comunico</a:t>
            </a:r>
            <a:r>
              <a:rPr lang="en-US" sz="2800" dirty="0">
                <a:solidFill>
                  <a:srgbClr val="FFFFFF"/>
                </a:solidFill>
              </a:rPr>
              <a:t> a Java </a:t>
            </a:r>
            <a:r>
              <a:rPr lang="en-US" sz="2800" dirty="0" err="1">
                <a:solidFill>
                  <a:srgbClr val="FFFFFF"/>
                </a:solidFill>
              </a:rPr>
              <a:t>tramite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seriale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che</a:t>
            </a:r>
            <a:r>
              <a:rPr lang="en-US" sz="2800" dirty="0">
                <a:solidFill>
                  <a:srgbClr val="FFFFFF"/>
                </a:solidFill>
              </a:rPr>
              <a:t> la </a:t>
            </a:r>
            <a:r>
              <a:rPr lang="en-US" sz="2800" dirty="0" err="1">
                <a:solidFill>
                  <a:srgbClr val="FFFFFF"/>
                </a:solidFill>
              </a:rPr>
              <a:t>chiave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esiste</a:t>
            </a:r>
            <a:r>
              <a:rPr lang="en-US" sz="2800" dirty="0">
                <a:solidFill>
                  <a:srgbClr val="FFFFFF"/>
                </a:solidFill>
              </a:rPr>
              <a:t> o no.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D360B54-C3A3-43D4-9D6C-677A03B5B069}"/>
              </a:ext>
            </a:extLst>
          </p:cNvPr>
          <p:cNvSpPr txBox="1"/>
          <p:nvPr/>
        </p:nvSpPr>
        <p:spPr>
          <a:xfrm>
            <a:off x="5307102" y="3576829"/>
            <a:ext cx="68579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-</a:t>
            </a:r>
            <a:r>
              <a:rPr lang="en-US" sz="2800" dirty="0" err="1">
                <a:solidFill>
                  <a:schemeClr val="bg1"/>
                </a:solidFill>
              </a:rPr>
              <a:t>Controlla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nella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eeprom</a:t>
            </a:r>
            <a:r>
              <a:rPr lang="en-US" sz="2800" dirty="0">
                <a:solidFill>
                  <a:schemeClr val="bg1"/>
                </a:solidFill>
              </a:rPr>
              <a:t> ci </a:t>
            </a:r>
            <a:r>
              <a:rPr lang="en-US" sz="2800" dirty="0" err="1">
                <a:solidFill>
                  <a:schemeClr val="bg1"/>
                </a:solidFill>
              </a:rPr>
              <a:t>siano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caratteri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diversi</a:t>
            </a:r>
            <a:r>
              <a:rPr lang="en-US" sz="2800" dirty="0">
                <a:solidFill>
                  <a:schemeClr val="bg1"/>
                </a:solidFill>
              </a:rPr>
              <a:t> da 0, </a:t>
            </a:r>
            <a:r>
              <a:rPr lang="en-US" sz="2800" dirty="0" err="1">
                <a:solidFill>
                  <a:schemeClr val="bg1"/>
                </a:solidFill>
              </a:rPr>
              <a:t>questo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significa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che</a:t>
            </a:r>
            <a:r>
              <a:rPr lang="en-US" sz="2800" dirty="0">
                <a:solidFill>
                  <a:schemeClr val="bg1"/>
                </a:solidFill>
              </a:rPr>
              <a:t> la </a:t>
            </a:r>
            <a:r>
              <a:rPr lang="en-US" sz="2800" dirty="0" err="1">
                <a:solidFill>
                  <a:schemeClr val="bg1"/>
                </a:solidFill>
              </a:rPr>
              <a:t>eeprom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e’ </a:t>
            </a:r>
            <a:r>
              <a:rPr lang="en-US" sz="2800" dirty="0" err="1">
                <a:solidFill>
                  <a:schemeClr val="bg1"/>
                </a:solidFill>
              </a:rPr>
              <a:t>vuota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41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FB26DF-1058-4FF2-A7D8-CC9D04982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05FF58-6A1E-45BB-B715-B79BF25D7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749" y="758952"/>
            <a:ext cx="5763191" cy="53309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F663E57-5EFE-40CA-99A5-7BDB9590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220191-62B9-49A1-AAA0-9CAE6FF6EF11}"/>
              </a:ext>
            </a:extLst>
          </p:cNvPr>
          <p:cNvSpPr txBox="1"/>
          <p:nvPr/>
        </p:nvSpPr>
        <p:spPr>
          <a:xfrm>
            <a:off x="155643" y="1157591"/>
            <a:ext cx="32640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-La prima </a:t>
            </a:r>
            <a:r>
              <a:rPr lang="en-US" sz="2800" dirty="0" err="1">
                <a:solidFill>
                  <a:schemeClr val="bg1"/>
                </a:solidFill>
              </a:rPr>
              <a:t>procedura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restituisce</a:t>
            </a:r>
            <a:r>
              <a:rPr lang="en-US" sz="2800" dirty="0">
                <a:solidFill>
                  <a:schemeClr val="bg1"/>
                </a:solidFill>
              </a:rPr>
              <a:t> la </a:t>
            </a:r>
            <a:r>
              <a:rPr lang="en-US" sz="2800" dirty="0" err="1">
                <a:solidFill>
                  <a:schemeClr val="bg1"/>
                </a:solidFill>
              </a:rPr>
              <a:t>chiave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scritta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sulla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eeprom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5A85F5-7DDD-4EAA-90F1-23FBA29C137C}"/>
              </a:ext>
            </a:extLst>
          </p:cNvPr>
          <p:cNvSpPr txBox="1"/>
          <p:nvPr/>
        </p:nvSpPr>
        <p:spPr>
          <a:xfrm>
            <a:off x="240145" y="3429000"/>
            <a:ext cx="3076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-</a:t>
            </a:r>
            <a:r>
              <a:rPr lang="en-US" sz="2400" dirty="0" err="1">
                <a:solidFill>
                  <a:schemeClr val="bg1"/>
                </a:solidFill>
              </a:rPr>
              <a:t>inizializza</a:t>
            </a:r>
            <a:r>
              <a:rPr lang="en-US" sz="2400" dirty="0">
                <a:solidFill>
                  <a:schemeClr val="bg1"/>
                </a:solidFill>
              </a:rPr>
              <a:t> la </a:t>
            </a:r>
            <a:r>
              <a:rPr lang="en-US" sz="2400" dirty="0" err="1">
                <a:solidFill>
                  <a:schemeClr val="bg1"/>
                </a:solidFill>
              </a:rPr>
              <a:t>eeprom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con la </a:t>
            </a:r>
            <a:r>
              <a:rPr lang="en-US" sz="2400" dirty="0" err="1">
                <a:solidFill>
                  <a:schemeClr val="bg1"/>
                </a:solidFill>
              </a:rPr>
              <a:t>chiave</a:t>
            </a:r>
            <a:r>
              <a:rPr lang="en-US" sz="2400" dirty="0">
                <a:solidFill>
                  <a:schemeClr val="bg1"/>
                </a:solidFill>
              </a:rPr>
              <a:t> generate </a:t>
            </a:r>
          </a:p>
          <a:p>
            <a:r>
              <a:rPr lang="en-US" sz="2400" dirty="0">
                <a:solidFill>
                  <a:schemeClr val="bg1"/>
                </a:solidFill>
              </a:rPr>
              <a:t>da java.</a:t>
            </a:r>
            <a:endParaRPr lang="it-I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7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FB26DF-1058-4FF2-A7D8-CC9D04982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7513E6-4CB4-4E7B-AEDF-D2012C30B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592" y="758952"/>
            <a:ext cx="8510292" cy="46110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F663E57-5EFE-40CA-99A5-7BDB9590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1F0D02-DE33-4299-8E3A-ABDCBE0DEA92}"/>
              </a:ext>
            </a:extLst>
          </p:cNvPr>
          <p:cNvSpPr txBox="1"/>
          <p:nvPr/>
        </p:nvSpPr>
        <p:spPr>
          <a:xfrm>
            <a:off x="102602" y="1292498"/>
            <a:ext cx="32383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Questa </a:t>
            </a:r>
            <a:r>
              <a:rPr lang="en-US" sz="2400" dirty="0" err="1">
                <a:solidFill>
                  <a:schemeClr val="bg1"/>
                </a:solidFill>
              </a:rPr>
              <a:t>funzione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riesce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 </a:t>
            </a:r>
            <a:r>
              <a:rPr lang="en-US" sz="2400" dirty="0" err="1">
                <a:solidFill>
                  <a:schemeClr val="bg1"/>
                </a:solidFill>
              </a:rPr>
              <a:t>cryptare</a:t>
            </a:r>
            <a:r>
              <a:rPr lang="en-US" sz="2400" dirty="0">
                <a:solidFill>
                  <a:schemeClr val="bg1"/>
                </a:solidFill>
              </a:rPr>
              <a:t> e </a:t>
            </a:r>
            <a:r>
              <a:rPr lang="en-US" sz="2400" dirty="0" err="1">
                <a:solidFill>
                  <a:schemeClr val="bg1"/>
                </a:solidFill>
              </a:rPr>
              <a:t>decryptare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passandoli</a:t>
            </a:r>
            <a:r>
              <a:rPr lang="en-US" sz="2400" dirty="0">
                <a:solidFill>
                  <a:schemeClr val="bg1"/>
                </a:solidFill>
              </a:rPr>
              <a:t> file di input </a:t>
            </a:r>
          </a:p>
          <a:p>
            <a:r>
              <a:rPr lang="en-US" sz="2400" dirty="0">
                <a:solidFill>
                  <a:schemeClr val="bg1"/>
                </a:solidFill>
              </a:rPr>
              <a:t>ed output, e la </a:t>
            </a:r>
            <a:r>
              <a:rPr lang="en-US" sz="2400" dirty="0" err="1">
                <a:solidFill>
                  <a:schemeClr val="bg1"/>
                </a:solidFill>
              </a:rPr>
              <a:t>chiave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</a:rPr>
              <a:t>di </a:t>
            </a:r>
            <a:r>
              <a:rPr lang="en-US" sz="2400" dirty="0" err="1">
                <a:solidFill>
                  <a:schemeClr val="bg1"/>
                </a:solidFill>
              </a:rPr>
              <a:t>cryptazione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it-I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22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2FB26DF-1058-4FF2-A7D8-CC9D04982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A5D48B-8D57-42F0-B67D-B5F04A454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75" y="130760"/>
            <a:ext cx="4521601" cy="648158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F663E57-5EFE-40CA-99A5-7BDB9590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49118BA-3399-42F8-B510-4A28B60FE232}"/>
              </a:ext>
            </a:extLst>
          </p:cNvPr>
          <p:cNvSpPr txBox="1"/>
          <p:nvPr/>
        </p:nvSpPr>
        <p:spPr>
          <a:xfrm>
            <a:off x="69007" y="1588849"/>
            <a:ext cx="32072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Qui </a:t>
            </a:r>
            <a:r>
              <a:rPr lang="en-US" sz="2400" dirty="0" err="1">
                <a:solidFill>
                  <a:schemeClr val="bg1"/>
                </a:solidFill>
              </a:rPr>
              <a:t>controllo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che</a:t>
            </a:r>
            <a:r>
              <a:rPr lang="en-US" sz="2400" dirty="0">
                <a:solidFill>
                  <a:schemeClr val="bg1"/>
                </a:solidFill>
              </a:rPr>
              <a:t> la </a:t>
            </a:r>
            <a:r>
              <a:rPr lang="en-US" sz="2400" dirty="0" err="1">
                <a:solidFill>
                  <a:schemeClr val="bg1"/>
                </a:solidFill>
              </a:rPr>
              <a:t>seriale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sia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collegata</a:t>
            </a:r>
            <a:r>
              <a:rPr lang="en-US" sz="2400" dirty="0">
                <a:solidFill>
                  <a:schemeClr val="bg1"/>
                </a:solidFill>
              </a:rPr>
              <a:t> ad Arduino, </a:t>
            </a:r>
            <a:r>
              <a:rPr lang="en-US" sz="2400" dirty="0" err="1">
                <a:solidFill>
                  <a:schemeClr val="bg1"/>
                </a:solidFill>
              </a:rPr>
              <a:t>legge</a:t>
            </a:r>
            <a:r>
              <a:rPr lang="en-US" sz="2400" dirty="0">
                <a:solidFill>
                  <a:schemeClr val="bg1"/>
                </a:solidFill>
              </a:rPr>
              <a:t> o </a:t>
            </a:r>
          </a:p>
          <a:p>
            <a:r>
              <a:rPr lang="en-US" sz="2400" dirty="0">
                <a:solidFill>
                  <a:schemeClr val="bg1"/>
                </a:solidFill>
              </a:rPr>
              <a:t>genera la </a:t>
            </a:r>
            <a:r>
              <a:rPr lang="en-US" sz="2400" dirty="0" err="1">
                <a:solidFill>
                  <a:schemeClr val="bg1"/>
                </a:solidFill>
              </a:rPr>
              <a:t>chiave</a:t>
            </a:r>
            <a:r>
              <a:rPr lang="en-US" sz="2400" dirty="0">
                <a:solidFill>
                  <a:schemeClr val="bg1"/>
                </a:solidFill>
              </a:rPr>
              <a:t> in base </a:t>
            </a:r>
            <a:r>
              <a:rPr lang="en-US" sz="2400" dirty="0" err="1">
                <a:solidFill>
                  <a:schemeClr val="bg1"/>
                </a:solidFill>
              </a:rPr>
              <a:t>alla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presenza</a:t>
            </a:r>
            <a:r>
              <a:rPr lang="en-US" sz="2400" dirty="0">
                <a:solidFill>
                  <a:schemeClr val="bg1"/>
                </a:solidFill>
              </a:rPr>
              <a:t>, genera una </a:t>
            </a:r>
            <a:r>
              <a:rPr lang="en-US" sz="2400" dirty="0" err="1">
                <a:solidFill>
                  <a:schemeClr val="bg1"/>
                </a:solidFill>
              </a:rPr>
              <a:t>chiave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formata</a:t>
            </a:r>
            <a:r>
              <a:rPr lang="en-US" sz="2400" dirty="0">
                <a:solidFill>
                  <a:schemeClr val="bg1"/>
                </a:solidFill>
              </a:rPr>
              <a:t> da 24 </a:t>
            </a:r>
            <a:r>
              <a:rPr lang="en-US" sz="2400" dirty="0" err="1">
                <a:solidFill>
                  <a:schemeClr val="bg1"/>
                </a:solidFill>
              </a:rPr>
              <a:t>caratteri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letterali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it-I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48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67F8D59-81C4-462E-8AF6-2FE325AFF8C4}"/>
              </a:ext>
            </a:extLst>
          </p:cNvPr>
          <p:cNvSpPr txBox="1"/>
          <p:nvPr/>
        </p:nvSpPr>
        <p:spPr>
          <a:xfrm>
            <a:off x="870858" y="1766596"/>
            <a:ext cx="57974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il sito è stato creato: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1) per dare la possibilità ai clienti di scaricare il software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2)ho inserito una parte dove spiega l'utilizzo del software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3)nell'indice ho creato una sezione per andare sulla pagina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git</a:t>
            </a:r>
            <a:r>
              <a:rPr lang="it-IT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hub del progetto e per visualizzare le problematiche riscontrate durante la creazione del progetto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4) esiste un bottone per scaricare il documento dei requisiti inerente al progetto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784818A-38CB-4AB7-9DC2-C4F7AF631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082" y="1881554"/>
            <a:ext cx="4665306" cy="290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35324"/>
      </p:ext>
    </p:extLst>
  </p:cSld>
  <p:clrMapOvr>
    <a:masterClrMapping/>
  </p:clrMapOvr>
</p:sld>
</file>

<file path=ppt/theme/theme1.xml><?xml version="1.0" encoding="utf-8"?>
<a:theme xmlns:a="http://schemas.openxmlformats.org/drawingml/2006/main" name="Cornice">
  <a:themeElements>
    <a:clrScheme name="Cornic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rnic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rnic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TM03457475[[fn=Cornice]]</Template>
  <TotalTime>22</TotalTime>
  <Words>201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Century Gothic</vt:lpstr>
      <vt:lpstr>Corbel</vt:lpstr>
      <vt:lpstr>Wingdings 2</vt:lpstr>
      <vt:lpstr>Cornice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Gerosa Simone</dc:creator>
  <cp:lastModifiedBy>Gerosa Simone</cp:lastModifiedBy>
  <cp:revision>3</cp:revision>
  <dcterms:created xsi:type="dcterms:W3CDTF">2021-05-18T21:24:50Z</dcterms:created>
  <dcterms:modified xsi:type="dcterms:W3CDTF">2021-05-18T21:47:36Z</dcterms:modified>
</cp:coreProperties>
</file>