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0" r:id="rId4"/>
    <p:sldMasterId id="2147483648" r:id="rId5"/>
    <p:sldMasterId id="2147483713" r:id="rId6"/>
  </p:sldMasterIdLst>
  <p:notesMasterIdLst>
    <p:notesMasterId r:id="rId10"/>
  </p:notesMasterIdLst>
  <p:handoutMasterIdLst>
    <p:handoutMasterId r:id="rId11"/>
  </p:handoutMasterIdLst>
  <p:sldIdLst>
    <p:sldId id="256" r:id="rId7"/>
    <p:sldId id="428" r:id="rId8"/>
    <p:sldId id="426" r:id="rId9"/>
  </p:sldIdLst>
  <p:sldSz cx="9144000" cy="5143500" type="screen16x9"/>
  <p:notesSz cx="9928225" cy="67976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41">
          <p15:clr>
            <a:srgbClr val="A4A3A4"/>
          </p15:clr>
        </p15:guide>
        <p15:guide id="2" pos="3127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bah Malek" initials="SAM" lastIdx="2" clrIdx="0"/>
  <p:cmAuthor id="1" name="Vincent Bergeron" initials="VB" lastIdx="9" clrIdx="1"/>
  <p:cmAuthor id="2" name="Guillaume Charnier" initials="GC" lastIdx="8" clrIdx="2"/>
  <p:cmAuthor id="3" name="Sébastien Schweitzer" initials="SS" lastIdx="1" clrIdx="3">
    <p:extLst>
      <p:ext uri="{19B8F6BF-5375-455C-9EA6-DF929625EA0E}">
        <p15:presenceInfo xmlns:p15="http://schemas.microsoft.com/office/powerpoint/2012/main" userId="S-1-5-21-2210661130-2275466861-2976415688-1318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4B4B4"/>
    <a:srgbClr val="DD7D1D"/>
    <a:srgbClr val="2CEB89"/>
    <a:srgbClr val="BC8600"/>
    <a:srgbClr val="FF6600"/>
    <a:srgbClr val="000039"/>
    <a:srgbClr val="FFC021"/>
    <a:srgbClr val="0066FF"/>
    <a:srgbClr val="FFFFFF"/>
    <a:srgbClr val="D3D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372" autoAdjust="0"/>
  </p:normalViewPr>
  <p:slideViewPr>
    <p:cSldViewPr snapToGrid="0">
      <p:cViewPr varScale="1">
        <p:scale>
          <a:sx n="105" d="100"/>
          <a:sy n="105" d="100"/>
        </p:scale>
        <p:origin x="874" y="13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141"/>
        <p:guide pos="312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handoutMaster" Target="handoutMasters/handoutMaster1.xml"/><Relationship Id="rId5" Type="http://schemas.openxmlformats.org/officeDocument/2006/relationships/slideMaster" Target="slideMasters/slideMaster2.xml"/><Relationship Id="rId15" Type="http://schemas.openxmlformats.org/officeDocument/2006/relationships/theme" Target="theme/theme1.xml"/><Relationship Id="rId23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nsu Cevher" userId="S::cevher@voisinconsulting.com::df3717af-ac60-494c-bee7-a05e6cf79582" providerId="AD" clId="Web-{3051BCC9-8F25-4AC6-B0DB-44FD1D68B59E}"/>
    <pc:docChg chg="modSld">
      <pc:chgData name="Cansu Cevher" userId="S::cevher@voisinconsulting.com::df3717af-ac60-494c-bee7-a05e6cf79582" providerId="AD" clId="Web-{3051BCC9-8F25-4AC6-B0DB-44FD1D68B59E}" dt="2018-09-19T10:28:04.524" v="266" actId="20577"/>
      <pc:docMkLst>
        <pc:docMk/>
      </pc:docMkLst>
      <pc:sldChg chg="modSp">
        <pc:chgData name="Cansu Cevher" userId="S::cevher@voisinconsulting.com::df3717af-ac60-494c-bee7-a05e6cf79582" providerId="AD" clId="Web-{3051BCC9-8F25-4AC6-B0DB-44FD1D68B59E}" dt="2018-09-19T10:07:05.520" v="8" actId="20577"/>
        <pc:sldMkLst>
          <pc:docMk/>
          <pc:sldMk cId="3341980061" sldId="256"/>
        </pc:sldMkLst>
        <pc:spChg chg="mod">
          <ac:chgData name="Cansu Cevher" userId="S::cevher@voisinconsulting.com::df3717af-ac60-494c-bee7-a05e6cf79582" providerId="AD" clId="Web-{3051BCC9-8F25-4AC6-B0DB-44FD1D68B59E}" dt="2018-09-19T10:07:05.520" v="8" actId="20577"/>
          <ac:spMkLst>
            <pc:docMk/>
            <pc:sldMk cId="3341980061" sldId="256"/>
            <ac:spMk id="2" creationId="{00000000-0000-0000-0000-000000000000}"/>
          </ac:spMkLst>
        </pc:spChg>
      </pc:sldChg>
      <pc:sldChg chg="modSp">
        <pc:chgData name="Cansu Cevher" userId="S::cevher@voisinconsulting.com::df3717af-ac60-494c-bee7-a05e6cf79582" providerId="AD" clId="Web-{3051BCC9-8F25-4AC6-B0DB-44FD1D68B59E}" dt="2018-09-19T10:23:53.711" v="210" actId="20577"/>
        <pc:sldMkLst>
          <pc:docMk/>
          <pc:sldMk cId="3124033477" sldId="409"/>
        </pc:sldMkLst>
        <pc:spChg chg="mod">
          <ac:chgData name="Cansu Cevher" userId="S::cevher@voisinconsulting.com::df3717af-ac60-494c-bee7-a05e6cf79582" providerId="AD" clId="Web-{3051BCC9-8F25-4AC6-B0DB-44FD1D68B59E}" dt="2018-09-19T10:23:53.711" v="210" actId="20577"/>
          <ac:spMkLst>
            <pc:docMk/>
            <pc:sldMk cId="3124033477" sldId="409"/>
            <ac:spMk id="6" creationId="{00000000-0000-0000-0000-000000000000}"/>
          </ac:spMkLst>
        </pc:spChg>
      </pc:sldChg>
      <pc:sldChg chg="modSp">
        <pc:chgData name="Cansu Cevher" userId="S::cevher@voisinconsulting.com::df3717af-ac60-494c-bee7-a05e6cf79582" providerId="AD" clId="Web-{3051BCC9-8F25-4AC6-B0DB-44FD1D68B59E}" dt="2018-09-19T10:28:00.951" v="265" actId="20577"/>
        <pc:sldMkLst>
          <pc:docMk/>
          <pc:sldMk cId="3572176494" sldId="415"/>
        </pc:sldMkLst>
        <pc:spChg chg="mod">
          <ac:chgData name="Cansu Cevher" userId="S::cevher@voisinconsulting.com::df3717af-ac60-494c-bee7-a05e6cf79582" providerId="AD" clId="Web-{3051BCC9-8F25-4AC6-B0DB-44FD1D68B59E}" dt="2018-09-19T10:28:00.951" v="265" actId="20577"/>
          <ac:spMkLst>
            <pc:docMk/>
            <pc:sldMk cId="3572176494" sldId="415"/>
            <ac:spMk id="15" creationId="{2B722B63-849E-472B-8334-4481AFF77631}"/>
          </ac:spMkLst>
        </pc:spChg>
        <pc:spChg chg="mod">
          <ac:chgData name="Cansu Cevher" userId="S::cevher@voisinconsulting.com::df3717af-ac60-494c-bee7-a05e6cf79582" providerId="AD" clId="Web-{3051BCC9-8F25-4AC6-B0DB-44FD1D68B59E}" dt="2018-09-19T10:24:22.851" v="214" actId="20577"/>
          <ac:spMkLst>
            <pc:docMk/>
            <pc:sldMk cId="3572176494" sldId="415"/>
            <ac:spMk id="30" creationId="{3C30A4C7-E345-4A21-958F-A4E186FB8875}"/>
          </ac:spMkLst>
        </pc:spChg>
        <pc:spChg chg="mod">
          <ac:chgData name="Cansu Cevher" userId="S::cevher@voisinconsulting.com::df3717af-ac60-494c-bee7-a05e6cf79582" providerId="AD" clId="Web-{3051BCC9-8F25-4AC6-B0DB-44FD1D68B59E}" dt="2018-09-19T10:24:33.758" v="218" actId="20577"/>
          <ac:spMkLst>
            <pc:docMk/>
            <pc:sldMk cId="3572176494" sldId="415"/>
            <ac:spMk id="67" creationId="{667832FC-B8D4-49DF-B22B-82131DE821F2}"/>
          </ac:spMkLst>
        </pc:spChg>
      </pc:sldChg>
      <pc:sldChg chg="modSp">
        <pc:chgData name="Cansu Cevher" userId="S::cevher@voisinconsulting.com::df3717af-ac60-494c-bee7-a05e6cf79582" providerId="AD" clId="Web-{3051BCC9-8F25-4AC6-B0DB-44FD1D68B59E}" dt="2018-09-19T10:27:30.180" v="251" actId="20577"/>
        <pc:sldMkLst>
          <pc:docMk/>
          <pc:sldMk cId="498301455" sldId="418"/>
        </pc:sldMkLst>
        <pc:spChg chg="mod">
          <ac:chgData name="Cansu Cevher" userId="S::cevher@voisinconsulting.com::df3717af-ac60-494c-bee7-a05e6cf79582" providerId="AD" clId="Web-{3051BCC9-8F25-4AC6-B0DB-44FD1D68B59E}" dt="2018-09-19T10:27:30.180" v="251" actId="20577"/>
          <ac:spMkLst>
            <pc:docMk/>
            <pc:sldMk cId="498301455" sldId="418"/>
            <ac:spMk id="3" creationId="{00000000-0000-0000-0000-000000000000}"/>
          </ac:spMkLst>
        </pc:spChg>
      </pc:sldChg>
      <pc:sldChg chg="modSp">
        <pc:chgData name="Cansu Cevher" userId="S::cevher@voisinconsulting.com::df3717af-ac60-494c-bee7-a05e6cf79582" providerId="AD" clId="Web-{3051BCC9-8F25-4AC6-B0DB-44FD1D68B59E}" dt="2018-09-19T10:25:07.195" v="226" actId="20577"/>
        <pc:sldMkLst>
          <pc:docMk/>
          <pc:sldMk cId="590083829" sldId="419"/>
        </pc:sldMkLst>
        <pc:spChg chg="mod">
          <ac:chgData name="Cansu Cevher" userId="S::cevher@voisinconsulting.com::df3717af-ac60-494c-bee7-a05e6cf79582" providerId="AD" clId="Web-{3051BCC9-8F25-4AC6-B0DB-44FD1D68B59E}" dt="2018-09-19T10:25:07.195" v="226" actId="20577"/>
          <ac:spMkLst>
            <pc:docMk/>
            <pc:sldMk cId="590083829" sldId="419"/>
            <ac:spMk id="20" creationId="{B674B0E7-9298-418F-A56C-F9C110426AA2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4302231" cy="339884"/>
          </a:xfrm>
          <a:prstGeom prst="rect">
            <a:avLst/>
          </a:prstGeom>
        </p:spPr>
        <p:txBody>
          <a:bodyPr vert="horz" lIns="97926" tIns="48964" rIns="97926" bIns="4896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623698" y="2"/>
            <a:ext cx="4302231" cy="339884"/>
          </a:xfrm>
          <a:prstGeom prst="rect">
            <a:avLst/>
          </a:prstGeom>
        </p:spPr>
        <p:txBody>
          <a:bodyPr vert="horz" lIns="97926" tIns="48964" rIns="97926" bIns="48964" rtlCol="0"/>
          <a:lstStyle>
            <a:lvl1pPr algn="r">
              <a:defRPr sz="1300"/>
            </a:lvl1pPr>
          </a:lstStyle>
          <a:p>
            <a:fld id="{7709D52F-1772-435E-BF4A-6EB79836473D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456613"/>
            <a:ext cx="4302231" cy="339884"/>
          </a:xfrm>
          <a:prstGeom prst="rect">
            <a:avLst/>
          </a:prstGeom>
        </p:spPr>
        <p:txBody>
          <a:bodyPr vert="horz" lIns="97926" tIns="48964" rIns="97926" bIns="4896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623698" y="6456613"/>
            <a:ext cx="4302231" cy="339884"/>
          </a:xfrm>
          <a:prstGeom prst="rect">
            <a:avLst/>
          </a:prstGeom>
        </p:spPr>
        <p:txBody>
          <a:bodyPr vert="horz" lIns="97926" tIns="48964" rIns="97926" bIns="48964" rtlCol="0" anchor="b"/>
          <a:lstStyle>
            <a:lvl1pPr algn="r">
              <a:defRPr sz="1300"/>
            </a:lvl1pPr>
          </a:lstStyle>
          <a:p>
            <a:fld id="{12DE9BB0-AC48-48FD-939F-AE5753632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24885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4302231" cy="339884"/>
          </a:xfrm>
          <a:prstGeom prst="rect">
            <a:avLst/>
          </a:prstGeom>
        </p:spPr>
        <p:txBody>
          <a:bodyPr vert="horz" lIns="97926" tIns="48964" rIns="97926" bIns="4896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23698" y="2"/>
            <a:ext cx="4302231" cy="339884"/>
          </a:xfrm>
          <a:prstGeom prst="rect">
            <a:avLst/>
          </a:prstGeom>
        </p:spPr>
        <p:txBody>
          <a:bodyPr vert="horz" lIns="97926" tIns="48964" rIns="97926" bIns="48964" rtlCol="0"/>
          <a:lstStyle>
            <a:lvl1pPr algn="r">
              <a:defRPr sz="1300"/>
            </a:lvl1pPr>
          </a:lstStyle>
          <a:p>
            <a:fld id="{542DFABD-FCC2-43FF-B35A-7CA95647248D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701925" y="511175"/>
            <a:ext cx="4524375" cy="25463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7926" tIns="48964" rIns="97926" bIns="4896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92823" y="3228897"/>
            <a:ext cx="7942580" cy="3058954"/>
          </a:xfrm>
          <a:prstGeom prst="rect">
            <a:avLst/>
          </a:prstGeom>
        </p:spPr>
        <p:txBody>
          <a:bodyPr vert="horz" lIns="97926" tIns="48964" rIns="97926" bIns="4896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456613"/>
            <a:ext cx="4302231" cy="339884"/>
          </a:xfrm>
          <a:prstGeom prst="rect">
            <a:avLst/>
          </a:prstGeom>
        </p:spPr>
        <p:txBody>
          <a:bodyPr vert="horz" lIns="97926" tIns="48964" rIns="97926" bIns="4896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23698" y="6456613"/>
            <a:ext cx="4302231" cy="339884"/>
          </a:xfrm>
          <a:prstGeom prst="rect">
            <a:avLst/>
          </a:prstGeom>
        </p:spPr>
        <p:txBody>
          <a:bodyPr vert="horz" lIns="97926" tIns="48964" rIns="97926" bIns="48964" rtlCol="0" anchor="b"/>
          <a:lstStyle>
            <a:lvl1pPr algn="r">
              <a:defRPr sz="1300"/>
            </a:lvl1pPr>
          </a:lstStyle>
          <a:p>
            <a:fld id="{0228D175-3726-4BD0-8E2D-096D8B994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12650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1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3.xml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5" Type="http://schemas.openxmlformats.org/officeDocument/2006/relationships/tags" Target="../tags/tag6.xml"/><Relationship Id="rId4" Type="http://schemas.openxmlformats.org/officeDocument/2006/relationships/tags" Target="../tags/tag5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tags" Target="../tags/tag11.xml"/><Relationship Id="rId7" Type="http://schemas.openxmlformats.org/officeDocument/2006/relationships/slideMaster" Target="../slideMasters/slideMaster3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tags" Target="../tags/tag14.xml"/><Relationship Id="rId5" Type="http://schemas.openxmlformats.org/officeDocument/2006/relationships/tags" Target="../tags/tag13.xml"/><Relationship Id="rId4" Type="http://schemas.openxmlformats.org/officeDocument/2006/relationships/tags" Target="../tags/tag1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6" Type="http://schemas.openxmlformats.org/officeDocument/2006/relationships/slideMaster" Target="../slideMasters/slideMaster3.xml"/><Relationship Id="rId5" Type="http://schemas.openxmlformats.org/officeDocument/2006/relationships/tags" Target="../tags/tag19.xml"/><Relationship Id="rId4" Type="http://schemas.openxmlformats.org/officeDocument/2006/relationships/tags" Target="../tags/tag18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tags" Target="../tags/tag22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5" Type="http://schemas.openxmlformats.org/officeDocument/2006/relationships/slideMaster" Target="../slideMasters/slideMaster3.xml"/><Relationship Id="rId4" Type="http://schemas.openxmlformats.org/officeDocument/2006/relationships/tags" Target="../tags/tag23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tags" Target="../tags/tag26.xml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4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1872000" y="-20539"/>
            <a:ext cx="7272000" cy="4480937"/>
          </a:xfrm>
          <a:prstGeom prst="rect">
            <a:avLst/>
          </a:prstGeom>
          <a:gradFill flip="none" rotWithShape="1">
            <a:gsLst>
              <a:gs pos="100000">
                <a:srgbClr val="8E8E8E"/>
              </a:gs>
              <a:gs pos="0">
                <a:schemeClr val="bg1"/>
              </a:gs>
              <a:gs pos="5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b">
            <a:normAutofit/>
          </a:bodyPr>
          <a:lstStyle/>
          <a:p>
            <a:pPr lvl="0" algn="l"/>
            <a:endParaRPr lang="en-US" sz="4000" b="1"/>
          </a:p>
        </p:txBody>
      </p:sp>
      <p:sp>
        <p:nvSpPr>
          <p:cNvPr id="5" name="Rectangle 4"/>
          <p:cNvSpPr/>
          <p:nvPr userDrawn="1"/>
        </p:nvSpPr>
        <p:spPr>
          <a:xfrm>
            <a:off x="0" y="-20194"/>
            <a:ext cx="1800000" cy="448059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871999" y="987426"/>
            <a:ext cx="7272001" cy="3472972"/>
          </a:xfrm>
          <a:prstGeom prst="rect">
            <a:avLst/>
          </a:prstGeom>
        </p:spPr>
        <p:txBody>
          <a:bodyPr lIns="72000" tIns="72000" rIns="72000" bIns="72000" anchor="b">
            <a:normAutofit/>
          </a:bodyPr>
          <a:lstStyle>
            <a:lvl1pPr marL="0" indent="0" algn="r">
              <a:buNone/>
              <a:defRPr sz="4000" b="1" cap="sm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  <p:pic>
        <p:nvPicPr>
          <p:cNvPr id="7" name="Picture 2" descr="W:\web site\Design\VCLS logo SCREEN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9317" y="1"/>
            <a:ext cx="2018483" cy="987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872000" y="4532400"/>
            <a:ext cx="7272000" cy="540000"/>
          </a:xfrm>
          <a:prstGeom prst="rect">
            <a:avLst/>
          </a:prstGeom>
          <a:solidFill>
            <a:schemeClr val="accent3"/>
          </a:solidFill>
        </p:spPr>
        <p:txBody>
          <a:bodyPr lIns="72000" tIns="72000" rIns="72000" bIns="72000" anchor="ctr">
            <a:normAutofit/>
          </a:bodyPr>
          <a:lstStyle>
            <a:lvl1pPr marL="0" indent="0" algn="r">
              <a:spcBef>
                <a:spcPts val="0"/>
              </a:spcBef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8" name="Text Placeholder 5"/>
          <p:cNvSpPr txBox="1">
            <a:spLocks/>
          </p:cNvSpPr>
          <p:nvPr userDrawn="1"/>
        </p:nvSpPr>
        <p:spPr>
          <a:xfrm>
            <a:off x="-1440000" y="3045600"/>
            <a:ext cx="72000" cy="540000"/>
          </a:xfrm>
          <a:prstGeom prst="rect">
            <a:avLst/>
          </a:prstGeom>
          <a:solidFill>
            <a:srgbClr val="2CEB89">
              <a:alpha val="20000"/>
            </a:srgbClr>
          </a:solidFill>
          <a:ln w="3175" cap="flat" cmpd="sng" algn="ctr">
            <a:solidFill>
              <a:schemeClr val="tx1"/>
            </a:solidFill>
            <a:prstDash val="solid"/>
          </a:ln>
          <a:effectLst/>
        </p:spPr>
        <p:txBody>
          <a:bodyPr lIns="71992" tIns="71992" rIns="71992" bIns="71992" rtlCol="0" anchor="ctr"/>
          <a:lstStyle>
            <a:lvl1pPr marL="342900" indent="-34290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0" lang="en-US" sz="1400" b="1" i="0" u="none" strike="noStrike" kern="0" cap="none" spc="0" normalizeH="0" baseline="0" smtClean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1pPr>
            <a:lvl2pPr marL="571500" indent="-1143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US" sz="1800" kern="1200" smtClean="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2pPr>
            <a:lvl3pPr marL="1028700" indent="-114300" algn="l" defTabSz="914400" rtl="0" eaLnBrk="1" latinLnBrk="0" hangingPunct="1">
              <a:spcBef>
                <a:spcPct val="20000"/>
              </a:spcBef>
              <a:buSzPct val="80000"/>
              <a:buFont typeface="Calibri" pitchFamily="34" charset="0"/>
              <a:buChar char="ο"/>
              <a:defRPr lang="en-US" sz="1200" kern="1200" smtClean="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3pPr>
            <a:lvl4pPr marL="1485900" indent="-114300" algn="l" defTabSz="914400" rtl="0" eaLnBrk="1" latinLnBrk="0" hangingPunct="1">
              <a:spcBef>
                <a:spcPct val="20000"/>
              </a:spcBef>
              <a:buFont typeface="Arial" pitchFamily="34" charset="0"/>
              <a:buChar char="-"/>
              <a:defRPr lang="en-US" sz="1800" kern="1200" smtClean="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4pPr>
            <a:lvl5pPr marL="1943100" indent="-114300" algn="l" defTabSz="914400" rtl="0" eaLnBrk="1" latinLnBrk="0" hangingPunct="1">
              <a:spcBef>
                <a:spcPct val="20000"/>
              </a:spcBef>
              <a:buSzPct val="80000"/>
              <a:buFont typeface="Wingdings" pitchFamily="2" charset="2"/>
              <a:buChar char="§"/>
              <a:defRPr lang="en-US" sz="18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5pPr>
            <a:lvl6pPr marL="0" indent="0" algn="l" defTabSz="914400" rtl="0" eaLnBrk="1" latinLnBrk="0" hangingPunct="1">
              <a:spcBef>
                <a:spcPts val="0"/>
              </a:spcBef>
              <a:spcAft>
                <a:spcPts val="300"/>
              </a:spcAft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-108000" algn="l" defTabSz="914400" rtl="0" eaLnBrk="1" latinLnBrk="0" hangingPunct="1">
              <a:spcBef>
                <a:spcPts val="0"/>
              </a:spcBef>
              <a:buFont typeface="Calibri" pitchFamily="34" charset="0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</a:pPr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-1152000" y="684000"/>
            <a:ext cx="72000" cy="360000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spcCol="0"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-1152000" y="1044000"/>
            <a:ext cx="72000" cy="1054800"/>
          </a:xfrm>
          <a:prstGeom prst="rect">
            <a:avLst/>
          </a:prstGeom>
          <a:noFill/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spcCol="0"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-1152000" y="2170800"/>
            <a:ext cx="72000" cy="360000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spcCol="0"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-1152000" y="2530800"/>
            <a:ext cx="72000" cy="1054800"/>
          </a:xfrm>
          <a:prstGeom prst="rect">
            <a:avLst/>
          </a:prstGeom>
          <a:noFill/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spcCol="0"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-1152000" y="3657601"/>
            <a:ext cx="72000" cy="360000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spcCol="0"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-1152000" y="4017601"/>
            <a:ext cx="72000" cy="1054800"/>
          </a:xfrm>
          <a:prstGeom prst="rect">
            <a:avLst/>
          </a:prstGeom>
          <a:noFill/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spcCol="0"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-1296000" y="684000"/>
            <a:ext cx="72000" cy="360000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spcCol="0"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 userDrawn="1"/>
        </p:nvSpPr>
        <p:spPr>
          <a:xfrm>
            <a:off x="-1296000" y="1044000"/>
            <a:ext cx="72000" cy="1054800"/>
          </a:xfrm>
          <a:prstGeom prst="rect">
            <a:avLst/>
          </a:prstGeom>
          <a:noFill/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spcCol="0"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-1296000" y="2170800"/>
            <a:ext cx="72000" cy="360000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spcCol="0"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 userDrawn="1"/>
        </p:nvSpPr>
        <p:spPr>
          <a:xfrm>
            <a:off x="-1296000" y="2530800"/>
            <a:ext cx="72000" cy="2541600"/>
          </a:xfrm>
          <a:prstGeom prst="rect">
            <a:avLst/>
          </a:prstGeom>
          <a:noFill/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spcCol="0"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 userDrawn="1"/>
        </p:nvSpPr>
        <p:spPr>
          <a:xfrm>
            <a:off x="-1440000" y="684000"/>
            <a:ext cx="72000" cy="360000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spcCol="0"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 userDrawn="1"/>
        </p:nvSpPr>
        <p:spPr>
          <a:xfrm>
            <a:off x="-1440000" y="1044000"/>
            <a:ext cx="72000" cy="2541600"/>
          </a:xfrm>
          <a:prstGeom prst="rect">
            <a:avLst/>
          </a:prstGeom>
          <a:noFill/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spcCol="0"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 userDrawn="1"/>
        </p:nvSpPr>
        <p:spPr>
          <a:xfrm>
            <a:off x="-1440000" y="3678975"/>
            <a:ext cx="72000" cy="360000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spcCol="0"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 userDrawn="1"/>
        </p:nvSpPr>
        <p:spPr>
          <a:xfrm>
            <a:off x="-1440000" y="4038975"/>
            <a:ext cx="72000" cy="1033425"/>
          </a:xfrm>
          <a:prstGeom prst="rect">
            <a:avLst/>
          </a:prstGeom>
          <a:noFill/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spcCol="0" rtlCol="0" anchor="ctr"/>
          <a:lstStyle/>
          <a:p>
            <a:pPr algn="ctr"/>
            <a:endParaRPr lang="en-US"/>
          </a:p>
        </p:txBody>
      </p:sp>
      <p:sp>
        <p:nvSpPr>
          <p:cNvPr id="24" name="Text Placeholder 5"/>
          <p:cNvSpPr txBox="1">
            <a:spLocks/>
          </p:cNvSpPr>
          <p:nvPr userDrawn="1"/>
        </p:nvSpPr>
        <p:spPr>
          <a:xfrm>
            <a:off x="-1296000" y="4532400"/>
            <a:ext cx="72000" cy="540000"/>
          </a:xfrm>
          <a:prstGeom prst="rect">
            <a:avLst/>
          </a:prstGeom>
          <a:solidFill>
            <a:srgbClr val="2CEB89">
              <a:alpha val="20000"/>
            </a:srgbClr>
          </a:solidFill>
          <a:ln w="3175" cap="flat" cmpd="sng" algn="ctr">
            <a:solidFill>
              <a:schemeClr val="accent1"/>
            </a:solidFill>
            <a:prstDash val="solid"/>
          </a:ln>
          <a:effectLst/>
        </p:spPr>
        <p:txBody>
          <a:bodyPr lIns="71992" tIns="71992" rIns="71992" bIns="71992" rtlCol="0" anchor="ctr"/>
          <a:lstStyle>
            <a:lvl1pPr marL="342900" indent="-34290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0" lang="en-US" sz="1400" b="1" i="0" u="none" strike="noStrike" kern="0" cap="none" spc="0" normalizeH="0" baseline="0" smtClean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1pPr>
            <a:lvl2pPr marL="571500" indent="-1143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US" sz="1800" kern="1200" smtClean="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2pPr>
            <a:lvl3pPr marL="1028700" indent="-114300" algn="l" defTabSz="914400" rtl="0" eaLnBrk="1" latinLnBrk="0" hangingPunct="1">
              <a:spcBef>
                <a:spcPct val="20000"/>
              </a:spcBef>
              <a:buSzPct val="80000"/>
              <a:buFont typeface="Calibri" pitchFamily="34" charset="0"/>
              <a:buChar char="ο"/>
              <a:defRPr lang="en-US" sz="1200" kern="1200" smtClean="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3pPr>
            <a:lvl4pPr marL="1485900" indent="-114300" algn="l" defTabSz="914400" rtl="0" eaLnBrk="1" latinLnBrk="0" hangingPunct="1">
              <a:spcBef>
                <a:spcPct val="20000"/>
              </a:spcBef>
              <a:buFont typeface="Arial" pitchFamily="34" charset="0"/>
              <a:buChar char="-"/>
              <a:defRPr lang="en-US" sz="1800" kern="1200" smtClean="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4pPr>
            <a:lvl5pPr marL="1943100" indent="-114300" algn="l" defTabSz="914400" rtl="0" eaLnBrk="1" latinLnBrk="0" hangingPunct="1">
              <a:spcBef>
                <a:spcPct val="20000"/>
              </a:spcBef>
              <a:buSzPct val="80000"/>
              <a:buFont typeface="Wingdings" pitchFamily="2" charset="2"/>
              <a:buChar char="§"/>
              <a:defRPr lang="en-US" sz="18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5pPr>
            <a:lvl6pPr marL="0" indent="0" algn="l" defTabSz="914400" rtl="0" eaLnBrk="1" latinLnBrk="0" hangingPunct="1">
              <a:spcBef>
                <a:spcPts val="0"/>
              </a:spcBef>
              <a:spcAft>
                <a:spcPts val="300"/>
              </a:spcAft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-108000" algn="l" defTabSz="914400" rtl="0" eaLnBrk="1" latinLnBrk="0" hangingPunct="1">
              <a:spcBef>
                <a:spcPts val="0"/>
              </a:spcBef>
              <a:buFont typeface="Calibri" pitchFamily="34" charset="0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</a:pPr>
            <a:endParaRPr lang="en-US"/>
          </a:p>
        </p:txBody>
      </p:sp>
      <p:sp>
        <p:nvSpPr>
          <p:cNvPr id="25" name="Rectangle 24"/>
          <p:cNvSpPr/>
          <p:nvPr userDrawn="1"/>
        </p:nvSpPr>
        <p:spPr>
          <a:xfrm>
            <a:off x="-1584000" y="-1"/>
            <a:ext cx="72000" cy="4460399"/>
          </a:xfrm>
          <a:prstGeom prst="rect">
            <a:avLst/>
          </a:prstGeom>
          <a:solidFill>
            <a:schemeClr val="accent5"/>
          </a:solidFill>
          <a:ln w="31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spcCol="0"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 userDrawn="1"/>
        </p:nvSpPr>
        <p:spPr>
          <a:xfrm>
            <a:off x="-1584000" y="4532400"/>
            <a:ext cx="72000" cy="540000"/>
          </a:xfrm>
          <a:prstGeom prst="rect">
            <a:avLst/>
          </a:prstGeom>
          <a:solidFill>
            <a:schemeClr val="accent5"/>
          </a:solidFill>
          <a:ln w="31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spcCol="0"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 userDrawn="1"/>
        </p:nvSpPr>
        <p:spPr>
          <a:xfrm>
            <a:off x="719998" y="-1152000"/>
            <a:ext cx="2736000" cy="72000"/>
          </a:xfrm>
          <a:prstGeom prst="rect">
            <a:avLst/>
          </a:prstGeom>
          <a:noFill/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spcCol="0"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 userDrawn="1"/>
        </p:nvSpPr>
        <p:spPr>
          <a:xfrm>
            <a:off x="3527999" y="-1152000"/>
            <a:ext cx="2736000" cy="72000"/>
          </a:xfrm>
          <a:prstGeom prst="rect">
            <a:avLst/>
          </a:prstGeom>
          <a:noFill/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spcCol="0"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 userDrawn="1"/>
        </p:nvSpPr>
        <p:spPr>
          <a:xfrm>
            <a:off x="6336000" y="-1152000"/>
            <a:ext cx="2736000" cy="72000"/>
          </a:xfrm>
          <a:prstGeom prst="rect">
            <a:avLst/>
          </a:prstGeom>
          <a:noFill/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spcCol="0"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 userDrawn="1"/>
        </p:nvSpPr>
        <p:spPr>
          <a:xfrm>
            <a:off x="720392" y="-1296000"/>
            <a:ext cx="2736000" cy="72000"/>
          </a:xfrm>
          <a:prstGeom prst="rect">
            <a:avLst/>
          </a:prstGeom>
          <a:noFill/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spcCol="0"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 userDrawn="1"/>
        </p:nvSpPr>
        <p:spPr>
          <a:xfrm>
            <a:off x="3528392" y="-1296000"/>
            <a:ext cx="5543607" cy="72000"/>
          </a:xfrm>
          <a:prstGeom prst="rect">
            <a:avLst/>
          </a:prstGeom>
          <a:noFill/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spcCol="0"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 userDrawn="1"/>
        </p:nvSpPr>
        <p:spPr>
          <a:xfrm>
            <a:off x="6336394" y="-1440000"/>
            <a:ext cx="2736000" cy="72000"/>
          </a:xfrm>
          <a:prstGeom prst="rect">
            <a:avLst/>
          </a:prstGeom>
          <a:noFill/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spcCol="0"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 userDrawn="1"/>
        </p:nvSpPr>
        <p:spPr>
          <a:xfrm>
            <a:off x="719998" y="-1440000"/>
            <a:ext cx="5543607" cy="72000"/>
          </a:xfrm>
          <a:prstGeom prst="rect">
            <a:avLst/>
          </a:prstGeom>
          <a:noFill/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spcCol="0"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 userDrawn="1"/>
        </p:nvSpPr>
        <p:spPr>
          <a:xfrm>
            <a:off x="729917" y="-1584000"/>
            <a:ext cx="1080000" cy="72000"/>
          </a:xfrm>
          <a:prstGeom prst="rect">
            <a:avLst/>
          </a:prstGeom>
          <a:noFill/>
          <a:ln w="31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spcCol="0"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 userDrawn="1"/>
        </p:nvSpPr>
        <p:spPr>
          <a:xfrm>
            <a:off x="1872000" y="-1584000"/>
            <a:ext cx="4968000" cy="72000"/>
          </a:xfrm>
          <a:prstGeom prst="rect">
            <a:avLst/>
          </a:prstGeom>
          <a:solidFill>
            <a:schemeClr val="accent5"/>
          </a:solidFill>
          <a:ln w="31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spcCol="0"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 userDrawn="1"/>
        </p:nvSpPr>
        <p:spPr>
          <a:xfrm>
            <a:off x="6912197" y="-1584000"/>
            <a:ext cx="2160000" cy="72000"/>
          </a:xfrm>
          <a:prstGeom prst="rect">
            <a:avLst/>
          </a:prstGeom>
          <a:noFill/>
          <a:ln w="31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spcCol="0"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>
            <a:spLocks/>
          </p:cNvSpPr>
          <p:nvPr userDrawn="1"/>
        </p:nvSpPr>
        <p:spPr>
          <a:xfrm>
            <a:off x="729917" y="-1728000"/>
            <a:ext cx="3024000" cy="72000"/>
          </a:xfrm>
          <a:prstGeom prst="rect">
            <a:avLst/>
          </a:prstGeom>
          <a:solidFill>
            <a:schemeClr val="accent1"/>
          </a:solidFill>
          <a:ln w="3175" cap="flat" cmpd="sng" algn="ctr">
            <a:solidFill>
              <a:srgbClr val="ECFE06"/>
            </a:solidFill>
            <a:prstDash val="solid"/>
          </a:ln>
          <a:effectLst/>
        </p:spPr>
        <p:txBody>
          <a:bodyPr vert="horz" lIns="91431" tIns="45715" rIns="91431" bIns="45715" rtlCol="0" anchor="ctr">
            <a:normAutofit fontScale="25000" lnSpcReduction="20000"/>
          </a:bodyPr>
          <a:lstStyle/>
          <a:p>
            <a: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en-US" sz="12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8" name="Rectangle 37"/>
          <p:cNvSpPr>
            <a:spLocks/>
          </p:cNvSpPr>
          <p:nvPr userDrawn="1"/>
        </p:nvSpPr>
        <p:spPr>
          <a:xfrm>
            <a:off x="3852000" y="-1728000"/>
            <a:ext cx="3024000" cy="72000"/>
          </a:xfrm>
          <a:prstGeom prst="rect">
            <a:avLst/>
          </a:prstGeom>
          <a:solidFill>
            <a:schemeClr val="accent1"/>
          </a:solidFill>
          <a:ln w="3175" cap="flat" cmpd="sng" algn="ctr">
            <a:solidFill>
              <a:srgbClr val="ECFE06"/>
            </a:solidFill>
            <a:prstDash val="solid"/>
          </a:ln>
          <a:effectLst/>
        </p:spPr>
        <p:txBody>
          <a:bodyPr vert="horz" lIns="91431" tIns="45715" rIns="91431" bIns="45715" rtlCol="0" anchor="ctr">
            <a:normAutofit fontScale="25000" lnSpcReduction="20000"/>
          </a:bodyPr>
          <a:lstStyle/>
          <a:p>
            <a: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en-US" sz="12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9" name="Rectangle 38"/>
          <p:cNvSpPr/>
          <p:nvPr userDrawn="1"/>
        </p:nvSpPr>
        <p:spPr>
          <a:xfrm>
            <a:off x="6912197" y="-1728000"/>
            <a:ext cx="2160000" cy="72000"/>
          </a:xfrm>
          <a:prstGeom prst="rect">
            <a:avLst/>
          </a:prstGeom>
          <a:noFill/>
          <a:ln w="3175">
            <a:solidFill>
              <a:srgbClr val="ECFE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spcCol="0"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 userDrawn="1"/>
        </p:nvSpPr>
        <p:spPr>
          <a:xfrm>
            <a:off x="-1872000" y="684000"/>
            <a:ext cx="72000" cy="849600"/>
          </a:xfrm>
          <a:prstGeom prst="rect">
            <a:avLst/>
          </a:prstGeom>
          <a:noFill/>
          <a:ln w="3175">
            <a:solidFill>
              <a:srgbClr val="ECFE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spcCol="0"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 userDrawn="1"/>
        </p:nvSpPr>
        <p:spPr>
          <a:xfrm>
            <a:off x="-1872000" y="1605600"/>
            <a:ext cx="72000" cy="1695600"/>
          </a:xfrm>
          <a:prstGeom prst="rect">
            <a:avLst/>
          </a:prstGeom>
          <a:noFill/>
          <a:ln w="3175">
            <a:solidFill>
              <a:srgbClr val="ECFE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spcCol="0"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 userDrawn="1"/>
        </p:nvSpPr>
        <p:spPr>
          <a:xfrm>
            <a:off x="-1872000" y="3373199"/>
            <a:ext cx="72000" cy="1699201"/>
          </a:xfrm>
          <a:prstGeom prst="rect">
            <a:avLst/>
          </a:prstGeom>
          <a:noFill/>
          <a:ln w="3175">
            <a:solidFill>
              <a:srgbClr val="ECFE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spcCol="0"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>
            <a:spLocks/>
          </p:cNvSpPr>
          <p:nvPr userDrawn="1"/>
        </p:nvSpPr>
        <p:spPr>
          <a:xfrm>
            <a:off x="730800" y="-1872000"/>
            <a:ext cx="4104000" cy="72000"/>
          </a:xfrm>
          <a:prstGeom prst="rect">
            <a:avLst/>
          </a:prstGeom>
          <a:noFill/>
          <a:ln w="3175" cap="flat" cmpd="sng" algn="ctr">
            <a:solidFill>
              <a:srgbClr val="FF0000"/>
            </a:solidFill>
            <a:prstDash val="solid"/>
          </a:ln>
          <a:effectLst/>
        </p:spPr>
        <p:txBody>
          <a:bodyPr vert="horz" lIns="91431" tIns="45715" rIns="91431" bIns="45715" rtlCol="0" anchor="ctr">
            <a:normAutofit fontScale="25000" lnSpcReduction="20000"/>
          </a:bodyPr>
          <a:lstStyle/>
          <a:p>
            <a: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en-US" sz="12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4" name="Rectangle 43"/>
          <p:cNvSpPr>
            <a:spLocks/>
          </p:cNvSpPr>
          <p:nvPr userDrawn="1"/>
        </p:nvSpPr>
        <p:spPr>
          <a:xfrm>
            <a:off x="4968394" y="-1872000"/>
            <a:ext cx="4104000" cy="72000"/>
          </a:xfrm>
          <a:prstGeom prst="rect">
            <a:avLst/>
          </a:prstGeom>
          <a:noFill/>
          <a:ln w="3175" cap="flat" cmpd="sng" algn="ctr">
            <a:solidFill>
              <a:srgbClr val="FF0000"/>
            </a:solidFill>
            <a:prstDash val="solid"/>
          </a:ln>
          <a:effectLst/>
        </p:spPr>
        <p:txBody>
          <a:bodyPr vert="horz" lIns="91431" tIns="45715" rIns="91431" bIns="45715" rtlCol="0" anchor="ctr">
            <a:normAutofit fontScale="25000" lnSpcReduction="20000"/>
          </a:bodyPr>
          <a:lstStyle/>
          <a:p>
            <a: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en-US" sz="12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5" name="Rectangle 44"/>
          <p:cNvSpPr/>
          <p:nvPr userDrawn="1"/>
        </p:nvSpPr>
        <p:spPr>
          <a:xfrm>
            <a:off x="-2016000" y="684000"/>
            <a:ext cx="72000" cy="849600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spcCol="0"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 userDrawn="1"/>
        </p:nvSpPr>
        <p:spPr>
          <a:xfrm>
            <a:off x="-2016000" y="1605600"/>
            <a:ext cx="72000" cy="1105200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spcCol="0"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 userDrawn="1"/>
        </p:nvSpPr>
        <p:spPr>
          <a:xfrm>
            <a:off x="-2016000" y="2782800"/>
            <a:ext cx="72000" cy="1105200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spcCol="0"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 userDrawn="1"/>
        </p:nvSpPr>
        <p:spPr>
          <a:xfrm>
            <a:off x="-2016000" y="3960000"/>
            <a:ext cx="72000" cy="1105200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spcCol="0"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 userDrawn="1"/>
        </p:nvSpPr>
        <p:spPr>
          <a:xfrm>
            <a:off x="-1728000" y="0"/>
            <a:ext cx="72000" cy="3848400"/>
          </a:xfrm>
          <a:prstGeom prst="rect">
            <a:avLst/>
          </a:prstGeom>
          <a:solidFill>
            <a:schemeClr val="accent5"/>
          </a:solidFill>
          <a:ln w="31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spcCol="0"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 userDrawn="1"/>
        </p:nvSpPr>
        <p:spPr>
          <a:xfrm>
            <a:off x="-1728000" y="4532400"/>
            <a:ext cx="72000" cy="540000"/>
          </a:xfrm>
          <a:prstGeom prst="rect">
            <a:avLst/>
          </a:prstGeom>
          <a:solidFill>
            <a:schemeClr val="accent5"/>
          </a:solidFill>
          <a:ln w="31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spcCol="0"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 userDrawn="1"/>
        </p:nvSpPr>
        <p:spPr>
          <a:xfrm>
            <a:off x="-1728000" y="3920400"/>
            <a:ext cx="72000" cy="540000"/>
          </a:xfrm>
          <a:prstGeom prst="rect">
            <a:avLst/>
          </a:prstGeom>
          <a:solidFill>
            <a:schemeClr val="accent5"/>
          </a:solidFill>
          <a:ln w="31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spcCol="0"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 userDrawn="1"/>
        </p:nvSpPr>
        <p:spPr>
          <a:xfrm>
            <a:off x="-2160000" y="684000"/>
            <a:ext cx="72000" cy="489600"/>
          </a:xfrm>
          <a:prstGeom prst="rect">
            <a:avLst/>
          </a:prstGeom>
          <a:noFill/>
          <a:ln w="31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spcCol="0"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 userDrawn="1"/>
        </p:nvSpPr>
        <p:spPr>
          <a:xfrm>
            <a:off x="-2160000" y="1245600"/>
            <a:ext cx="72000" cy="180000"/>
          </a:xfrm>
          <a:prstGeom prst="rect">
            <a:avLst/>
          </a:prstGeom>
          <a:solidFill>
            <a:srgbClr val="7030A0"/>
          </a:solidFill>
          <a:ln w="31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spcCol="0"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 userDrawn="1"/>
        </p:nvSpPr>
        <p:spPr>
          <a:xfrm>
            <a:off x="-2160000" y="1245600"/>
            <a:ext cx="72000" cy="1879200"/>
          </a:xfrm>
          <a:prstGeom prst="rect">
            <a:avLst/>
          </a:prstGeom>
          <a:noFill/>
          <a:ln w="31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spcCol="0"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 userDrawn="1"/>
        </p:nvSpPr>
        <p:spPr>
          <a:xfrm>
            <a:off x="-2160000" y="3196800"/>
            <a:ext cx="72000" cy="180000"/>
          </a:xfrm>
          <a:prstGeom prst="rect">
            <a:avLst/>
          </a:prstGeom>
          <a:solidFill>
            <a:srgbClr val="7030A0"/>
          </a:solidFill>
          <a:ln w="31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spcCol="0"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 userDrawn="1"/>
        </p:nvSpPr>
        <p:spPr>
          <a:xfrm>
            <a:off x="-2160000" y="3196800"/>
            <a:ext cx="72000" cy="1879200"/>
          </a:xfrm>
          <a:prstGeom prst="rect">
            <a:avLst/>
          </a:prstGeom>
          <a:noFill/>
          <a:ln w="31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spcCol="0"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 userDrawn="1"/>
        </p:nvSpPr>
        <p:spPr>
          <a:xfrm>
            <a:off x="-2304000" y="684000"/>
            <a:ext cx="72000" cy="489600"/>
          </a:xfrm>
          <a:prstGeom prst="rect">
            <a:avLst/>
          </a:prstGeom>
          <a:noFill/>
          <a:ln w="31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spcCol="0"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 userDrawn="1"/>
        </p:nvSpPr>
        <p:spPr>
          <a:xfrm>
            <a:off x="-2304000" y="1245600"/>
            <a:ext cx="72000" cy="180000"/>
          </a:xfrm>
          <a:prstGeom prst="rect">
            <a:avLst/>
          </a:prstGeom>
          <a:solidFill>
            <a:srgbClr val="7030A0"/>
          </a:solidFill>
          <a:ln w="31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spcCol="0"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 userDrawn="1"/>
        </p:nvSpPr>
        <p:spPr>
          <a:xfrm>
            <a:off x="-2304000" y="1245600"/>
            <a:ext cx="72000" cy="1227600"/>
          </a:xfrm>
          <a:prstGeom prst="rect">
            <a:avLst/>
          </a:prstGeom>
          <a:noFill/>
          <a:ln w="31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spcCol="0"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 userDrawn="1"/>
        </p:nvSpPr>
        <p:spPr>
          <a:xfrm>
            <a:off x="-2304000" y="2545200"/>
            <a:ext cx="72000" cy="180000"/>
          </a:xfrm>
          <a:prstGeom prst="rect">
            <a:avLst/>
          </a:prstGeom>
          <a:solidFill>
            <a:srgbClr val="7030A0"/>
          </a:solidFill>
          <a:ln w="31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spcCol="0"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 userDrawn="1"/>
        </p:nvSpPr>
        <p:spPr>
          <a:xfrm>
            <a:off x="-2304000" y="2545200"/>
            <a:ext cx="72000" cy="1227600"/>
          </a:xfrm>
          <a:prstGeom prst="rect">
            <a:avLst/>
          </a:prstGeom>
          <a:noFill/>
          <a:ln w="31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spcCol="0"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 userDrawn="1"/>
        </p:nvSpPr>
        <p:spPr>
          <a:xfrm>
            <a:off x="-2304000" y="3844800"/>
            <a:ext cx="72000" cy="180000"/>
          </a:xfrm>
          <a:prstGeom prst="rect">
            <a:avLst/>
          </a:prstGeom>
          <a:solidFill>
            <a:srgbClr val="7030A0"/>
          </a:solidFill>
          <a:ln w="31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spcCol="0"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 userDrawn="1"/>
        </p:nvSpPr>
        <p:spPr>
          <a:xfrm>
            <a:off x="-2304000" y="3844800"/>
            <a:ext cx="72000" cy="1227600"/>
          </a:xfrm>
          <a:prstGeom prst="rect">
            <a:avLst/>
          </a:prstGeom>
          <a:noFill/>
          <a:ln w="31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spcCol="0" rtlCol="0" anchor="ctr"/>
          <a:lstStyle/>
          <a:p>
            <a:pPr algn="ctr"/>
            <a:endParaRPr lang="en-US"/>
          </a:p>
        </p:txBody>
      </p:sp>
      <p:grpSp>
        <p:nvGrpSpPr>
          <p:cNvPr id="64" name="Group 63"/>
          <p:cNvGrpSpPr/>
          <p:nvPr userDrawn="1"/>
        </p:nvGrpSpPr>
        <p:grpSpPr>
          <a:xfrm>
            <a:off x="0" y="-972000"/>
            <a:ext cx="9144000" cy="900000"/>
            <a:chOff x="0" y="-972000"/>
            <a:chExt cx="9144000" cy="900000"/>
          </a:xfrm>
        </p:grpSpPr>
        <p:cxnSp>
          <p:nvCxnSpPr>
            <p:cNvPr id="65" name="Straight Connector 64"/>
            <p:cNvCxnSpPr/>
            <p:nvPr userDrawn="1"/>
          </p:nvCxnSpPr>
          <p:spPr>
            <a:xfrm>
              <a:off x="0" y="-972000"/>
              <a:ext cx="0" cy="900000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 userDrawn="1"/>
          </p:nvCxnSpPr>
          <p:spPr>
            <a:xfrm>
              <a:off x="72000" y="-252000"/>
              <a:ext cx="0" cy="180000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 userDrawn="1"/>
          </p:nvCxnSpPr>
          <p:spPr>
            <a:xfrm>
              <a:off x="648000" y="-252000"/>
              <a:ext cx="0" cy="180000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 userDrawn="1"/>
          </p:nvCxnSpPr>
          <p:spPr>
            <a:xfrm>
              <a:off x="720000" y="-972000"/>
              <a:ext cx="0" cy="900000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 userDrawn="1"/>
          </p:nvCxnSpPr>
          <p:spPr>
            <a:xfrm>
              <a:off x="3456000" y="-252000"/>
              <a:ext cx="0" cy="180000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 userDrawn="1"/>
          </p:nvCxnSpPr>
          <p:spPr>
            <a:xfrm>
              <a:off x="9144000" y="-972000"/>
              <a:ext cx="0" cy="900000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 userDrawn="1"/>
          </p:nvCxnSpPr>
          <p:spPr>
            <a:xfrm>
              <a:off x="9072000" y="-252000"/>
              <a:ext cx="0" cy="180000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 userDrawn="1"/>
          </p:nvCxnSpPr>
          <p:spPr>
            <a:xfrm>
              <a:off x="3528000" y="-252000"/>
              <a:ext cx="0" cy="180000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 userDrawn="1"/>
          </p:nvCxnSpPr>
          <p:spPr>
            <a:xfrm>
              <a:off x="6264000" y="-252000"/>
              <a:ext cx="0" cy="180000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 userDrawn="1"/>
          </p:nvCxnSpPr>
          <p:spPr>
            <a:xfrm>
              <a:off x="6336000" y="-252000"/>
              <a:ext cx="0" cy="180000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 userDrawn="1"/>
          </p:nvCxnSpPr>
          <p:spPr>
            <a:xfrm>
              <a:off x="1800000" y="-432000"/>
              <a:ext cx="0" cy="18000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 userDrawn="1"/>
          </p:nvCxnSpPr>
          <p:spPr>
            <a:xfrm>
              <a:off x="1872000" y="-432000"/>
              <a:ext cx="0" cy="18000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 userDrawn="1"/>
          </p:nvCxnSpPr>
          <p:spPr>
            <a:xfrm>
              <a:off x="6840000" y="-432000"/>
              <a:ext cx="0" cy="18000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 userDrawn="1"/>
          </p:nvCxnSpPr>
          <p:spPr>
            <a:xfrm>
              <a:off x="6912000" y="-432000"/>
              <a:ext cx="0" cy="18000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 userDrawn="1"/>
          </p:nvCxnSpPr>
          <p:spPr>
            <a:xfrm>
              <a:off x="3744000" y="-612000"/>
              <a:ext cx="0" cy="180000"/>
            </a:xfrm>
            <a:prstGeom prst="line">
              <a:avLst/>
            </a:prstGeom>
            <a:ln w="3175">
              <a:solidFill>
                <a:srgbClr val="ECFE0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 userDrawn="1"/>
          </p:nvCxnSpPr>
          <p:spPr>
            <a:xfrm>
              <a:off x="4824000" y="-792000"/>
              <a:ext cx="0" cy="180000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 userDrawn="1"/>
          </p:nvCxnSpPr>
          <p:spPr>
            <a:xfrm>
              <a:off x="3816000" y="-612000"/>
              <a:ext cx="0" cy="180000"/>
            </a:xfrm>
            <a:prstGeom prst="line">
              <a:avLst/>
            </a:prstGeom>
            <a:ln w="3175">
              <a:solidFill>
                <a:srgbClr val="ECFE0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 userDrawn="1"/>
          </p:nvCxnSpPr>
          <p:spPr>
            <a:xfrm>
              <a:off x="6840000" y="-612000"/>
              <a:ext cx="0" cy="180000"/>
            </a:xfrm>
            <a:prstGeom prst="line">
              <a:avLst/>
            </a:prstGeom>
            <a:ln w="3175">
              <a:solidFill>
                <a:srgbClr val="ECFE0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 userDrawn="1"/>
          </p:nvCxnSpPr>
          <p:spPr>
            <a:xfrm>
              <a:off x="6912000" y="-612000"/>
              <a:ext cx="0" cy="180000"/>
            </a:xfrm>
            <a:prstGeom prst="line">
              <a:avLst/>
            </a:prstGeom>
            <a:ln w="3175">
              <a:solidFill>
                <a:srgbClr val="ECFE0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 userDrawn="1"/>
          </p:nvCxnSpPr>
          <p:spPr>
            <a:xfrm>
              <a:off x="4968000" y="-792000"/>
              <a:ext cx="0" cy="180000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 userDrawn="1"/>
          </p:nvCxnSpPr>
          <p:spPr>
            <a:xfrm>
              <a:off x="4896000" y="-972000"/>
              <a:ext cx="0" cy="900000"/>
            </a:xfrm>
            <a:prstGeom prst="line">
              <a:avLst/>
            </a:prstGeom>
            <a:ln w="31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 userDrawn="1"/>
          </p:nvCxnSpPr>
          <p:spPr>
            <a:xfrm>
              <a:off x="4499611" y="-972000"/>
              <a:ext cx="0" cy="180000"/>
            </a:xfrm>
            <a:prstGeom prst="line">
              <a:avLst/>
            </a:prstGeom>
            <a:ln w="31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 userDrawn="1"/>
          </p:nvCxnSpPr>
          <p:spPr>
            <a:xfrm>
              <a:off x="4643611" y="-972000"/>
              <a:ext cx="0" cy="180000"/>
            </a:xfrm>
            <a:prstGeom prst="line">
              <a:avLst/>
            </a:prstGeom>
            <a:ln w="31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8" name="Rectangle 87"/>
          <p:cNvSpPr>
            <a:spLocks/>
          </p:cNvSpPr>
          <p:nvPr userDrawn="1"/>
        </p:nvSpPr>
        <p:spPr>
          <a:xfrm>
            <a:off x="71505" y="-2016000"/>
            <a:ext cx="4428105" cy="72000"/>
          </a:xfrm>
          <a:prstGeom prst="rect">
            <a:avLst/>
          </a:prstGeom>
          <a:noFill/>
          <a:ln w="3175" cap="flat" cmpd="sng" algn="ctr">
            <a:solidFill>
              <a:srgbClr val="7030A0"/>
            </a:solidFill>
            <a:prstDash val="solid"/>
          </a:ln>
          <a:effectLst/>
        </p:spPr>
        <p:txBody>
          <a:bodyPr vert="horz" lIns="91431" tIns="45715" rIns="91431" bIns="45715" rtlCol="0" anchor="ctr">
            <a:normAutofit fontScale="25000" lnSpcReduction="20000"/>
          </a:bodyPr>
          <a:lstStyle/>
          <a:p>
            <a: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en-US" sz="12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89" name="Rectangle 88"/>
          <p:cNvSpPr>
            <a:spLocks/>
          </p:cNvSpPr>
          <p:nvPr userDrawn="1"/>
        </p:nvSpPr>
        <p:spPr>
          <a:xfrm>
            <a:off x="4643610" y="-2016000"/>
            <a:ext cx="4434105" cy="72000"/>
          </a:xfrm>
          <a:prstGeom prst="rect">
            <a:avLst/>
          </a:prstGeom>
          <a:noFill/>
          <a:ln w="3175" cap="flat" cmpd="sng" algn="ctr">
            <a:solidFill>
              <a:srgbClr val="7030A0"/>
            </a:solidFill>
            <a:prstDash val="solid"/>
          </a:ln>
          <a:effectLst/>
        </p:spPr>
        <p:txBody>
          <a:bodyPr vert="horz" lIns="91431" tIns="45715" rIns="91431" bIns="45715" rtlCol="0" anchor="ctr">
            <a:normAutofit fontScale="25000" lnSpcReduction="20000"/>
          </a:bodyPr>
          <a:lstStyle/>
          <a:p>
            <a: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en-US" sz="12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90" name="Straight Connector 89"/>
          <p:cNvCxnSpPr/>
          <p:nvPr userDrawn="1"/>
        </p:nvCxnSpPr>
        <p:spPr>
          <a:xfrm>
            <a:off x="-1008000" y="5144400"/>
            <a:ext cx="90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/>
          <p:cNvSpPr/>
          <p:nvPr userDrawn="1"/>
        </p:nvSpPr>
        <p:spPr>
          <a:xfrm>
            <a:off x="-1872000" y="1605600"/>
            <a:ext cx="72000" cy="288000"/>
          </a:xfrm>
          <a:prstGeom prst="rect">
            <a:avLst/>
          </a:prstGeom>
          <a:solidFill>
            <a:srgbClr val="FFFF00"/>
          </a:solidFill>
          <a:ln w="3175">
            <a:solidFill>
              <a:srgbClr val="ECFE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spcCol="0"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 userDrawn="1"/>
        </p:nvSpPr>
        <p:spPr>
          <a:xfrm>
            <a:off x="-1872000" y="3373199"/>
            <a:ext cx="72000" cy="288000"/>
          </a:xfrm>
          <a:prstGeom prst="rect">
            <a:avLst/>
          </a:prstGeom>
          <a:solidFill>
            <a:srgbClr val="FFFF00"/>
          </a:solidFill>
          <a:ln w="3175">
            <a:solidFill>
              <a:srgbClr val="ECFE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spcCol="0" rtlCol="0" anchor="ctr"/>
          <a:lstStyle/>
          <a:p>
            <a:pPr algn="ctr"/>
            <a:endParaRPr lang="en-US"/>
          </a:p>
        </p:txBody>
      </p:sp>
      <p:grpSp>
        <p:nvGrpSpPr>
          <p:cNvPr id="93" name="Group 92"/>
          <p:cNvGrpSpPr/>
          <p:nvPr userDrawn="1"/>
        </p:nvGrpSpPr>
        <p:grpSpPr>
          <a:xfrm flipV="1">
            <a:off x="0" y="5252400"/>
            <a:ext cx="9144000" cy="900000"/>
            <a:chOff x="0" y="-972000"/>
            <a:chExt cx="9144000" cy="900000"/>
          </a:xfrm>
        </p:grpSpPr>
        <p:cxnSp>
          <p:nvCxnSpPr>
            <p:cNvPr id="94" name="Straight Connector 93"/>
            <p:cNvCxnSpPr/>
            <p:nvPr userDrawn="1"/>
          </p:nvCxnSpPr>
          <p:spPr>
            <a:xfrm>
              <a:off x="0" y="-972000"/>
              <a:ext cx="0" cy="900000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 userDrawn="1"/>
          </p:nvCxnSpPr>
          <p:spPr>
            <a:xfrm>
              <a:off x="72000" y="-252000"/>
              <a:ext cx="0" cy="180000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 userDrawn="1"/>
          </p:nvCxnSpPr>
          <p:spPr>
            <a:xfrm>
              <a:off x="648000" y="-252000"/>
              <a:ext cx="0" cy="180000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 userDrawn="1"/>
          </p:nvCxnSpPr>
          <p:spPr>
            <a:xfrm>
              <a:off x="720000" y="-972000"/>
              <a:ext cx="0" cy="900000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 userDrawn="1"/>
          </p:nvCxnSpPr>
          <p:spPr>
            <a:xfrm>
              <a:off x="3456000" y="-252000"/>
              <a:ext cx="0" cy="180000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 userDrawn="1"/>
          </p:nvCxnSpPr>
          <p:spPr>
            <a:xfrm>
              <a:off x="9144000" y="-972000"/>
              <a:ext cx="0" cy="900000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 userDrawn="1"/>
          </p:nvCxnSpPr>
          <p:spPr>
            <a:xfrm>
              <a:off x="9072000" y="-252000"/>
              <a:ext cx="0" cy="180000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 userDrawn="1"/>
          </p:nvCxnSpPr>
          <p:spPr>
            <a:xfrm>
              <a:off x="3528000" y="-252000"/>
              <a:ext cx="0" cy="180000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 userDrawn="1"/>
          </p:nvCxnSpPr>
          <p:spPr>
            <a:xfrm>
              <a:off x="6264000" y="-252000"/>
              <a:ext cx="0" cy="180000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 userDrawn="1"/>
          </p:nvCxnSpPr>
          <p:spPr>
            <a:xfrm>
              <a:off x="6336000" y="-252000"/>
              <a:ext cx="0" cy="180000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 userDrawn="1"/>
          </p:nvCxnSpPr>
          <p:spPr>
            <a:xfrm>
              <a:off x="1800000" y="-432000"/>
              <a:ext cx="0" cy="18000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 userDrawn="1"/>
          </p:nvCxnSpPr>
          <p:spPr>
            <a:xfrm>
              <a:off x="1872000" y="-432000"/>
              <a:ext cx="0" cy="18000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 userDrawn="1"/>
          </p:nvCxnSpPr>
          <p:spPr>
            <a:xfrm>
              <a:off x="6840000" y="-432000"/>
              <a:ext cx="0" cy="18000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 userDrawn="1"/>
          </p:nvCxnSpPr>
          <p:spPr>
            <a:xfrm>
              <a:off x="6912000" y="-432000"/>
              <a:ext cx="0" cy="18000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 userDrawn="1"/>
          </p:nvCxnSpPr>
          <p:spPr>
            <a:xfrm>
              <a:off x="3744000" y="-612000"/>
              <a:ext cx="0" cy="180000"/>
            </a:xfrm>
            <a:prstGeom prst="line">
              <a:avLst/>
            </a:prstGeom>
            <a:ln w="3175">
              <a:solidFill>
                <a:srgbClr val="ECFE0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 userDrawn="1"/>
          </p:nvCxnSpPr>
          <p:spPr>
            <a:xfrm>
              <a:off x="4824000" y="-792000"/>
              <a:ext cx="0" cy="180000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 userDrawn="1"/>
          </p:nvCxnSpPr>
          <p:spPr>
            <a:xfrm>
              <a:off x="3816000" y="-612000"/>
              <a:ext cx="0" cy="180000"/>
            </a:xfrm>
            <a:prstGeom prst="line">
              <a:avLst/>
            </a:prstGeom>
            <a:ln w="3175">
              <a:solidFill>
                <a:srgbClr val="ECFE0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 userDrawn="1"/>
          </p:nvCxnSpPr>
          <p:spPr>
            <a:xfrm>
              <a:off x="6840000" y="-612000"/>
              <a:ext cx="0" cy="180000"/>
            </a:xfrm>
            <a:prstGeom prst="line">
              <a:avLst/>
            </a:prstGeom>
            <a:ln w="3175">
              <a:solidFill>
                <a:srgbClr val="ECFE0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 userDrawn="1"/>
          </p:nvCxnSpPr>
          <p:spPr>
            <a:xfrm>
              <a:off x="6912000" y="-612000"/>
              <a:ext cx="0" cy="180000"/>
            </a:xfrm>
            <a:prstGeom prst="line">
              <a:avLst/>
            </a:prstGeom>
            <a:ln w="3175">
              <a:solidFill>
                <a:srgbClr val="ECFE0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 userDrawn="1"/>
          </p:nvCxnSpPr>
          <p:spPr>
            <a:xfrm>
              <a:off x="4968000" y="-792000"/>
              <a:ext cx="0" cy="180000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 userDrawn="1"/>
          </p:nvCxnSpPr>
          <p:spPr>
            <a:xfrm>
              <a:off x="4896000" y="-972000"/>
              <a:ext cx="0" cy="900000"/>
            </a:xfrm>
            <a:prstGeom prst="line">
              <a:avLst/>
            </a:prstGeom>
            <a:ln w="31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 userDrawn="1"/>
          </p:nvCxnSpPr>
          <p:spPr>
            <a:xfrm>
              <a:off x="4499611" y="-972000"/>
              <a:ext cx="0" cy="180000"/>
            </a:xfrm>
            <a:prstGeom prst="line">
              <a:avLst/>
            </a:prstGeom>
            <a:ln w="31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 userDrawn="1"/>
          </p:nvCxnSpPr>
          <p:spPr>
            <a:xfrm>
              <a:off x="4643611" y="-972000"/>
              <a:ext cx="0" cy="180000"/>
            </a:xfrm>
            <a:prstGeom prst="line">
              <a:avLst/>
            </a:prstGeom>
            <a:ln w="31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7" name="Rectangle 116"/>
          <p:cNvSpPr/>
          <p:nvPr userDrawn="1"/>
        </p:nvSpPr>
        <p:spPr>
          <a:xfrm>
            <a:off x="-2304000" y="1245600"/>
            <a:ext cx="36000" cy="360000"/>
          </a:xfrm>
          <a:prstGeom prst="rect">
            <a:avLst/>
          </a:prstGeom>
          <a:solidFill>
            <a:srgbClr val="7030A0"/>
          </a:solidFill>
          <a:ln w="31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spcCol="0" rtlCol="0" anchor="ctr"/>
          <a:lstStyle/>
          <a:p>
            <a:pPr algn="ctr"/>
            <a:endParaRPr lang="en-US"/>
          </a:p>
        </p:txBody>
      </p:sp>
      <p:grpSp>
        <p:nvGrpSpPr>
          <p:cNvPr id="118" name="Group 117"/>
          <p:cNvGrpSpPr/>
          <p:nvPr userDrawn="1"/>
        </p:nvGrpSpPr>
        <p:grpSpPr>
          <a:xfrm>
            <a:off x="-1008000" y="0"/>
            <a:ext cx="900000" cy="5072400"/>
            <a:chOff x="-1008000" y="0"/>
            <a:chExt cx="900000" cy="5072400"/>
          </a:xfrm>
        </p:grpSpPr>
        <p:cxnSp>
          <p:nvCxnSpPr>
            <p:cNvPr id="119" name="Straight Connector 118"/>
            <p:cNvCxnSpPr/>
            <p:nvPr userDrawn="1"/>
          </p:nvCxnSpPr>
          <p:spPr>
            <a:xfrm>
              <a:off x="-288000" y="72000"/>
              <a:ext cx="180000" cy="0"/>
            </a:xfrm>
            <a:prstGeom prst="line">
              <a:avLst/>
            </a:prstGeom>
            <a:ln w="31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 userDrawn="1"/>
          </p:nvCxnSpPr>
          <p:spPr>
            <a:xfrm>
              <a:off x="-288000" y="432000"/>
              <a:ext cx="180000" cy="0"/>
            </a:xfrm>
            <a:prstGeom prst="line">
              <a:avLst/>
            </a:prstGeom>
            <a:ln w="31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 userDrawn="1"/>
          </p:nvCxnSpPr>
          <p:spPr>
            <a:xfrm>
              <a:off x="-288000" y="504000"/>
              <a:ext cx="180000" cy="0"/>
            </a:xfrm>
            <a:prstGeom prst="line">
              <a:avLst/>
            </a:prstGeom>
            <a:ln w="31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 userDrawn="1"/>
          </p:nvCxnSpPr>
          <p:spPr>
            <a:xfrm>
              <a:off x="-288000" y="612000"/>
              <a:ext cx="180000" cy="0"/>
            </a:xfrm>
            <a:prstGeom prst="line">
              <a:avLst/>
            </a:prstGeom>
            <a:ln w="31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 userDrawn="1"/>
          </p:nvCxnSpPr>
          <p:spPr>
            <a:xfrm>
              <a:off x="-1008000" y="684000"/>
              <a:ext cx="900000" cy="0"/>
            </a:xfrm>
            <a:prstGeom prst="line">
              <a:avLst/>
            </a:prstGeom>
            <a:ln w="31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 userDrawn="1"/>
          </p:nvCxnSpPr>
          <p:spPr>
            <a:xfrm>
              <a:off x="-288000" y="1044000"/>
              <a:ext cx="180000" cy="0"/>
            </a:xfrm>
            <a:prstGeom prst="line">
              <a:avLst/>
            </a:prstGeom>
            <a:ln w="31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 userDrawn="1"/>
          </p:nvCxnSpPr>
          <p:spPr>
            <a:xfrm>
              <a:off x="-288000" y="2098800"/>
              <a:ext cx="180000" cy="0"/>
            </a:xfrm>
            <a:prstGeom prst="line">
              <a:avLst/>
            </a:prstGeom>
            <a:ln w="31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 userDrawn="1"/>
          </p:nvCxnSpPr>
          <p:spPr>
            <a:xfrm>
              <a:off x="-288000" y="2170800"/>
              <a:ext cx="180000" cy="0"/>
            </a:xfrm>
            <a:prstGeom prst="line">
              <a:avLst/>
            </a:prstGeom>
            <a:ln w="31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 userDrawn="1"/>
          </p:nvCxnSpPr>
          <p:spPr>
            <a:xfrm>
              <a:off x="-288000" y="2530800"/>
              <a:ext cx="180000" cy="0"/>
            </a:xfrm>
            <a:prstGeom prst="line">
              <a:avLst/>
            </a:prstGeom>
            <a:ln w="31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 userDrawn="1"/>
          </p:nvCxnSpPr>
          <p:spPr>
            <a:xfrm>
              <a:off x="-288000" y="3585600"/>
              <a:ext cx="180000" cy="0"/>
            </a:xfrm>
            <a:prstGeom prst="line">
              <a:avLst/>
            </a:prstGeom>
            <a:ln w="31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 userDrawn="1"/>
          </p:nvCxnSpPr>
          <p:spPr>
            <a:xfrm>
              <a:off x="-288000" y="3657600"/>
              <a:ext cx="180000" cy="0"/>
            </a:xfrm>
            <a:prstGeom prst="line">
              <a:avLst/>
            </a:prstGeom>
            <a:ln w="31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 userDrawn="1"/>
          </p:nvCxnSpPr>
          <p:spPr>
            <a:xfrm>
              <a:off x="-288000" y="4017600"/>
              <a:ext cx="180000" cy="0"/>
            </a:xfrm>
            <a:prstGeom prst="line">
              <a:avLst/>
            </a:prstGeom>
            <a:ln w="31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 userDrawn="1"/>
          </p:nvCxnSpPr>
          <p:spPr>
            <a:xfrm>
              <a:off x="-1008000" y="5072400"/>
              <a:ext cx="900000" cy="0"/>
            </a:xfrm>
            <a:prstGeom prst="line">
              <a:avLst/>
            </a:prstGeom>
            <a:ln w="31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 userDrawn="1"/>
          </p:nvCxnSpPr>
          <p:spPr>
            <a:xfrm>
              <a:off x="-288000" y="3045600"/>
              <a:ext cx="180000" cy="0"/>
            </a:xfrm>
            <a:prstGeom prst="line">
              <a:avLst/>
            </a:prstGeom>
            <a:ln w="31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 userDrawn="1"/>
          </p:nvCxnSpPr>
          <p:spPr>
            <a:xfrm>
              <a:off x="-288000" y="4532400"/>
              <a:ext cx="180000" cy="0"/>
            </a:xfrm>
            <a:prstGeom prst="line">
              <a:avLst/>
            </a:prstGeom>
            <a:ln w="31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 userDrawn="1"/>
          </p:nvCxnSpPr>
          <p:spPr>
            <a:xfrm>
              <a:off x="-1008000" y="0"/>
              <a:ext cx="900000" cy="0"/>
            </a:xfrm>
            <a:prstGeom prst="line">
              <a:avLst/>
            </a:prstGeom>
            <a:ln w="31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 userDrawn="1"/>
          </p:nvCxnSpPr>
          <p:spPr>
            <a:xfrm>
              <a:off x="-432000" y="4460400"/>
              <a:ext cx="1800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 userDrawn="1"/>
          </p:nvCxnSpPr>
          <p:spPr>
            <a:xfrm>
              <a:off x="-612000" y="1533600"/>
              <a:ext cx="180000" cy="0"/>
            </a:xfrm>
            <a:prstGeom prst="line">
              <a:avLst/>
            </a:prstGeom>
            <a:ln w="3175">
              <a:solidFill>
                <a:srgbClr val="ECFE0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 userDrawn="1"/>
          </p:nvCxnSpPr>
          <p:spPr>
            <a:xfrm>
              <a:off x="-792000" y="1533600"/>
              <a:ext cx="180000" cy="0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 userDrawn="1"/>
          </p:nvCxnSpPr>
          <p:spPr>
            <a:xfrm>
              <a:off x="-612000" y="1605600"/>
              <a:ext cx="180000" cy="0"/>
            </a:xfrm>
            <a:prstGeom prst="line">
              <a:avLst/>
            </a:prstGeom>
            <a:ln w="3175">
              <a:solidFill>
                <a:srgbClr val="ECFE0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 userDrawn="1"/>
          </p:nvCxnSpPr>
          <p:spPr>
            <a:xfrm>
              <a:off x="-612000" y="3301200"/>
              <a:ext cx="180000" cy="0"/>
            </a:xfrm>
            <a:prstGeom prst="line">
              <a:avLst/>
            </a:prstGeom>
            <a:ln w="3175">
              <a:solidFill>
                <a:srgbClr val="ECFE0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 userDrawn="1"/>
          </p:nvCxnSpPr>
          <p:spPr>
            <a:xfrm>
              <a:off x="-612000" y="3373200"/>
              <a:ext cx="180000" cy="0"/>
            </a:xfrm>
            <a:prstGeom prst="line">
              <a:avLst/>
            </a:prstGeom>
            <a:ln w="3175">
              <a:solidFill>
                <a:srgbClr val="ECFE0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 userDrawn="1"/>
          </p:nvCxnSpPr>
          <p:spPr>
            <a:xfrm>
              <a:off x="-1008000" y="2880000"/>
              <a:ext cx="900000" cy="0"/>
            </a:xfrm>
            <a:prstGeom prst="line">
              <a:avLst/>
            </a:prstGeom>
            <a:ln w="31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 userDrawn="1"/>
          </p:nvCxnSpPr>
          <p:spPr>
            <a:xfrm>
              <a:off x="-792000" y="1605600"/>
              <a:ext cx="180000" cy="0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 userDrawn="1"/>
          </p:nvCxnSpPr>
          <p:spPr>
            <a:xfrm>
              <a:off x="-792000" y="2710800"/>
              <a:ext cx="180000" cy="0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 userDrawn="1"/>
          </p:nvCxnSpPr>
          <p:spPr>
            <a:xfrm>
              <a:off x="-792000" y="2782800"/>
              <a:ext cx="180000" cy="0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 userDrawn="1"/>
          </p:nvCxnSpPr>
          <p:spPr>
            <a:xfrm>
              <a:off x="-792000" y="3888000"/>
              <a:ext cx="180000" cy="0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 userDrawn="1"/>
          </p:nvCxnSpPr>
          <p:spPr>
            <a:xfrm>
              <a:off x="-792000" y="3960000"/>
              <a:ext cx="180000" cy="0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/>
            <p:nvPr userDrawn="1"/>
          </p:nvCxnSpPr>
          <p:spPr>
            <a:xfrm>
              <a:off x="-432000" y="4532400"/>
              <a:ext cx="1800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 userDrawn="1"/>
          </p:nvCxnSpPr>
          <p:spPr>
            <a:xfrm>
              <a:off x="-432000" y="3776400"/>
              <a:ext cx="1800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 userDrawn="1"/>
          </p:nvCxnSpPr>
          <p:spPr>
            <a:xfrm>
              <a:off x="-432000" y="3848400"/>
              <a:ext cx="1800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 userDrawn="1"/>
          </p:nvCxnSpPr>
          <p:spPr>
            <a:xfrm>
              <a:off x="-972000" y="1173600"/>
              <a:ext cx="180000" cy="0"/>
            </a:xfrm>
            <a:prstGeom prst="line">
              <a:avLst/>
            </a:prstGeom>
            <a:ln w="31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 userDrawn="1"/>
          </p:nvCxnSpPr>
          <p:spPr>
            <a:xfrm>
              <a:off x="-972000" y="1245600"/>
              <a:ext cx="180000" cy="0"/>
            </a:xfrm>
            <a:prstGeom prst="line">
              <a:avLst/>
            </a:prstGeom>
            <a:ln w="31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/>
            <p:nvPr userDrawn="1"/>
          </p:nvCxnSpPr>
          <p:spPr>
            <a:xfrm>
              <a:off x="-972000" y="3124800"/>
              <a:ext cx="180000" cy="0"/>
            </a:xfrm>
            <a:prstGeom prst="line">
              <a:avLst/>
            </a:prstGeom>
            <a:ln w="31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 userDrawn="1"/>
          </p:nvCxnSpPr>
          <p:spPr>
            <a:xfrm>
              <a:off x="-972000" y="3196800"/>
              <a:ext cx="180000" cy="0"/>
            </a:xfrm>
            <a:prstGeom prst="line">
              <a:avLst/>
            </a:prstGeom>
            <a:ln w="31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 userDrawn="1"/>
          </p:nvCxnSpPr>
          <p:spPr>
            <a:xfrm>
              <a:off x="-972000" y="1425600"/>
              <a:ext cx="180000" cy="0"/>
            </a:xfrm>
            <a:prstGeom prst="line">
              <a:avLst/>
            </a:prstGeom>
            <a:ln w="31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 userDrawn="1"/>
          </p:nvCxnSpPr>
          <p:spPr>
            <a:xfrm>
              <a:off x="-972000" y="3376800"/>
              <a:ext cx="180000" cy="0"/>
            </a:xfrm>
            <a:prstGeom prst="line">
              <a:avLst/>
            </a:prstGeom>
            <a:ln w="31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 userDrawn="1"/>
          </p:nvCxnSpPr>
          <p:spPr>
            <a:xfrm>
              <a:off x="-972000" y="2473200"/>
              <a:ext cx="180000" cy="0"/>
            </a:xfrm>
            <a:prstGeom prst="line">
              <a:avLst/>
            </a:prstGeom>
            <a:ln w="31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/>
            <p:nvPr userDrawn="1"/>
          </p:nvCxnSpPr>
          <p:spPr>
            <a:xfrm>
              <a:off x="-972000" y="2545200"/>
              <a:ext cx="180000" cy="0"/>
            </a:xfrm>
            <a:prstGeom prst="line">
              <a:avLst/>
            </a:prstGeom>
            <a:ln w="31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/>
            <p:cNvCxnSpPr/>
            <p:nvPr userDrawn="1"/>
          </p:nvCxnSpPr>
          <p:spPr>
            <a:xfrm>
              <a:off x="-972000" y="3772800"/>
              <a:ext cx="180000" cy="0"/>
            </a:xfrm>
            <a:prstGeom prst="line">
              <a:avLst/>
            </a:prstGeom>
            <a:ln w="31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/>
            <p:nvPr userDrawn="1"/>
          </p:nvCxnSpPr>
          <p:spPr>
            <a:xfrm>
              <a:off x="-972000" y="3844800"/>
              <a:ext cx="180000" cy="0"/>
            </a:xfrm>
            <a:prstGeom prst="line">
              <a:avLst/>
            </a:prstGeom>
            <a:ln w="31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/>
            <p:nvPr userDrawn="1"/>
          </p:nvCxnSpPr>
          <p:spPr>
            <a:xfrm>
              <a:off x="-972000" y="4024800"/>
              <a:ext cx="180000" cy="0"/>
            </a:xfrm>
            <a:prstGeom prst="line">
              <a:avLst/>
            </a:prstGeom>
            <a:ln w="31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/>
            <p:nvPr userDrawn="1"/>
          </p:nvCxnSpPr>
          <p:spPr>
            <a:xfrm>
              <a:off x="-612000" y="1893600"/>
              <a:ext cx="180000" cy="0"/>
            </a:xfrm>
            <a:prstGeom prst="line">
              <a:avLst/>
            </a:prstGeom>
            <a:ln w="3175">
              <a:solidFill>
                <a:srgbClr val="ECFE0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/>
            <p:nvPr userDrawn="1"/>
          </p:nvCxnSpPr>
          <p:spPr>
            <a:xfrm>
              <a:off x="-612000" y="3661200"/>
              <a:ext cx="180000" cy="0"/>
            </a:xfrm>
            <a:prstGeom prst="line">
              <a:avLst/>
            </a:prstGeom>
            <a:ln w="3175">
              <a:solidFill>
                <a:srgbClr val="ECFE0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 userDrawn="1"/>
          </p:nvCxnSpPr>
          <p:spPr>
            <a:xfrm>
              <a:off x="-972000" y="1605600"/>
              <a:ext cx="180000" cy="0"/>
            </a:xfrm>
            <a:prstGeom prst="line">
              <a:avLst/>
            </a:prstGeom>
            <a:ln w="31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4" name="Group 163"/>
          <p:cNvGrpSpPr/>
          <p:nvPr userDrawn="1"/>
        </p:nvGrpSpPr>
        <p:grpSpPr>
          <a:xfrm>
            <a:off x="9252000" y="-1535"/>
            <a:ext cx="900000" cy="5144400"/>
            <a:chOff x="9252000" y="-1535"/>
            <a:chExt cx="900000" cy="5144400"/>
          </a:xfrm>
        </p:grpSpPr>
        <p:cxnSp>
          <p:nvCxnSpPr>
            <p:cNvPr id="165" name="Straight Connector 164"/>
            <p:cNvCxnSpPr/>
            <p:nvPr userDrawn="1"/>
          </p:nvCxnSpPr>
          <p:spPr>
            <a:xfrm flipH="1">
              <a:off x="9252000" y="70465"/>
              <a:ext cx="180000" cy="0"/>
            </a:xfrm>
            <a:prstGeom prst="line">
              <a:avLst/>
            </a:prstGeom>
            <a:ln w="31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 userDrawn="1"/>
          </p:nvCxnSpPr>
          <p:spPr>
            <a:xfrm flipH="1">
              <a:off x="9252000" y="430465"/>
              <a:ext cx="180000" cy="0"/>
            </a:xfrm>
            <a:prstGeom prst="line">
              <a:avLst/>
            </a:prstGeom>
            <a:ln w="31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 userDrawn="1"/>
          </p:nvCxnSpPr>
          <p:spPr>
            <a:xfrm flipH="1">
              <a:off x="9252000" y="502465"/>
              <a:ext cx="180000" cy="0"/>
            </a:xfrm>
            <a:prstGeom prst="line">
              <a:avLst/>
            </a:prstGeom>
            <a:ln w="31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 userDrawn="1"/>
          </p:nvCxnSpPr>
          <p:spPr>
            <a:xfrm flipH="1">
              <a:off x="9252000" y="610465"/>
              <a:ext cx="180000" cy="0"/>
            </a:xfrm>
            <a:prstGeom prst="line">
              <a:avLst/>
            </a:prstGeom>
            <a:ln w="31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 userDrawn="1"/>
          </p:nvCxnSpPr>
          <p:spPr>
            <a:xfrm flipH="1">
              <a:off x="9252000" y="682465"/>
              <a:ext cx="900000" cy="0"/>
            </a:xfrm>
            <a:prstGeom prst="line">
              <a:avLst/>
            </a:prstGeom>
            <a:ln w="31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 userDrawn="1"/>
          </p:nvCxnSpPr>
          <p:spPr>
            <a:xfrm flipH="1">
              <a:off x="9252000" y="1042465"/>
              <a:ext cx="180000" cy="0"/>
            </a:xfrm>
            <a:prstGeom prst="line">
              <a:avLst/>
            </a:prstGeom>
            <a:ln w="31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 userDrawn="1"/>
          </p:nvCxnSpPr>
          <p:spPr>
            <a:xfrm flipH="1">
              <a:off x="9252000" y="2097265"/>
              <a:ext cx="180000" cy="0"/>
            </a:xfrm>
            <a:prstGeom prst="line">
              <a:avLst/>
            </a:prstGeom>
            <a:ln w="31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 userDrawn="1"/>
          </p:nvCxnSpPr>
          <p:spPr>
            <a:xfrm flipH="1">
              <a:off x="9252000" y="2169265"/>
              <a:ext cx="180000" cy="0"/>
            </a:xfrm>
            <a:prstGeom prst="line">
              <a:avLst/>
            </a:prstGeom>
            <a:ln w="31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 userDrawn="1"/>
          </p:nvCxnSpPr>
          <p:spPr>
            <a:xfrm flipH="1">
              <a:off x="9252000" y="2529265"/>
              <a:ext cx="180000" cy="0"/>
            </a:xfrm>
            <a:prstGeom prst="line">
              <a:avLst/>
            </a:prstGeom>
            <a:ln w="31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 userDrawn="1"/>
          </p:nvCxnSpPr>
          <p:spPr>
            <a:xfrm flipH="1">
              <a:off x="9252000" y="3584065"/>
              <a:ext cx="180000" cy="0"/>
            </a:xfrm>
            <a:prstGeom prst="line">
              <a:avLst/>
            </a:prstGeom>
            <a:ln w="31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 userDrawn="1"/>
          </p:nvCxnSpPr>
          <p:spPr>
            <a:xfrm flipH="1">
              <a:off x="9252000" y="3656065"/>
              <a:ext cx="180000" cy="0"/>
            </a:xfrm>
            <a:prstGeom prst="line">
              <a:avLst/>
            </a:prstGeom>
            <a:ln w="31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 userDrawn="1"/>
          </p:nvCxnSpPr>
          <p:spPr>
            <a:xfrm flipH="1">
              <a:off x="9252000" y="4016065"/>
              <a:ext cx="180000" cy="0"/>
            </a:xfrm>
            <a:prstGeom prst="line">
              <a:avLst/>
            </a:prstGeom>
            <a:ln w="31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 userDrawn="1"/>
          </p:nvCxnSpPr>
          <p:spPr>
            <a:xfrm flipH="1">
              <a:off x="9252000" y="5070865"/>
              <a:ext cx="900000" cy="0"/>
            </a:xfrm>
            <a:prstGeom prst="line">
              <a:avLst/>
            </a:prstGeom>
            <a:ln w="31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 userDrawn="1"/>
          </p:nvCxnSpPr>
          <p:spPr>
            <a:xfrm flipH="1">
              <a:off x="9252000" y="3044065"/>
              <a:ext cx="180000" cy="0"/>
            </a:xfrm>
            <a:prstGeom prst="line">
              <a:avLst/>
            </a:prstGeom>
            <a:ln w="31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 userDrawn="1"/>
          </p:nvCxnSpPr>
          <p:spPr>
            <a:xfrm flipH="1">
              <a:off x="9252000" y="4530865"/>
              <a:ext cx="180000" cy="0"/>
            </a:xfrm>
            <a:prstGeom prst="line">
              <a:avLst/>
            </a:prstGeom>
            <a:ln w="31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/>
            <p:nvPr userDrawn="1"/>
          </p:nvCxnSpPr>
          <p:spPr>
            <a:xfrm flipH="1">
              <a:off x="9252000" y="-1535"/>
              <a:ext cx="900000" cy="0"/>
            </a:xfrm>
            <a:prstGeom prst="line">
              <a:avLst/>
            </a:prstGeom>
            <a:ln w="31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 userDrawn="1"/>
          </p:nvCxnSpPr>
          <p:spPr>
            <a:xfrm flipH="1">
              <a:off x="9252000" y="5142865"/>
              <a:ext cx="900000" cy="0"/>
            </a:xfrm>
            <a:prstGeom prst="line">
              <a:avLst/>
            </a:prstGeom>
            <a:ln w="31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 userDrawn="1"/>
          </p:nvCxnSpPr>
          <p:spPr>
            <a:xfrm flipH="1">
              <a:off x="9396000" y="4458865"/>
              <a:ext cx="1800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 userDrawn="1"/>
          </p:nvCxnSpPr>
          <p:spPr>
            <a:xfrm flipH="1">
              <a:off x="9576000" y="1532065"/>
              <a:ext cx="180000" cy="0"/>
            </a:xfrm>
            <a:prstGeom prst="line">
              <a:avLst/>
            </a:prstGeom>
            <a:ln w="3175">
              <a:solidFill>
                <a:srgbClr val="ECFE0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 userDrawn="1"/>
          </p:nvCxnSpPr>
          <p:spPr>
            <a:xfrm flipH="1">
              <a:off x="9756000" y="1532065"/>
              <a:ext cx="180000" cy="0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 userDrawn="1"/>
          </p:nvCxnSpPr>
          <p:spPr>
            <a:xfrm flipH="1">
              <a:off x="9576000" y="1604065"/>
              <a:ext cx="180000" cy="0"/>
            </a:xfrm>
            <a:prstGeom prst="line">
              <a:avLst/>
            </a:prstGeom>
            <a:ln w="3175">
              <a:solidFill>
                <a:srgbClr val="ECFE0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 userDrawn="1"/>
          </p:nvCxnSpPr>
          <p:spPr>
            <a:xfrm flipH="1">
              <a:off x="9576000" y="3299665"/>
              <a:ext cx="180000" cy="0"/>
            </a:xfrm>
            <a:prstGeom prst="line">
              <a:avLst/>
            </a:prstGeom>
            <a:ln w="3175">
              <a:solidFill>
                <a:srgbClr val="ECFE0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 userDrawn="1"/>
          </p:nvCxnSpPr>
          <p:spPr>
            <a:xfrm flipH="1">
              <a:off x="9576000" y="3371665"/>
              <a:ext cx="180000" cy="0"/>
            </a:xfrm>
            <a:prstGeom prst="line">
              <a:avLst/>
            </a:prstGeom>
            <a:ln w="3175">
              <a:solidFill>
                <a:srgbClr val="ECFE0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 userDrawn="1"/>
          </p:nvCxnSpPr>
          <p:spPr>
            <a:xfrm flipH="1">
              <a:off x="9252000" y="2878465"/>
              <a:ext cx="900000" cy="0"/>
            </a:xfrm>
            <a:prstGeom prst="line">
              <a:avLst/>
            </a:prstGeom>
            <a:ln w="31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 userDrawn="1"/>
          </p:nvCxnSpPr>
          <p:spPr>
            <a:xfrm flipH="1">
              <a:off x="9756000" y="1604065"/>
              <a:ext cx="180000" cy="0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 userDrawn="1"/>
          </p:nvCxnSpPr>
          <p:spPr>
            <a:xfrm flipH="1">
              <a:off x="9756000" y="2709265"/>
              <a:ext cx="180000" cy="0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 userDrawn="1"/>
          </p:nvCxnSpPr>
          <p:spPr>
            <a:xfrm flipH="1">
              <a:off x="9756000" y="2781265"/>
              <a:ext cx="180000" cy="0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 userDrawn="1"/>
          </p:nvCxnSpPr>
          <p:spPr>
            <a:xfrm flipH="1">
              <a:off x="9756000" y="3886465"/>
              <a:ext cx="180000" cy="0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 userDrawn="1"/>
          </p:nvCxnSpPr>
          <p:spPr>
            <a:xfrm flipH="1">
              <a:off x="9756000" y="3958465"/>
              <a:ext cx="180000" cy="0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/>
            <p:cNvCxnSpPr/>
            <p:nvPr userDrawn="1"/>
          </p:nvCxnSpPr>
          <p:spPr>
            <a:xfrm flipH="1">
              <a:off x="9396000" y="4530865"/>
              <a:ext cx="1800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 userDrawn="1"/>
          </p:nvCxnSpPr>
          <p:spPr>
            <a:xfrm flipH="1">
              <a:off x="9396000" y="3774865"/>
              <a:ext cx="1800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/>
            <p:cNvCxnSpPr/>
            <p:nvPr userDrawn="1"/>
          </p:nvCxnSpPr>
          <p:spPr>
            <a:xfrm flipH="1">
              <a:off x="9396000" y="3846865"/>
              <a:ext cx="1800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/>
            <p:cNvCxnSpPr/>
            <p:nvPr userDrawn="1"/>
          </p:nvCxnSpPr>
          <p:spPr>
            <a:xfrm flipH="1">
              <a:off x="9936000" y="1172065"/>
              <a:ext cx="180000" cy="0"/>
            </a:xfrm>
            <a:prstGeom prst="line">
              <a:avLst/>
            </a:prstGeom>
            <a:ln w="31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/>
            <p:cNvCxnSpPr/>
            <p:nvPr userDrawn="1"/>
          </p:nvCxnSpPr>
          <p:spPr>
            <a:xfrm flipH="1">
              <a:off x="9936000" y="1244065"/>
              <a:ext cx="180000" cy="0"/>
            </a:xfrm>
            <a:prstGeom prst="line">
              <a:avLst/>
            </a:prstGeom>
            <a:ln w="31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 userDrawn="1"/>
          </p:nvCxnSpPr>
          <p:spPr>
            <a:xfrm flipH="1">
              <a:off x="9936000" y="3123265"/>
              <a:ext cx="180000" cy="0"/>
            </a:xfrm>
            <a:prstGeom prst="line">
              <a:avLst/>
            </a:prstGeom>
            <a:ln w="31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/>
            <p:cNvCxnSpPr/>
            <p:nvPr userDrawn="1"/>
          </p:nvCxnSpPr>
          <p:spPr>
            <a:xfrm flipH="1">
              <a:off x="9936000" y="3195265"/>
              <a:ext cx="180000" cy="0"/>
            </a:xfrm>
            <a:prstGeom prst="line">
              <a:avLst/>
            </a:prstGeom>
            <a:ln w="31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 userDrawn="1"/>
          </p:nvCxnSpPr>
          <p:spPr>
            <a:xfrm flipH="1">
              <a:off x="9936000" y="1424065"/>
              <a:ext cx="180000" cy="0"/>
            </a:xfrm>
            <a:prstGeom prst="line">
              <a:avLst/>
            </a:prstGeom>
            <a:ln w="31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/>
            <p:cNvCxnSpPr/>
            <p:nvPr userDrawn="1"/>
          </p:nvCxnSpPr>
          <p:spPr>
            <a:xfrm flipH="1">
              <a:off x="9936000" y="3375265"/>
              <a:ext cx="180000" cy="0"/>
            </a:xfrm>
            <a:prstGeom prst="line">
              <a:avLst/>
            </a:prstGeom>
            <a:ln w="31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 userDrawn="1"/>
          </p:nvCxnSpPr>
          <p:spPr>
            <a:xfrm flipH="1">
              <a:off x="9936000" y="2471665"/>
              <a:ext cx="180000" cy="0"/>
            </a:xfrm>
            <a:prstGeom prst="line">
              <a:avLst/>
            </a:prstGeom>
            <a:ln w="31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/>
            <p:nvPr userDrawn="1"/>
          </p:nvCxnSpPr>
          <p:spPr>
            <a:xfrm flipH="1">
              <a:off x="9936000" y="2543665"/>
              <a:ext cx="180000" cy="0"/>
            </a:xfrm>
            <a:prstGeom prst="line">
              <a:avLst/>
            </a:prstGeom>
            <a:ln w="31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 userDrawn="1"/>
          </p:nvCxnSpPr>
          <p:spPr>
            <a:xfrm flipH="1">
              <a:off x="9936000" y="3771265"/>
              <a:ext cx="180000" cy="0"/>
            </a:xfrm>
            <a:prstGeom prst="line">
              <a:avLst/>
            </a:prstGeom>
            <a:ln w="31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/>
            <p:nvPr userDrawn="1"/>
          </p:nvCxnSpPr>
          <p:spPr>
            <a:xfrm flipH="1">
              <a:off x="9936000" y="3843265"/>
              <a:ext cx="180000" cy="0"/>
            </a:xfrm>
            <a:prstGeom prst="line">
              <a:avLst/>
            </a:prstGeom>
            <a:ln w="31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/>
            <p:cNvCxnSpPr/>
            <p:nvPr userDrawn="1"/>
          </p:nvCxnSpPr>
          <p:spPr>
            <a:xfrm flipH="1">
              <a:off x="9936000" y="4023265"/>
              <a:ext cx="180000" cy="0"/>
            </a:xfrm>
            <a:prstGeom prst="line">
              <a:avLst/>
            </a:prstGeom>
            <a:ln w="31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/>
            <p:nvPr userDrawn="1"/>
          </p:nvCxnSpPr>
          <p:spPr>
            <a:xfrm flipH="1">
              <a:off x="9576000" y="1892065"/>
              <a:ext cx="180000" cy="0"/>
            </a:xfrm>
            <a:prstGeom prst="line">
              <a:avLst/>
            </a:prstGeom>
            <a:ln w="3175">
              <a:solidFill>
                <a:srgbClr val="ECFE0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 userDrawn="1"/>
          </p:nvCxnSpPr>
          <p:spPr>
            <a:xfrm flipH="1">
              <a:off x="9576000" y="3659665"/>
              <a:ext cx="180000" cy="0"/>
            </a:xfrm>
            <a:prstGeom prst="line">
              <a:avLst/>
            </a:prstGeom>
            <a:ln w="3175">
              <a:solidFill>
                <a:srgbClr val="ECFE0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 userDrawn="1"/>
          </p:nvCxnSpPr>
          <p:spPr>
            <a:xfrm flipH="1">
              <a:off x="9936000" y="1605600"/>
              <a:ext cx="180000" cy="0"/>
            </a:xfrm>
            <a:prstGeom prst="line">
              <a:avLst/>
            </a:prstGeom>
            <a:ln w="31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1" name="Rectangle 210"/>
          <p:cNvSpPr/>
          <p:nvPr userDrawn="1"/>
        </p:nvSpPr>
        <p:spPr>
          <a:xfrm>
            <a:off x="0" y="4532400"/>
            <a:ext cx="1800000" cy="54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Helvetica" panose="020B0604020202020204" pitchFamily="34" charset="0"/>
              <a:ea typeface="+mn-ea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8055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uct Expertis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720000" y="684000"/>
            <a:ext cx="5544000" cy="360000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-7200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kern="1200">
                <a:solidFill>
                  <a:schemeClr val="lt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Expertise &amp; </a:t>
            </a:r>
            <a:r>
              <a:rPr lang="en-US" sz="1400" b="1" kern="1200" noProof="0">
                <a:solidFill>
                  <a:schemeClr val="lt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Experience</a:t>
            </a:r>
            <a:endParaRPr lang="en-US" sz="1400"/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add product type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720000" y="1043999"/>
            <a:ext cx="5544000" cy="3492000"/>
          </a:xfrm>
          <a:prstGeom prst="rect">
            <a:avLst/>
          </a:prstGeom>
          <a:solidFill>
            <a:schemeClr val="bg1"/>
          </a:solidFill>
          <a:ln w="3175">
            <a:solidFill>
              <a:srgbClr val="D3D5F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marL="243450" marR="0" indent="-1714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en-US" sz="1200" kern="1200" noProof="0" dirty="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1pPr>
            <a:lvl2pPr marL="449263" marR="0" indent="-1143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lvl2pPr>
            <a:lvl3pPr marL="808038" marR="0" indent="-1143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80000"/>
              <a:buFont typeface="Calibri" pitchFamily="34" charset="0"/>
              <a:buChar char="ο"/>
              <a:tabLst/>
              <a:defRPr/>
            </a:lvl3pPr>
            <a:lvl4pPr marL="1165225" marR="0" indent="-1143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-"/>
              <a:tabLst/>
              <a:defRPr/>
            </a:lvl4pPr>
            <a:lvl5pPr marL="1524000" marR="0" indent="-1143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80000"/>
              <a:buFont typeface="Wingdings" pitchFamily="2" charset="2"/>
              <a:buChar char="§"/>
              <a:tabLst/>
              <a:defRPr/>
            </a:lvl5pPr>
          </a:lstStyle>
          <a:p>
            <a:pPr marL="180000" marR="0" lvl="0" indent="-1080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Click to add text</a:t>
            </a: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Helvetica" panose="020B0604020202020204" pitchFamily="34" charset="0"/>
              <a:ea typeface="+mn-ea"/>
              <a:cs typeface="Helvetica" panose="020B0604020202020204" pitchFamily="34" charset="0"/>
            </a:endParaRP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23" hasCustomPrompt="1"/>
          </p:nvPr>
        </p:nvSpPr>
        <p:spPr>
          <a:xfrm>
            <a:off x="6335999" y="684213"/>
            <a:ext cx="2736000" cy="360362"/>
          </a:xfrm>
          <a:prstGeom prst="rect">
            <a:avLst/>
          </a:prstGeom>
          <a:solidFill>
            <a:schemeClr val="accent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FontTx/>
              <a:buNone/>
              <a:defRPr sz="1400" b="1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No+ Collaborations</a:t>
            </a:r>
          </a:p>
        </p:txBody>
      </p:sp>
      <p:sp>
        <p:nvSpPr>
          <p:cNvPr id="41" name="Chart Placeholder 40"/>
          <p:cNvSpPr>
            <a:spLocks noGrp="1"/>
          </p:cNvSpPr>
          <p:nvPr>
            <p:ph type="chart" sz="quarter" idx="16"/>
          </p:nvPr>
        </p:nvSpPr>
        <p:spPr>
          <a:xfrm>
            <a:off x="6336000" y="1044000"/>
            <a:ext cx="2736000" cy="4028400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rgbClr val="D3D5FF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72000" tIns="72000" rIns="72000" bIns="72000" rtlCol="0" anchor="ctr" anchorCtr="0">
            <a:normAutofit/>
          </a:bodyPr>
          <a:lstStyle>
            <a:lvl1pPr marL="0" indent="0">
              <a:buFontTx/>
              <a:buNone/>
              <a:defRPr kumimoji="0" lang="en-US" sz="1000" b="1" i="0" u="none" strike="noStrike" kern="0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pPr marL="180975" marR="0" lvl="0" indent="-180975" fontAlgn="auto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US"/>
              <a:t>Click icon to add chart</a:t>
            </a:r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720000" y="4532400"/>
            <a:ext cx="5544000" cy="54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 cap="flat" cmpd="sng" algn="ctr">
            <a:solidFill>
              <a:srgbClr val="D3D5FF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72000" tIns="72000" rIns="72000" bIns="72000" rtlCol="0" anchor="ctr"/>
          <a:lstStyle>
            <a:lvl1pPr marL="342900" indent="-342900" algn="ctr">
              <a:buFont typeface="Arial" panose="020B0604020202020204" pitchFamily="34" charset="0"/>
              <a:buNone/>
              <a:defRPr kumimoji="0" lang="en-US" sz="1400" b="1" i="0" u="none" strike="noStrike" kern="0" cap="none" spc="0" normalizeH="0" baseline="0" smtClean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>
              <a:defRPr lang="en-US" sz="1800" smtClean="0"/>
            </a:lvl2pPr>
            <a:lvl3pPr>
              <a:defRPr lang="en-US" smtClean="0"/>
            </a:lvl3pPr>
            <a:lvl4pPr>
              <a:defRPr lang="en-US" sz="1800" smtClean="0"/>
            </a:lvl4pPr>
            <a:lvl5pPr>
              <a:defRPr lang="en-US" sz="1800"/>
            </a:lvl5pPr>
          </a:lstStyle>
          <a:p>
            <a:pPr marL="0"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/>
              <a:t>Click to add numbers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25" hasCustomPrompt="1"/>
          </p:nvPr>
        </p:nvSpPr>
        <p:spPr>
          <a:xfrm>
            <a:off x="7073508" y="1108726"/>
            <a:ext cx="1279525" cy="273050"/>
          </a:xfrm>
        </p:spPr>
        <p:txBody>
          <a:bodyPr/>
          <a:lstStyle>
            <a:lvl1pPr marL="0" indent="0" algn="ctr">
              <a:buFontTx/>
              <a:buNone/>
              <a:defRPr/>
            </a:lvl1pPr>
            <a:lvl2pPr marL="334963" indent="0" algn="ctr">
              <a:buFontTx/>
              <a:buNone/>
              <a:defRPr/>
            </a:lvl2pPr>
            <a:lvl3pPr marL="693738" indent="0" algn="ctr">
              <a:buFontTx/>
              <a:buNone/>
              <a:defRPr/>
            </a:lvl3pPr>
            <a:lvl4pPr marL="1050925" indent="0" algn="ctr">
              <a:buFontTx/>
              <a:buNone/>
              <a:defRPr/>
            </a:lvl4pPr>
            <a:lvl5pPr marL="1409700" indent="0" algn="ctr">
              <a:buFontTx/>
              <a:buNone/>
              <a:defRPr/>
            </a:lvl5pPr>
          </a:lstStyle>
          <a:p>
            <a:pPr lvl="0"/>
            <a:r>
              <a:rPr lang="en-US"/>
              <a:t>Click to add period (year - year)</a:t>
            </a:r>
          </a:p>
        </p:txBody>
      </p:sp>
    </p:spTree>
    <p:extLst>
      <p:ext uri="{BB962C8B-B14F-4D97-AF65-F5344CB8AC3E}">
        <p14:creationId xmlns:p14="http://schemas.microsoft.com/office/powerpoint/2010/main" val="34468223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.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 userDrawn="1"/>
        </p:nvSpPr>
        <p:spPr>
          <a:xfrm>
            <a:off x="2159865" y="1044000"/>
            <a:ext cx="1296000" cy="1044000"/>
          </a:xfrm>
          <a:prstGeom prst="rect">
            <a:avLst/>
          </a:prstGeom>
          <a:noFill/>
          <a:ln w="6350"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1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Projects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0" y="684000"/>
            <a:ext cx="648000" cy="10647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 userDrawn="1"/>
        </p:nvSpPr>
        <p:spPr>
          <a:xfrm>
            <a:off x="719999" y="1044000"/>
            <a:ext cx="1296000" cy="1044000"/>
          </a:xfrm>
          <a:prstGeom prst="rect">
            <a:avLst/>
          </a:prstGeom>
          <a:noFill/>
          <a:ln w="6350"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1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Products</a:t>
            </a:r>
          </a:p>
        </p:txBody>
      </p:sp>
      <p:sp>
        <p:nvSpPr>
          <p:cNvPr id="23" name="Rectangle 22"/>
          <p:cNvSpPr/>
          <p:nvPr userDrawn="1"/>
        </p:nvSpPr>
        <p:spPr>
          <a:xfrm>
            <a:off x="720000" y="2170801"/>
            <a:ext cx="5544000" cy="360000"/>
          </a:xfrm>
          <a:prstGeom prst="rect">
            <a:avLst/>
          </a:prstGeom>
          <a:solidFill>
            <a:schemeClr val="accent1"/>
          </a:solidFill>
          <a:ln w="3175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72000" tIns="72000" rIns="72000" bIns="72000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Recent assignments</a:t>
            </a:r>
          </a:p>
        </p:txBody>
      </p:sp>
      <p:sp>
        <p:nvSpPr>
          <p:cNvPr id="24" name="Content Placeholder 1"/>
          <p:cNvSpPr txBox="1">
            <a:spLocks/>
          </p:cNvSpPr>
          <p:nvPr userDrawn="1"/>
        </p:nvSpPr>
        <p:spPr>
          <a:xfrm>
            <a:off x="3528000" y="684000"/>
            <a:ext cx="2736000" cy="360000"/>
          </a:xfrm>
          <a:prstGeom prst="rect">
            <a:avLst/>
          </a:prstGeom>
        </p:spPr>
        <p:txBody>
          <a:bodyPr wrap="square" lIns="0" tIns="108000" rIns="0" bIns="0" anchor="t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Markets</a:t>
            </a:r>
          </a:p>
        </p:txBody>
      </p:sp>
      <p:cxnSp>
        <p:nvCxnSpPr>
          <p:cNvPr id="25" name="Straight Connector 24"/>
          <p:cNvCxnSpPr/>
          <p:nvPr userDrawn="1"/>
        </p:nvCxnSpPr>
        <p:spPr>
          <a:xfrm>
            <a:off x="3527999" y="1044000"/>
            <a:ext cx="2736000" cy="0"/>
          </a:xfrm>
          <a:prstGeom prst="line">
            <a:avLst/>
          </a:prstGeom>
          <a:noFill/>
          <a:ln w="6350" cap="flat" cmpd="sng" algn="ctr">
            <a:solidFill>
              <a:srgbClr val="000346">
                <a:shade val="60000"/>
                <a:satMod val="110000"/>
              </a:srgbClr>
            </a:solidFill>
            <a:prstDash val="solid"/>
          </a:ln>
          <a:effectLst/>
        </p:spPr>
      </p:cxnSp>
      <p:sp>
        <p:nvSpPr>
          <p:cNvPr id="32" name="Text Placeholder 31"/>
          <p:cNvSpPr>
            <a:spLocks noGrp="1"/>
          </p:cNvSpPr>
          <p:nvPr>
            <p:ph type="body" sz="quarter" idx="11" hasCustomPrompt="1"/>
          </p:nvPr>
        </p:nvSpPr>
        <p:spPr>
          <a:xfrm>
            <a:off x="721346" y="2530800"/>
            <a:ext cx="8350654" cy="2541600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rgbClr val="D3D5FF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72000" tIns="72000" rIns="72000" bIns="72000" rtlCol="0" anchor="ctr">
            <a:normAutofit/>
          </a:bodyPr>
          <a:lstStyle>
            <a:lvl1pPr marL="243450" marR="0" indent="-1714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en-US" sz="1200" kern="1200" noProof="0" dirty="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1pPr>
            <a:lvl2pPr marL="449263" marR="0" indent="-1143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lang="en-US" sz="1800" smtClean="0"/>
            </a:lvl2pPr>
            <a:lvl3pPr marL="808038" marR="0" indent="-1143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80000"/>
              <a:buFont typeface="Calibri" pitchFamily="34" charset="0"/>
              <a:buChar char="ο"/>
              <a:tabLst/>
              <a:defRPr lang="en-US" smtClean="0"/>
            </a:lvl3pPr>
            <a:lvl4pPr marL="1165225" marR="0" indent="-1143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-"/>
              <a:tabLst/>
              <a:defRPr lang="en-US" sz="1800" smtClean="0"/>
            </a:lvl4pPr>
            <a:lvl5pPr marL="1524000" marR="0" indent="-1143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80000"/>
              <a:buFont typeface="Wingdings" pitchFamily="2" charset="2"/>
              <a:buChar char="§"/>
              <a:tabLst/>
              <a:defRPr lang="en-US" sz="1800"/>
            </a:lvl5pPr>
          </a:lstStyle>
          <a:p>
            <a:pPr marL="180000" marR="0" lvl="0" indent="-1080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Click to add text</a:t>
            </a: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Helvetica" panose="020B0604020202020204" pitchFamily="34" charset="0"/>
              <a:ea typeface="+mn-ea"/>
              <a:cs typeface="Helvetica" panose="020B0604020202020204" pitchFamily="34" charset="0"/>
            </a:endParaRPr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12" hasCustomPrompt="1"/>
          </p:nvPr>
        </p:nvSpPr>
        <p:spPr>
          <a:xfrm>
            <a:off x="720000" y="684000"/>
            <a:ext cx="2736000" cy="360000"/>
          </a:xfrm>
          <a:prstGeom prst="rect">
            <a:avLst/>
          </a:prstGeom>
        </p:spPr>
        <p:txBody>
          <a:bodyPr wrap="square" lIns="0" tIns="108000" rIns="0" bIns="0" anchor="t">
            <a:noAutofit/>
          </a:bodyPr>
          <a:lstStyle>
            <a:lvl1pPr marL="342900" indent="-342900" algn="l">
              <a:buFont typeface="Arial" panose="020B0604020202020204" pitchFamily="34" charset="0"/>
              <a:buNone/>
              <a:defRPr kumimoji="0" lang="en-US" sz="1200" b="0" i="0" u="none" strike="noStrike" kern="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pPr marL="0"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/>
              <a:t>Click to specify time period</a:t>
            </a:r>
          </a:p>
        </p:txBody>
      </p:sp>
      <p:sp>
        <p:nvSpPr>
          <p:cNvPr id="36" name="Text Placeholder 35"/>
          <p:cNvSpPr>
            <a:spLocks noGrp="1"/>
          </p:cNvSpPr>
          <p:nvPr>
            <p:ph type="body" sz="quarter" idx="13" hasCustomPrompt="1"/>
          </p:nvPr>
        </p:nvSpPr>
        <p:spPr>
          <a:xfrm>
            <a:off x="2160000" y="1044000"/>
            <a:ext cx="1296000" cy="104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14300" indent="-114300" algn="ctr">
              <a:buNone/>
              <a:defRPr kumimoji="0" lang="en-US" sz="4000" b="1" i="0" u="none" strike="noStrike" kern="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pPr marL="0" lvl="0" indent="0" algn="ctr"/>
            <a:r>
              <a:rPr lang="en-US"/>
              <a:t>N+</a:t>
            </a:r>
          </a:p>
        </p:txBody>
      </p:sp>
      <p:sp>
        <p:nvSpPr>
          <p:cNvPr id="38" name="Text Placeholder 37"/>
          <p:cNvSpPr>
            <a:spLocks noGrp="1"/>
          </p:cNvSpPr>
          <p:nvPr>
            <p:ph type="body" sz="quarter" idx="14" hasCustomPrompt="1"/>
          </p:nvPr>
        </p:nvSpPr>
        <p:spPr>
          <a:xfrm>
            <a:off x="720000" y="1044000"/>
            <a:ext cx="1296000" cy="10440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kumimoji="0" lang="en-US" sz="4000" b="1" i="0" u="none" strike="noStrike" kern="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/>
              <a:t>N+</a:t>
            </a:r>
          </a:p>
        </p:txBody>
      </p:sp>
      <p:sp>
        <p:nvSpPr>
          <p:cNvPr id="42" name="Chart Placeholder 69"/>
          <p:cNvSpPr>
            <a:spLocks noGrp="1"/>
          </p:cNvSpPr>
          <p:nvPr>
            <p:ph type="chart" sz="quarter" idx="16"/>
          </p:nvPr>
        </p:nvSpPr>
        <p:spPr>
          <a:xfrm>
            <a:off x="3528000" y="1044000"/>
            <a:ext cx="2736000" cy="1044000"/>
          </a:xfrm>
          <a:prstGeom prst="rect">
            <a:avLst/>
          </a:prstGeom>
          <a:ln w="3175">
            <a:noFill/>
          </a:ln>
        </p:spPr>
        <p:txBody>
          <a:bodyPr>
            <a:normAutofit/>
          </a:bodyPr>
          <a:lstStyle>
            <a:lvl1pPr marL="0" indent="0">
              <a:buNone/>
              <a:defRPr sz="16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6336000" y="684000"/>
            <a:ext cx="2736000" cy="184680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</a:schemeClr>
              </a:gs>
              <a:gs pos="100000">
                <a:srgbClr val="FFFFFF"/>
              </a:gs>
            </a:gsLst>
            <a:lin ang="16200000" scaled="1"/>
            <a:tileRect/>
          </a:gradFill>
          <a:ln w="3175">
            <a:solidFill>
              <a:srgbClr val="D3D5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72000" tIns="108000" rIns="72000" bIns="108000" rtlCol="0" anchor="t" anchorCtr="0">
            <a:normAutofit/>
          </a:bodyPr>
          <a:lstStyle/>
          <a:p>
            <a:pPr marR="0" lvl="0" indent="0" fontAlgn="auto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969696"/>
              </a:buClr>
              <a:buSzTx/>
              <a:buFont typeface="Arial" panose="020B0604020202020204" pitchFamily="34" charset="0"/>
              <a:buNone/>
              <a:tabLst/>
            </a:pPr>
            <a:r>
              <a:rPr kumimoji="0" lang="en-US" sz="1200" b="1" i="0" u="none" strike="noStrike" kern="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Indications include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6336000" y="1044001"/>
            <a:ext cx="2736000" cy="1486800"/>
          </a:xfrm>
          <a:prstGeom prst="rect">
            <a:avLst/>
          </a:prstGeom>
          <a:effectLst/>
        </p:spPr>
        <p:txBody>
          <a:bodyPr anchor="ctr">
            <a:normAutofit/>
          </a:bodyPr>
          <a:lstStyle>
            <a:lvl1pPr marL="243450" indent="-171450"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accent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1pPr>
          </a:lstStyle>
          <a:p>
            <a:pPr marL="180000" marR="0" lvl="0" indent="-1080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Click to add text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Click to add therapeutic area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000" y="684005"/>
            <a:ext cx="576000" cy="808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376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w/ 2 side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720000" y="1245600"/>
            <a:ext cx="4104000" cy="360000"/>
          </a:xfrm>
          <a:prstGeom prst="rect">
            <a:avLst/>
          </a:prstGeom>
          <a:solidFill>
            <a:schemeClr val="accent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72000" rIns="72000" anchor="ctr">
            <a:normAutofit/>
          </a:bodyPr>
          <a:lstStyle>
            <a:lvl1pPr marL="0" indent="0">
              <a:buNone/>
              <a:defRPr sz="1400" b="1" baseline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2pPr>
            <a:lvl3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3pPr>
            <a:lvl4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4pPr>
            <a:lvl5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5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28" hasCustomPrompt="1"/>
          </p:nvPr>
        </p:nvSpPr>
        <p:spPr>
          <a:xfrm>
            <a:off x="4968000" y="1245600"/>
            <a:ext cx="4104000" cy="180000"/>
          </a:xfrm>
          <a:prstGeom prst="rect">
            <a:avLst/>
          </a:prstGeom>
          <a:solidFill>
            <a:schemeClr val="accent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72000" rIns="72000" anchor="ctr">
            <a:noAutofit/>
          </a:bodyPr>
          <a:lstStyle>
            <a:lvl1pPr marL="0" indent="0">
              <a:buNone/>
              <a:defRPr sz="1200" b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2pPr>
            <a:lvl3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3pPr>
            <a:lvl4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4pPr>
            <a:lvl5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5pPr>
          </a:lstStyle>
          <a:p>
            <a:pPr lvl="0"/>
            <a:r>
              <a:rPr lang="fr-FR"/>
              <a:t>Click to </a:t>
            </a:r>
            <a:r>
              <a:rPr lang="fr-FR" err="1"/>
              <a:t>add</a:t>
            </a:r>
            <a:r>
              <a:rPr lang="fr-FR"/>
              <a:t> </a:t>
            </a:r>
            <a:r>
              <a:rPr lang="fr-FR" err="1"/>
              <a:t>text</a:t>
            </a:r>
            <a:endParaRPr lang="en-US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29" hasCustomPrompt="1"/>
          </p:nvPr>
        </p:nvSpPr>
        <p:spPr>
          <a:xfrm>
            <a:off x="4968000" y="3196800"/>
            <a:ext cx="4104000" cy="180000"/>
          </a:xfrm>
          <a:prstGeom prst="rect">
            <a:avLst/>
          </a:prstGeom>
          <a:solidFill>
            <a:schemeClr val="accent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72000" rIns="72000" anchor="ctr">
            <a:noAutofit/>
          </a:bodyPr>
          <a:lstStyle>
            <a:lvl1pPr marL="0" indent="0">
              <a:buNone/>
              <a:defRPr sz="1200" b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2pPr>
            <a:lvl3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3pPr>
            <a:lvl4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4pPr>
            <a:lvl5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5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1" hasCustomPrompt="1"/>
          </p:nvPr>
        </p:nvSpPr>
        <p:spPr>
          <a:xfrm>
            <a:off x="720000" y="684001"/>
            <a:ext cx="8352000" cy="4896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600" i="1">
                <a:solidFill>
                  <a:schemeClr val="accent1">
                    <a:lumMod val="60000"/>
                    <a:lumOff val="40000"/>
                  </a:schemeClr>
                </a:solidFill>
                <a:latin typeface="Cambria" panose="02040503050406030204" pitchFamily="18" charset="0"/>
              </a:defRPr>
            </a:lvl1pPr>
            <a:lvl2pPr marL="457200" indent="0">
              <a:buFontTx/>
              <a:buNone/>
              <a:defRPr sz="1400" i="1">
                <a:solidFill>
                  <a:schemeClr val="accent1"/>
                </a:solidFill>
              </a:defRPr>
            </a:lvl2pPr>
            <a:lvl3pPr marL="914400" indent="0">
              <a:buFontTx/>
              <a:buNone/>
              <a:defRPr sz="1400" i="1">
                <a:solidFill>
                  <a:schemeClr val="accent1"/>
                </a:solidFill>
              </a:defRPr>
            </a:lvl3pPr>
            <a:lvl4pPr marL="1371600" indent="0">
              <a:buFontTx/>
              <a:buNone/>
              <a:defRPr sz="1400" i="1">
                <a:solidFill>
                  <a:schemeClr val="accent1"/>
                </a:solidFill>
              </a:defRPr>
            </a:lvl4pPr>
            <a:lvl5pPr marL="1828800" indent="0">
              <a:buFontTx/>
              <a:buNone/>
              <a:defRPr sz="1400" i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add highlight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add text</a:t>
            </a:r>
          </a:p>
        </p:txBody>
      </p:sp>
      <p:sp>
        <p:nvSpPr>
          <p:cNvPr id="25" name="Text Placeholder 31"/>
          <p:cNvSpPr>
            <a:spLocks noGrp="1"/>
          </p:cNvSpPr>
          <p:nvPr>
            <p:ph type="body" sz="quarter" idx="11" hasCustomPrompt="1"/>
          </p:nvPr>
        </p:nvSpPr>
        <p:spPr>
          <a:xfrm>
            <a:off x="721346" y="1605600"/>
            <a:ext cx="4104000" cy="3466800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rgbClr val="D3D5FF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72000" tIns="72000" rIns="72000" bIns="72000" rtlCol="0" anchor="ctr">
            <a:normAutofit/>
          </a:bodyPr>
          <a:lstStyle>
            <a:lvl1pPr marL="243450" marR="0" indent="-1714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1pPr>
            <a:lvl2pPr marL="449263" marR="0" indent="-1143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lang="en-US" sz="1800" smtClean="0"/>
            </a:lvl2pPr>
            <a:lvl3pPr marL="808038" marR="0" indent="-1143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80000"/>
              <a:buFont typeface="Calibri" pitchFamily="34" charset="0"/>
              <a:buChar char="ο"/>
              <a:tabLst/>
              <a:defRPr lang="en-US" smtClean="0"/>
            </a:lvl3pPr>
            <a:lvl4pPr marL="1165225" marR="0" indent="-1143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-"/>
              <a:tabLst/>
              <a:defRPr lang="en-US" sz="1800" smtClean="0"/>
            </a:lvl4pPr>
            <a:lvl5pPr marL="1524000" marR="0" indent="-1143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80000"/>
              <a:buFont typeface="Wingdings" pitchFamily="2" charset="2"/>
              <a:buChar char="§"/>
              <a:tabLst/>
              <a:defRPr lang="en-US" sz="1800"/>
            </a:lvl5pPr>
          </a:lstStyle>
          <a:p>
            <a:pPr marL="180000" marR="0" lvl="0" indent="-1080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Click to add text</a:t>
            </a: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Helvetica" panose="020B0604020202020204" pitchFamily="34" charset="0"/>
              <a:ea typeface="+mn-ea"/>
              <a:cs typeface="Helvetica" panose="020B0604020202020204" pitchFamily="34" charset="0"/>
            </a:endParaRPr>
          </a:p>
        </p:txBody>
      </p:sp>
      <p:sp>
        <p:nvSpPr>
          <p:cNvPr id="27" name="Text Placeholder 31"/>
          <p:cNvSpPr>
            <a:spLocks noGrp="1"/>
          </p:cNvSpPr>
          <p:nvPr>
            <p:ph type="body" sz="quarter" idx="32" hasCustomPrompt="1"/>
          </p:nvPr>
        </p:nvSpPr>
        <p:spPr>
          <a:xfrm>
            <a:off x="4968000" y="1425600"/>
            <a:ext cx="4104000" cy="1699200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rgbClr val="D3D5FF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72000" tIns="72000" rIns="72000" bIns="72000" rtlCol="0" anchor="ctr">
            <a:normAutofit/>
          </a:bodyPr>
          <a:lstStyle>
            <a:lvl1pPr marL="243450" marR="0" indent="-1714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1pPr>
            <a:lvl2pPr marL="449263" marR="0" indent="-1143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lang="en-US" sz="1800" smtClean="0"/>
            </a:lvl2pPr>
            <a:lvl3pPr marL="808038" marR="0" indent="-1143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80000"/>
              <a:buFont typeface="Calibri" pitchFamily="34" charset="0"/>
              <a:buChar char="ο"/>
              <a:tabLst/>
              <a:defRPr lang="en-US" smtClean="0"/>
            </a:lvl3pPr>
            <a:lvl4pPr marL="1165225" marR="0" indent="-1143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-"/>
              <a:tabLst/>
              <a:defRPr lang="en-US" sz="1800" smtClean="0"/>
            </a:lvl4pPr>
            <a:lvl5pPr marL="1524000" marR="0" indent="-1143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80000"/>
              <a:buFont typeface="Wingdings" pitchFamily="2" charset="2"/>
              <a:buChar char="§"/>
              <a:tabLst/>
              <a:defRPr lang="en-US" sz="1800"/>
            </a:lvl5pPr>
          </a:lstStyle>
          <a:p>
            <a:pPr marL="180000" marR="0" lvl="0" indent="-1080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Click to add text</a:t>
            </a: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Helvetica" panose="020B0604020202020204" pitchFamily="34" charset="0"/>
              <a:ea typeface="+mn-ea"/>
              <a:cs typeface="Helvetica" panose="020B0604020202020204" pitchFamily="34" charset="0"/>
            </a:endParaRPr>
          </a:p>
        </p:txBody>
      </p:sp>
      <p:sp>
        <p:nvSpPr>
          <p:cNvPr id="28" name="Text Placeholder 31"/>
          <p:cNvSpPr>
            <a:spLocks noGrp="1"/>
          </p:cNvSpPr>
          <p:nvPr>
            <p:ph type="body" sz="quarter" idx="33" hasCustomPrompt="1"/>
          </p:nvPr>
        </p:nvSpPr>
        <p:spPr>
          <a:xfrm>
            <a:off x="4968000" y="3376800"/>
            <a:ext cx="4104000" cy="1706400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rgbClr val="D3D5FF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72000" tIns="72000" rIns="72000" bIns="72000" rtlCol="0" anchor="ctr">
            <a:normAutofit/>
          </a:bodyPr>
          <a:lstStyle>
            <a:lvl1pPr marL="243450" marR="0" indent="-1714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1pPr>
            <a:lvl2pPr marL="449263" marR="0" indent="-1143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lang="en-US" sz="1800" smtClean="0"/>
            </a:lvl2pPr>
            <a:lvl3pPr marL="808038" marR="0" indent="-1143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80000"/>
              <a:buFont typeface="Calibri" pitchFamily="34" charset="0"/>
              <a:buChar char="ο"/>
              <a:tabLst/>
              <a:defRPr lang="en-US" smtClean="0"/>
            </a:lvl3pPr>
            <a:lvl4pPr marL="1165225" marR="0" indent="-1143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-"/>
              <a:tabLst/>
              <a:defRPr lang="en-US" sz="1800" smtClean="0"/>
            </a:lvl4pPr>
            <a:lvl5pPr marL="1524000" marR="0" indent="-1143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80000"/>
              <a:buFont typeface="Wingdings" pitchFamily="2" charset="2"/>
              <a:buChar char="§"/>
              <a:tabLst/>
              <a:defRPr lang="en-US" sz="1800"/>
            </a:lvl5pPr>
          </a:lstStyle>
          <a:p>
            <a:pPr marL="180000" marR="0" lvl="0" indent="-1080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Click to add text</a:t>
            </a: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Helvetica" panose="020B0604020202020204" pitchFamily="34" charset="0"/>
              <a:ea typeface="+mn-ea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17264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w/ 3 side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720000" y="1245600"/>
            <a:ext cx="4104000" cy="360000"/>
          </a:xfrm>
          <a:prstGeom prst="rect">
            <a:avLst/>
          </a:prstGeom>
          <a:solidFill>
            <a:schemeClr val="accent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72000" rIns="72000" anchor="ctr">
            <a:normAutofit/>
          </a:bodyPr>
          <a:lstStyle>
            <a:lvl1pPr marL="0" indent="0">
              <a:buNone/>
              <a:defRPr sz="1400" b="1" baseline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2pPr>
            <a:lvl3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3pPr>
            <a:lvl4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4pPr>
            <a:lvl5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5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28" hasCustomPrompt="1"/>
          </p:nvPr>
        </p:nvSpPr>
        <p:spPr>
          <a:xfrm>
            <a:off x="4968000" y="1245600"/>
            <a:ext cx="4104000" cy="180000"/>
          </a:xfrm>
          <a:prstGeom prst="rect">
            <a:avLst/>
          </a:prstGeom>
          <a:solidFill>
            <a:schemeClr val="accent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72000" rIns="72000" anchor="ctr">
            <a:noAutofit/>
          </a:bodyPr>
          <a:lstStyle>
            <a:lvl1pPr marL="0" indent="0">
              <a:buNone/>
              <a:defRPr sz="1200" b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2pPr>
            <a:lvl3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3pPr>
            <a:lvl4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4pPr>
            <a:lvl5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5pPr>
          </a:lstStyle>
          <a:p>
            <a:pPr lvl="0"/>
            <a:r>
              <a:rPr lang="fr-FR"/>
              <a:t>Click to </a:t>
            </a:r>
            <a:r>
              <a:rPr lang="fr-FR" err="1"/>
              <a:t>add</a:t>
            </a:r>
            <a:r>
              <a:rPr lang="fr-FR"/>
              <a:t> </a:t>
            </a:r>
            <a:r>
              <a:rPr lang="fr-FR" err="1"/>
              <a:t>text</a:t>
            </a:r>
            <a:endParaRPr lang="en-US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29" hasCustomPrompt="1"/>
          </p:nvPr>
        </p:nvSpPr>
        <p:spPr>
          <a:xfrm>
            <a:off x="4968000" y="2545200"/>
            <a:ext cx="4104000" cy="180000"/>
          </a:xfrm>
          <a:prstGeom prst="rect">
            <a:avLst/>
          </a:prstGeom>
          <a:solidFill>
            <a:schemeClr val="accent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72000" rIns="72000" anchor="ctr">
            <a:noAutofit/>
          </a:bodyPr>
          <a:lstStyle>
            <a:lvl1pPr marL="0" indent="0">
              <a:buNone/>
              <a:defRPr sz="1200" b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2pPr>
            <a:lvl3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3pPr>
            <a:lvl4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4pPr>
            <a:lvl5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5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1" hasCustomPrompt="1"/>
          </p:nvPr>
        </p:nvSpPr>
        <p:spPr>
          <a:xfrm>
            <a:off x="720000" y="684001"/>
            <a:ext cx="8352000" cy="4896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600" i="1">
                <a:solidFill>
                  <a:schemeClr val="accent1">
                    <a:lumMod val="60000"/>
                    <a:lumOff val="40000"/>
                  </a:schemeClr>
                </a:solidFill>
                <a:latin typeface="Cambria" panose="02040503050406030204" pitchFamily="18" charset="0"/>
              </a:defRPr>
            </a:lvl1pPr>
            <a:lvl2pPr marL="457200" indent="0">
              <a:buFontTx/>
              <a:buNone/>
              <a:defRPr sz="1400" i="1">
                <a:solidFill>
                  <a:schemeClr val="accent1"/>
                </a:solidFill>
              </a:defRPr>
            </a:lvl2pPr>
            <a:lvl3pPr marL="914400" indent="0">
              <a:buFontTx/>
              <a:buNone/>
              <a:defRPr sz="1400" i="1">
                <a:solidFill>
                  <a:schemeClr val="accent1"/>
                </a:solidFill>
              </a:defRPr>
            </a:lvl3pPr>
            <a:lvl4pPr marL="1371600" indent="0">
              <a:buFontTx/>
              <a:buNone/>
              <a:defRPr sz="1400" i="1">
                <a:solidFill>
                  <a:schemeClr val="accent1"/>
                </a:solidFill>
              </a:defRPr>
            </a:lvl4pPr>
            <a:lvl5pPr marL="1828800" indent="0">
              <a:buFontTx/>
              <a:buNone/>
              <a:defRPr sz="1400" i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add highlight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add text</a:t>
            </a:r>
          </a:p>
        </p:txBody>
      </p:sp>
      <p:sp>
        <p:nvSpPr>
          <p:cNvPr id="25" name="Text Placeholder 31"/>
          <p:cNvSpPr>
            <a:spLocks noGrp="1"/>
          </p:cNvSpPr>
          <p:nvPr>
            <p:ph type="body" sz="quarter" idx="11" hasCustomPrompt="1"/>
          </p:nvPr>
        </p:nvSpPr>
        <p:spPr>
          <a:xfrm>
            <a:off x="721346" y="1605600"/>
            <a:ext cx="4104000" cy="3466800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rgbClr val="D3D5FF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72000" tIns="72000" rIns="72000" bIns="72000" rtlCol="0" anchor="ctr">
            <a:normAutofit/>
          </a:bodyPr>
          <a:lstStyle>
            <a:lvl1pPr marL="243450" marR="0" indent="-1714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1pPr>
            <a:lvl2pPr marL="449263" marR="0" indent="-1143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lang="en-US" sz="1800" smtClean="0"/>
            </a:lvl2pPr>
            <a:lvl3pPr marL="808038" marR="0" indent="-1143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80000"/>
              <a:buFont typeface="Calibri" pitchFamily="34" charset="0"/>
              <a:buChar char="ο"/>
              <a:tabLst/>
              <a:defRPr lang="en-US" smtClean="0"/>
            </a:lvl3pPr>
            <a:lvl4pPr marL="1165225" marR="0" indent="-1143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-"/>
              <a:tabLst/>
              <a:defRPr lang="en-US" sz="1800" smtClean="0"/>
            </a:lvl4pPr>
            <a:lvl5pPr marL="1524000" marR="0" indent="-1143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80000"/>
              <a:buFont typeface="Wingdings" pitchFamily="2" charset="2"/>
              <a:buChar char="§"/>
              <a:tabLst/>
              <a:defRPr lang="en-US" sz="1800"/>
            </a:lvl5pPr>
          </a:lstStyle>
          <a:p>
            <a:pPr marL="180000" marR="0" lvl="0" indent="-1080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Click to add text</a:t>
            </a: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Helvetica" panose="020B0604020202020204" pitchFamily="34" charset="0"/>
              <a:ea typeface="+mn-ea"/>
              <a:cs typeface="Helvetica" panose="020B0604020202020204" pitchFamily="34" charset="0"/>
            </a:endParaRPr>
          </a:p>
        </p:txBody>
      </p:sp>
      <p:sp>
        <p:nvSpPr>
          <p:cNvPr id="27" name="Text Placeholder 31"/>
          <p:cNvSpPr>
            <a:spLocks noGrp="1"/>
          </p:cNvSpPr>
          <p:nvPr>
            <p:ph type="body" sz="quarter" idx="32" hasCustomPrompt="1"/>
          </p:nvPr>
        </p:nvSpPr>
        <p:spPr>
          <a:xfrm>
            <a:off x="4968000" y="1425600"/>
            <a:ext cx="4104000" cy="1047600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rgbClr val="D3D5FF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72000" tIns="72000" rIns="72000" bIns="72000" rtlCol="0" anchor="ctr">
            <a:normAutofit/>
          </a:bodyPr>
          <a:lstStyle>
            <a:lvl1pPr marL="243450" marR="0" indent="-1714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1pPr>
            <a:lvl2pPr marL="449263" marR="0" indent="-1143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lang="en-US" sz="1800" smtClean="0"/>
            </a:lvl2pPr>
            <a:lvl3pPr marL="808038" marR="0" indent="-1143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80000"/>
              <a:buFont typeface="Calibri" pitchFamily="34" charset="0"/>
              <a:buChar char="ο"/>
              <a:tabLst/>
              <a:defRPr lang="en-US" smtClean="0"/>
            </a:lvl3pPr>
            <a:lvl4pPr marL="1165225" marR="0" indent="-1143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-"/>
              <a:tabLst/>
              <a:defRPr lang="en-US" sz="1800" smtClean="0"/>
            </a:lvl4pPr>
            <a:lvl5pPr marL="1524000" marR="0" indent="-1143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80000"/>
              <a:buFont typeface="Wingdings" pitchFamily="2" charset="2"/>
              <a:buChar char="§"/>
              <a:tabLst/>
              <a:defRPr lang="en-US" sz="1800"/>
            </a:lvl5pPr>
          </a:lstStyle>
          <a:p>
            <a:pPr marL="180000" marR="0" lvl="0" indent="-1080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Click to add text</a:t>
            </a: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Helvetica" panose="020B0604020202020204" pitchFamily="34" charset="0"/>
              <a:ea typeface="+mn-ea"/>
              <a:cs typeface="Helvetica" panose="020B0604020202020204" pitchFamily="34" charset="0"/>
            </a:endParaRPr>
          </a:p>
        </p:txBody>
      </p:sp>
      <p:sp>
        <p:nvSpPr>
          <p:cNvPr id="28" name="Text Placeholder 31"/>
          <p:cNvSpPr>
            <a:spLocks noGrp="1"/>
          </p:cNvSpPr>
          <p:nvPr>
            <p:ph type="body" sz="quarter" idx="33" hasCustomPrompt="1"/>
          </p:nvPr>
        </p:nvSpPr>
        <p:spPr>
          <a:xfrm>
            <a:off x="4968000" y="2725200"/>
            <a:ext cx="4104000" cy="1047600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rgbClr val="D3D5FF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72000" tIns="72000" rIns="72000" bIns="72000" rtlCol="0" anchor="ctr">
            <a:normAutofit/>
          </a:bodyPr>
          <a:lstStyle>
            <a:lvl1pPr marL="243450" marR="0" indent="-1714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1pPr>
            <a:lvl2pPr marL="449263" marR="0" indent="-1143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lang="en-US" sz="1800" smtClean="0"/>
            </a:lvl2pPr>
            <a:lvl3pPr marL="808038" marR="0" indent="-1143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80000"/>
              <a:buFont typeface="Calibri" pitchFamily="34" charset="0"/>
              <a:buChar char="ο"/>
              <a:tabLst/>
              <a:defRPr lang="en-US" smtClean="0"/>
            </a:lvl3pPr>
            <a:lvl4pPr marL="1165225" marR="0" indent="-1143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-"/>
              <a:tabLst/>
              <a:defRPr lang="en-US" sz="1800" smtClean="0"/>
            </a:lvl4pPr>
            <a:lvl5pPr marL="1524000" marR="0" indent="-1143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80000"/>
              <a:buFont typeface="Wingdings" pitchFamily="2" charset="2"/>
              <a:buChar char="§"/>
              <a:tabLst/>
              <a:defRPr lang="en-US" sz="1800"/>
            </a:lvl5pPr>
          </a:lstStyle>
          <a:p>
            <a:pPr marL="180000" marR="0" lvl="0" indent="-1080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Click to add text</a:t>
            </a: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Helvetica" panose="020B0604020202020204" pitchFamily="34" charset="0"/>
              <a:ea typeface="+mn-ea"/>
              <a:cs typeface="Helvetica" panose="020B0604020202020204" pitchFamily="34" charset="0"/>
            </a:endParaRP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34" hasCustomPrompt="1"/>
          </p:nvPr>
        </p:nvSpPr>
        <p:spPr>
          <a:xfrm>
            <a:off x="4968618" y="3844800"/>
            <a:ext cx="4104000" cy="180000"/>
          </a:xfrm>
          <a:prstGeom prst="rect">
            <a:avLst/>
          </a:prstGeom>
          <a:solidFill>
            <a:schemeClr val="accent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72000" rIns="72000" anchor="ctr">
            <a:noAutofit/>
          </a:bodyPr>
          <a:lstStyle>
            <a:lvl1pPr marL="0" indent="0">
              <a:buNone/>
              <a:defRPr sz="1200" b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2pPr>
            <a:lvl3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3pPr>
            <a:lvl4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4pPr>
            <a:lvl5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5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6" name="Text Placeholder 31"/>
          <p:cNvSpPr>
            <a:spLocks noGrp="1"/>
          </p:cNvSpPr>
          <p:nvPr>
            <p:ph type="body" sz="quarter" idx="35" hasCustomPrompt="1"/>
          </p:nvPr>
        </p:nvSpPr>
        <p:spPr>
          <a:xfrm>
            <a:off x="4968618" y="4024800"/>
            <a:ext cx="4104000" cy="1047600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rgbClr val="D3D5FF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72000" tIns="72000" rIns="72000" bIns="72000" rtlCol="0" anchor="ctr">
            <a:normAutofit/>
          </a:bodyPr>
          <a:lstStyle>
            <a:lvl1pPr marL="243450" marR="0" indent="-1714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1pPr>
            <a:lvl2pPr marL="449263" marR="0" indent="-1143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lang="en-US" sz="1800" smtClean="0"/>
            </a:lvl2pPr>
            <a:lvl3pPr marL="808038" marR="0" indent="-1143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80000"/>
              <a:buFont typeface="Calibri" pitchFamily="34" charset="0"/>
              <a:buChar char="ο"/>
              <a:tabLst/>
              <a:defRPr lang="en-US" smtClean="0"/>
            </a:lvl3pPr>
            <a:lvl4pPr marL="1165225" marR="0" indent="-1143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-"/>
              <a:tabLst/>
              <a:defRPr lang="en-US" sz="1800" smtClean="0"/>
            </a:lvl4pPr>
            <a:lvl5pPr marL="1524000" marR="0" indent="-1143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80000"/>
              <a:buFont typeface="Wingdings" pitchFamily="2" charset="2"/>
              <a:buChar char="§"/>
              <a:tabLst/>
              <a:defRPr lang="en-US" sz="1800"/>
            </a:lvl5pPr>
          </a:lstStyle>
          <a:p>
            <a:pPr marL="180000" marR="0" lvl="0" indent="-1080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Click to add text</a:t>
            </a: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Helvetica" panose="020B0604020202020204" pitchFamily="34" charset="0"/>
              <a:ea typeface="+mn-ea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77018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ck up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 userDrawn="1"/>
        </p:nvGrpSpPr>
        <p:grpSpPr>
          <a:xfrm>
            <a:off x="8503877" y="4491969"/>
            <a:ext cx="457195" cy="457195"/>
            <a:chOff x="2834659" y="3028945"/>
            <a:chExt cx="731512" cy="731512"/>
          </a:xfrm>
        </p:grpSpPr>
        <p:sp>
          <p:nvSpPr>
            <p:cNvPr id="17" name="Oval 16"/>
            <p:cNvSpPr/>
            <p:nvPr userDrawn="1"/>
          </p:nvSpPr>
          <p:spPr>
            <a:xfrm>
              <a:off x="2834659" y="3028945"/>
              <a:ext cx="731512" cy="731512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Left Arrow 17"/>
            <p:cNvSpPr/>
            <p:nvPr userDrawn="1"/>
          </p:nvSpPr>
          <p:spPr>
            <a:xfrm>
              <a:off x="2926098" y="3218857"/>
              <a:ext cx="548634" cy="365756"/>
            </a:xfrm>
            <a:prstGeom prst="leftArrow">
              <a:avLst/>
            </a:prstGeom>
            <a:solidFill>
              <a:schemeClr val="accent2"/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Freeform 4">
            <a:hlinkClick r:id="" action="ppaction://noaction"/>
          </p:cNvPr>
          <p:cNvSpPr>
            <a:spLocks/>
          </p:cNvSpPr>
          <p:nvPr userDrawn="1">
            <p:custDataLst>
              <p:tags r:id="rId1"/>
            </p:custDataLst>
          </p:nvPr>
        </p:nvSpPr>
        <p:spPr bwMode="auto">
          <a:xfrm>
            <a:off x="1231368" y="193484"/>
            <a:ext cx="6661901" cy="4755680"/>
          </a:xfrm>
          <a:prstGeom prst="hexagon">
            <a:avLst/>
          </a:prstGeom>
          <a:solidFill>
            <a:schemeClr val="bg1"/>
          </a:solidFill>
          <a:ln w="9525" cap="rnd" cmpd="sng">
            <a:solidFill>
              <a:schemeClr val="accent3"/>
            </a:solidFill>
            <a:prstDash val="solid"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anchor="ctr" anchorCtr="1">
            <a:noAutofit/>
          </a:bodyPr>
          <a:lstStyle/>
          <a:p>
            <a:pPr marR="0" lvl="0" indent="0" algn="ctr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000346"/>
              </a:solidFill>
              <a:effectLst/>
              <a:uLnTx/>
              <a:uFillTx/>
            </a:endParaRPr>
          </a:p>
        </p:txBody>
      </p:sp>
      <p:sp>
        <p:nvSpPr>
          <p:cNvPr id="8" name="Text Placeholder 210"/>
          <p:cNvSpPr>
            <a:spLocks noGrp="1"/>
          </p:cNvSpPr>
          <p:nvPr>
            <p:ph type="body" sz="quarter" idx="13"/>
          </p:nvPr>
        </p:nvSpPr>
        <p:spPr>
          <a:xfrm>
            <a:off x="2381316" y="349036"/>
            <a:ext cx="4381296" cy="668251"/>
          </a:xfrm>
          <a:prstGeom prst="rect">
            <a:avLst/>
          </a:prstGeom>
        </p:spPr>
        <p:txBody>
          <a:bodyPr vert="horz" wrap="square" lIns="0" tIns="72000" rIns="0" bIns="0" rtlCol="0" anchor="ctr" anchorCtr="1">
            <a:spAutoFit/>
          </a:bodyPr>
          <a:lstStyle>
            <a:lvl1pPr marL="0" marR="0" indent="0" algn="ctr" defTabSz="711200" fontAlgn="auto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en-US" sz="1800" b="1" i="0" u="none" strike="noStrike" kern="0" cap="none" spc="0" normalizeH="0" baseline="0" dirty="0" smtClean="0">
                <a:ln>
                  <a:noFill/>
                </a:ln>
                <a:effectLst/>
                <a:uLnTx/>
                <a:uFillTx/>
              </a:defRPr>
            </a:lvl1pPr>
          </a:lstStyle>
          <a:p>
            <a:pPr marL="0" marR="0" lvl="0" indent="0" algn="ctr" defTabSz="711200" fontAlgn="auto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tabLst/>
            </a:pPr>
            <a:r>
              <a:rPr lang="en-US"/>
              <a:t>Click to</a:t>
            </a:r>
          </a:p>
          <a:p>
            <a:pPr marL="0" marR="0" lvl="0" indent="0" algn="ctr" defTabSz="711200" fontAlgn="auto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tabLst/>
            </a:pPr>
            <a:r>
              <a:rPr lang="en-US"/>
              <a:t> add text</a:t>
            </a:r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2358448" y="1042464"/>
            <a:ext cx="4434043" cy="3906699"/>
          </a:xfrm>
          <a:prstGeom prst="rect">
            <a:avLst/>
          </a:prstGeom>
          <a:ln>
            <a:noFill/>
          </a:ln>
        </p:spPr>
        <p:txBody>
          <a:bodyPr anchor="ctr"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1600"/>
            </a:lvl1pPr>
            <a:lvl2pPr>
              <a:spcBef>
                <a:spcPts val="0"/>
              </a:spcBef>
              <a:spcAft>
                <a:spcPts val="1200"/>
              </a:spcAft>
              <a:defRPr sz="1400"/>
            </a:lvl2pPr>
            <a:lvl3pPr>
              <a:spcBef>
                <a:spcPts val="0"/>
              </a:spcBef>
              <a:spcAft>
                <a:spcPts val="1200"/>
              </a:spcAft>
              <a:defRPr sz="1100"/>
            </a:lvl3pPr>
            <a:lvl4pPr>
              <a:spcBef>
                <a:spcPts val="0"/>
              </a:spcBef>
              <a:spcAft>
                <a:spcPts val="1200"/>
              </a:spcAft>
              <a:defRPr sz="1050"/>
            </a:lvl4pPr>
            <a:lvl5pPr>
              <a:spcBef>
                <a:spcPts val="0"/>
              </a:spcBef>
              <a:spcAft>
                <a:spcPts val="1200"/>
              </a:spcAft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" name="Text Placeholder 5"/>
          <p:cNvSpPr txBox="1">
            <a:spLocks/>
          </p:cNvSpPr>
          <p:nvPr userDrawn="1"/>
        </p:nvSpPr>
        <p:spPr>
          <a:xfrm>
            <a:off x="-1440000" y="3045600"/>
            <a:ext cx="72000" cy="540000"/>
          </a:xfrm>
          <a:prstGeom prst="rect">
            <a:avLst/>
          </a:prstGeom>
          <a:solidFill>
            <a:srgbClr val="2CEB89">
              <a:alpha val="20000"/>
            </a:srgbClr>
          </a:solidFill>
          <a:ln w="3175" cap="flat" cmpd="sng" algn="ctr">
            <a:solidFill>
              <a:schemeClr val="tx1"/>
            </a:solidFill>
            <a:prstDash val="solid"/>
          </a:ln>
          <a:effectLst/>
        </p:spPr>
        <p:txBody>
          <a:bodyPr lIns="71992" tIns="71992" rIns="71992" bIns="71992" rtlCol="0" anchor="ctr"/>
          <a:lstStyle>
            <a:lvl1pPr marL="342900" indent="-34290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0" lang="en-US" sz="1400" b="1" i="0" u="none" strike="noStrike" kern="0" cap="none" spc="0" normalizeH="0" baseline="0" smtClean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1pPr>
            <a:lvl2pPr marL="571500" indent="-1143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US" sz="1800" kern="1200" smtClean="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2pPr>
            <a:lvl3pPr marL="1028700" indent="-114300" algn="l" defTabSz="914400" rtl="0" eaLnBrk="1" latinLnBrk="0" hangingPunct="1">
              <a:spcBef>
                <a:spcPct val="20000"/>
              </a:spcBef>
              <a:buSzPct val="80000"/>
              <a:buFont typeface="Calibri" pitchFamily="34" charset="0"/>
              <a:buChar char="ο"/>
              <a:defRPr lang="en-US" sz="1200" kern="1200" smtClean="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3pPr>
            <a:lvl4pPr marL="1485900" indent="-114300" algn="l" defTabSz="914400" rtl="0" eaLnBrk="1" latinLnBrk="0" hangingPunct="1">
              <a:spcBef>
                <a:spcPct val="20000"/>
              </a:spcBef>
              <a:buFont typeface="Arial" pitchFamily="34" charset="0"/>
              <a:buChar char="-"/>
              <a:defRPr lang="en-US" sz="1800" kern="1200" smtClean="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4pPr>
            <a:lvl5pPr marL="1943100" indent="-114300" algn="l" defTabSz="914400" rtl="0" eaLnBrk="1" latinLnBrk="0" hangingPunct="1">
              <a:spcBef>
                <a:spcPct val="20000"/>
              </a:spcBef>
              <a:buSzPct val="80000"/>
              <a:buFont typeface="Wingdings" pitchFamily="2" charset="2"/>
              <a:buChar char="§"/>
              <a:defRPr lang="en-US" sz="18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5pPr>
            <a:lvl6pPr marL="0" indent="0" algn="l" defTabSz="914400" rtl="0" eaLnBrk="1" latinLnBrk="0" hangingPunct="1">
              <a:spcBef>
                <a:spcPts val="0"/>
              </a:spcBef>
              <a:spcAft>
                <a:spcPts val="300"/>
              </a:spcAft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-108000" algn="l" defTabSz="914400" rtl="0" eaLnBrk="1" latinLnBrk="0" hangingPunct="1">
              <a:spcBef>
                <a:spcPts val="0"/>
              </a:spcBef>
              <a:buFont typeface="Calibri" pitchFamily="34" charset="0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</a:pPr>
            <a:endParaRPr lang="en-US"/>
          </a:p>
        </p:txBody>
      </p:sp>
      <p:sp>
        <p:nvSpPr>
          <p:cNvPr id="22" name="Rectangle 21"/>
          <p:cNvSpPr/>
          <p:nvPr userDrawn="1"/>
        </p:nvSpPr>
        <p:spPr>
          <a:xfrm>
            <a:off x="-1152000" y="684000"/>
            <a:ext cx="72000" cy="360000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spcCol="0"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 userDrawn="1"/>
        </p:nvSpPr>
        <p:spPr>
          <a:xfrm>
            <a:off x="-1152000" y="1044000"/>
            <a:ext cx="72000" cy="1054800"/>
          </a:xfrm>
          <a:prstGeom prst="rect">
            <a:avLst/>
          </a:prstGeom>
          <a:noFill/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spcCol="0"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 userDrawn="1"/>
        </p:nvSpPr>
        <p:spPr>
          <a:xfrm>
            <a:off x="-1152000" y="2170800"/>
            <a:ext cx="72000" cy="360000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spcCol="0"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 userDrawn="1"/>
        </p:nvSpPr>
        <p:spPr>
          <a:xfrm>
            <a:off x="-1152000" y="2530800"/>
            <a:ext cx="72000" cy="1054800"/>
          </a:xfrm>
          <a:prstGeom prst="rect">
            <a:avLst/>
          </a:prstGeom>
          <a:noFill/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spcCol="0"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 userDrawn="1"/>
        </p:nvSpPr>
        <p:spPr>
          <a:xfrm>
            <a:off x="-1152000" y="3657601"/>
            <a:ext cx="72000" cy="360000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spcCol="0"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 userDrawn="1"/>
        </p:nvSpPr>
        <p:spPr>
          <a:xfrm>
            <a:off x="-1152000" y="4017601"/>
            <a:ext cx="72000" cy="1054800"/>
          </a:xfrm>
          <a:prstGeom prst="rect">
            <a:avLst/>
          </a:prstGeom>
          <a:noFill/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spcCol="0"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 userDrawn="1"/>
        </p:nvSpPr>
        <p:spPr>
          <a:xfrm>
            <a:off x="-1296000" y="684000"/>
            <a:ext cx="72000" cy="360000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spcCol="0"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 userDrawn="1"/>
        </p:nvSpPr>
        <p:spPr>
          <a:xfrm>
            <a:off x="-1296000" y="1044000"/>
            <a:ext cx="72000" cy="1054800"/>
          </a:xfrm>
          <a:prstGeom prst="rect">
            <a:avLst/>
          </a:prstGeom>
          <a:noFill/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spcCol="0"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 userDrawn="1"/>
        </p:nvSpPr>
        <p:spPr>
          <a:xfrm>
            <a:off x="-1296000" y="2170800"/>
            <a:ext cx="72000" cy="360000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spcCol="0"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 userDrawn="1"/>
        </p:nvSpPr>
        <p:spPr>
          <a:xfrm>
            <a:off x="-1296000" y="2530800"/>
            <a:ext cx="72000" cy="2541600"/>
          </a:xfrm>
          <a:prstGeom prst="rect">
            <a:avLst/>
          </a:prstGeom>
          <a:noFill/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spcCol="0"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 userDrawn="1"/>
        </p:nvSpPr>
        <p:spPr>
          <a:xfrm>
            <a:off x="-1440000" y="684000"/>
            <a:ext cx="72000" cy="360000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spcCol="0"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 userDrawn="1"/>
        </p:nvSpPr>
        <p:spPr>
          <a:xfrm>
            <a:off x="-1440000" y="1044000"/>
            <a:ext cx="72000" cy="2541600"/>
          </a:xfrm>
          <a:prstGeom prst="rect">
            <a:avLst/>
          </a:prstGeom>
          <a:noFill/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spcCol="0"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 userDrawn="1"/>
        </p:nvSpPr>
        <p:spPr>
          <a:xfrm>
            <a:off x="-1440000" y="3678975"/>
            <a:ext cx="72000" cy="360000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spcCol="0"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 userDrawn="1"/>
        </p:nvSpPr>
        <p:spPr>
          <a:xfrm>
            <a:off x="-1440000" y="4038975"/>
            <a:ext cx="72000" cy="1033425"/>
          </a:xfrm>
          <a:prstGeom prst="rect">
            <a:avLst/>
          </a:prstGeom>
          <a:noFill/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spcCol="0" rtlCol="0" anchor="ctr"/>
          <a:lstStyle/>
          <a:p>
            <a:pPr algn="ctr"/>
            <a:endParaRPr lang="en-US"/>
          </a:p>
        </p:txBody>
      </p:sp>
      <p:sp>
        <p:nvSpPr>
          <p:cNvPr id="36" name="Text Placeholder 5"/>
          <p:cNvSpPr txBox="1">
            <a:spLocks/>
          </p:cNvSpPr>
          <p:nvPr userDrawn="1"/>
        </p:nvSpPr>
        <p:spPr>
          <a:xfrm>
            <a:off x="-1296000" y="4532400"/>
            <a:ext cx="72000" cy="540000"/>
          </a:xfrm>
          <a:prstGeom prst="rect">
            <a:avLst/>
          </a:prstGeom>
          <a:solidFill>
            <a:srgbClr val="2CEB89">
              <a:alpha val="20000"/>
            </a:srgbClr>
          </a:solidFill>
          <a:ln w="3175" cap="flat" cmpd="sng" algn="ctr">
            <a:solidFill>
              <a:schemeClr val="accent1"/>
            </a:solidFill>
            <a:prstDash val="solid"/>
          </a:ln>
          <a:effectLst/>
        </p:spPr>
        <p:txBody>
          <a:bodyPr lIns="71992" tIns="71992" rIns="71992" bIns="71992" rtlCol="0" anchor="ctr"/>
          <a:lstStyle>
            <a:lvl1pPr marL="342900" indent="-34290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0" lang="en-US" sz="1400" b="1" i="0" u="none" strike="noStrike" kern="0" cap="none" spc="0" normalizeH="0" baseline="0" smtClean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1pPr>
            <a:lvl2pPr marL="571500" indent="-1143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US" sz="1800" kern="1200" smtClean="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2pPr>
            <a:lvl3pPr marL="1028700" indent="-114300" algn="l" defTabSz="914400" rtl="0" eaLnBrk="1" latinLnBrk="0" hangingPunct="1">
              <a:spcBef>
                <a:spcPct val="20000"/>
              </a:spcBef>
              <a:buSzPct val="80000"/>
              <a:buFont typeface="Calibri" pitchFamily="34" charset="0"/>
              <a:buChar char="ο"/>
              <a:defRPr lang="en-US" sz="1200" kern="1200" smtClean="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3pPr>
            <a:lvl4pPr marL="1485900" indent="-114300" algn="l" defTabSz="914400" rtl="0" eaLnBrk="1" latinLnBrk="0" hangingPunct="1">
              <a:spcBef>
                <a:spcPct val="20000"/>
              </a:spcBef>
              <a:buFont typeface="Arial" pitchFamily="34" charset="0"/>
              <a:buChar char="-"/>
              <a:defRPr lang="en-US" sz="1800" kern="1200" smtClean="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4pPr>
            <a:lvl5pPr marL="1943100" indent="-114300" algn="l" defTabSz="914400" rtl="0" eaLnBrk="1" latinLnBrk="0" hangingPunct="1">
              <a:spcBef>
                <a:spcPct val="20000"/>
              </a:spcBef>
              <a:buSzPct val="80000"/>
              <a:buFont typeface="Wingdings" pitchFamily="2" charset="2"/>
              <a:buChar char="§"/>
              <a:defRPr lang="en-US" sz="18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5pPr>
            <a:lvl6pPr marL="0" indent="0" algn="l" defTabSz="914400" rtl="0" eaLnBrk="1" latinLnBrk="0" hangingPunct="1">
              <a:spcBef>
                <a:spcPts val="0"/>
              </a:spcBef>
              <a:spcAft>
                <a:spcPts val="300"/>
              </a:spcAft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-108000" algn="l" defTabSz="914400" rtl="0" eaLnBrk="1" latinLnBrk="0" hangingPunct="1">
              <a:spcBef>
                <a:spcPts val="0"/>
              </a:spcBef>
              <a:buFont typeface="Calibri" pitchFamily="34" charset="0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</a:pPr>
            <a:endParaRPr lang="en-US"/>
          </a:p>
        </p:txBody>
      </p:sp>
      <p:sp>
        <p:nvSpPr>
          <p:cNvPr id="37" name="Rectangle 36"/>
          <p:cNvSpPr/>
          <p:nvPr userDrawn="1"/>
        </p:nvSpPr>
        <p:spPr>
          <a:xfrm>
            <a:off x="-1584000" y="-1"/>
            <a:ext cx="72000" cy="4460399"/>
          </a:xfrm>
          <a:prstGeom prst="rect">
            <a:avLst/>
          </a:prstGeom>
          <a:solidFill>
            <a:schemeClr val="accent5"/>
          </a:solidFill>
          <a:ln w="31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spcCol="0"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 userDrawn="1"/>
        </p:nvSpPr>
        <p:spPr>
          <a:xfrm>
            <a:off x="-1584000" y="4532400"/>
            <a:ext cx="72000" cy="540000"/>
          </a:xfrm>
          <a:prstGeom prst="rect">
            <a:avLst/>
          </a:prstGeom>
          <a:solidFill>
            <a:schemeClr val="accent5"/>
          </a:solidFill>
          <a:ln w="31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spcCol="0"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 userDrawn="1"/>
        </p:nvSpPr>
        <p:spPr>
          <a:xfrm>
            <a:off x="719998" y="-1152000"/>
            <a:ext cx="2736000" cy="72000"/>
          </a:xfrm>
          <a:prstGeom prst="rect">
            <a:avLst/>
          </a:prstGeom>
          <a:noFill/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spcCol="0"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 userDrawn="1"/>
        </p:nvSpPr>
        <p:spPr>
          <a:xfrm>
            <a:off x="3527999" y="-1152000"/>
            <a:ext cx="2736000" cy="72000"/>
          </a:xfrm>
          <a:prstGeom prst="rect">
            <a:avLst/>
          </a:prstGeom>
          <a:noFill/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spcCol="0"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 userDrawn="1"/>
        </p:nvSpPr>
        <p:spPr>
          <a:xfrm>
            <a:off x="6336000" y="-1152000"/>
            <a:ext cx="2736000" cy="72000"/>
          </a:xfrm>
          <a:prstGeom prst="rect">
            <a:avLst/>
          </a:prstGeom>
          <a:noFill/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spcCol="0"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 userDrawn="1"/>
        </p:nvSpPr>
        <p:spPr>
          <a:xfrm>
            <a:off x="720392" y="-1296000"/>
            <a:ext cx="2736000" cy="72000"/>
          </a:xfrm>
          <a:prstGeom prst="rect">
            <a:avLst/>
          </a:prstGeom>
          <a:noFill/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spcCol="0"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 userDrawn="1"/>
        </p:nvSpPr>
        <p:spPr>
          <a:xfrm>
            <a:off x="3528392" y="-1296000"/>
            <a:ext cx="5543607" cy="72000"/>
          </a:xfrm>
          <a:prstGeom prst="rect">
            <a:avLst/>
          </a:prstGeom>
          <a:noFill/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spcCol="0"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 userDrawn="1"/>
        </p:nvSpPr>
        <p:spPr>
          <a:xfrm>
            <a:off x="6336394" y="-1440000"/>
            <a:ext cx="2736000" cy="72000"/>
          </a:xfrm>
          <a:prstGeom prst="rect">
            <a:avLst/>
          </a:prstGeom>
          <a:noFill/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spcCol="0"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 userDrawn="1"/>
        </p:nvSpPr>
        <p:spPr>
          <a:xfrm>
            <a:off x="719998" y="-1440000"/>
            <a:ext cx="5543607" cy="72000"/>
          </a:xfrm>
          <a:prstGeom prst="rect">
            <a:avLst/>
          </a:prstGeom>
          <a:noFill/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spcCol="0"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 userDrawn="1"/>
        </p:nvSpPr>
        <p:spPr>
          <a:xfrm>
            <a:off x="729917" y="-1584000"/>
            <a:ext cx="1080000" cy="72000"/>
          </a:xfrm>
          <a:prstGeom prst="rect">
            <a:avLst/>
          </a:prstGeom>
          <a:noFill/>
          <a:ln w="31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spcCol="0"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 userDrawn="1"/>
        </p:nvSpPr>
        <p:spPr>
          <a:xfrm>
            <a:off x="1872000" y="-1584000"/>
            <a:ext cx="4968000" cy="72000"/>
          </a:xfrm>
          <a:prstGeom prst="rect">
            <a:avLst/>
          </a:prstGeom>
          <a:solidFill>
            <a:schemeClr val="accent5"/>
          </a:solidFill>
          <a:ln w="31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spcCol="0"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 userDrawn="1"/>
        </p:nvSpPr>
        <p:spPr>
          <a:xfrm>
            <a:off x="6912197" y="-1584000"/>
            <a:ext cx="2160000" cy="72000"/>
          </a:xfrm>
          <a:prstGeom prst="rect">
            <a:avLst/>
          </a:prstGeom>
          <a:noFill/>
          <a:ln w="31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spcCol="0"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>
            <a:spLocks/>
          </p:cNvSpPr>
          <p:nvPr userDrawn="1"/>
        </p:nvSpPr>
        <p:spPr>
          <a:xfrm>
            <a:off x="729917" y="-1728000"/>
            <a:ext cx="3024000" cy="72000"/>
          </a:xfrm>
          <a:prstGeom prst="rect">
            <a:avLst/>
          </a:prstGeom>
          <a:solidFill>
            <a:schemeClr val="accent1"/>
          </a:solidFill>
          <a:ln w="3175" cap="flat" cmpd="sng" algn="ctr">
            <a:solidFill>
              <a:srgbClr val="ECFE06"/>
            </a:solidFill>
            <a:prstDash val="solid"/>
          </a:ln>
          <a:effectLst/>
        </p:spPr>
        <p:txBody>
          <a:bodyPr vert="horz" lIns="91431" tIns="45715" rIns="91431" bIns="45715" rtlCol="0" anchor="ctr">
            <a:normAutofit fontScale="25000" lnSpcReduction="20000"/>
          </a:bodyPr>
          <a:lstStyle/>
          <a:p>
            <a: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en-US" sz="12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0" name="Rectangle 49"/>
          <p:cNvSpPr>
            <a:spLocks/>
          </p:cNvSpPr>
          <p:nvPr userDrawn="1"/>
        </p:nvSpPr>
        <p:spPr>
          <a:xfrm>
            <a:off x="3852000" y="-1728000"/>
            <a:ext cx="3024000" cy="72000"/>
          </a:xfrm>
          <a:prstGeom prst="rect">
            <a:avLst/>
          </a:prstGeom>
          <a:solidFill>
            <a:schemeClr val="accent1"/>
          </a:solidFill>
          <a:ln w="3175" cap="flat" cmpd="sng" algn="ctr">
            <a:solidFill>
              <a:srgbClr val="ECFE06"/>
            </a:solidFill>
            <a:prstDash val="solid"/>
          </a:ln>
          <a:effectLst/>
        </p:spPr>
        <p:txBody>
          <a:bodyPr vert="horz" lIns="91431" tIns="45715" rIns="91431" bIns="45715" rtlCol="0" anchor="ctr">
            <a:normAutofit fontScale="25000" lnSpcReduction="20000"/>
          </a:bodyPr>
          <a:lstStyle/>
          <a:p>
            <a: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en-US" sz="12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1" name="Rectangle 50"/>
          <p:cNvSpPr/>
          <p:nvPr userDrawn="1"/>
        </p:nvSpPr>
        <p:spPr>
          <a:xfrm>
            <a:off x="6912197" y="-1728000"/>
            <a:ext cx="2160000" cy="72000"/>
          </a:xfrm>
          <a:prstGeom prst="rect">
            <a:avLst/>
          </a:prstGeom>
          <a:noFill/>
          <a:ln w="3175">
            <a:solidFill>
              <a:srgbClr val="ECFE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spcCol="0"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 userDrawn="1"/>
        </p:nvSpPr>
        <p:spPr>
          <a:xfrm>
            <a:off x="-1872000" y="684000"/>
            <a:ext cx="72000" cy="849600"/>
          </a:xfrm>
          <a:prstGeom prst="rect">
            <a:avLst/>
          </a:prstGeom>
          <a:noFill/>
          <a:ln w="3175">
            <a:solidFill>
              <a:srgbClr val="ECFE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spcCol="0"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 userDrawn="1"/>
        </p:nvSpPr>
        <p:spPr>
          <a:xfrm>
            <a:off x="-1872000" y="1605600"/>
            <a:ext cx="72000" cy="1695600"/>
          </a:xfrm>
          <a:prstGeom prst="rect">
            <a:avLst/>
          </a:prstGeom>
          <a:noFill/>
          <a:ln w="3175">
            <a:solidFill>
              <a:srgbClr val="ECFE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spcCol="0"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 userDrawn="1"/>
        </p:nvSpPr>
        <p:spPr>
          <a:xfrm>
            <a:off x="-1872000" y="3373199"/>
            <a:ext cx="72000" cy="1699201"/>
          </a:xfrm>
          <a:prstGeom prst="rect">
            <a:avLst/>
          </a:prstGeom>
          <a:noFill/>
          <a:ln w="3175">
            <a:solidFill>
              <a:srgbClr val="ECFE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spcCol="0"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>
            <a:spLocks/>
          </p:cNvSpPr>
          <p:nvPr userDrawn="1"/>
        </p:nvSpPr>
        <p:spPr>
          <a:xfrm>
            <a:off x="730800" y="-1872000"/>
            <a:ext cx="4104000" cy="72000"/>
          </a:xfrm>
          <a:prstGeom prst="rect">
            <a:avLst/>
          </a:prstGeom>
          <a:noFill/>
          <a:ln w="3175" cap="flat" cmpd="sng" algn="ctr">
            <a:solidFill>
              <a:srgbClr val="FF0000"/>
            </a:solidFill>
            <a:prstDash val="solid"/>
          </a:ln>
          <a:effectLst/>
        </p:spPr>
        <p:txBody>
          <a:bodyPr vert="horz" lIns="91431" tIns="45715" rIns="91431" bIns="45715" rtlCol="0" anchor="ctr">
            <a:normAutofit fontScale="25000" lnSpcReduction="20000"/>
          </a:bodyPr>
          <a:lstStyle/>
          <a:p>
            <a: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en-US" sz="12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6" name="Rectangle 55"/>
          <p:cNvSpPr>
            <a:spLocks/>
          </p:cNvSpPr>
          <p:nvPr userDrawn="1"/>
        </p:nvSpPr>
        <p:spPr>
          <a:xfrm>
            <a:off x="4968394" y="-1872000"/>
            <a:ext cx="4104000" cy="72000"/>
          </a:xfrm>
          <a:prstGeom prst="rect">
            <a:avLst/>
          </a:prstGeom>
          <a:noFill/>
          <a:ln w="3175" cap="flat" cmpd="sng" algn="ctr">
            <a:solidFill>
              <a:srgbClr val="FF0000"/>
            </a:solidFill>
            <a:prstDash val="solid"/>
          </a:ln>
          <a:effectLst/>
        </p:spPr>
        <p:txBody>
          <a:bodyPr vert="horz" lIns="91431" tIns="45715" rIns="91431" bIns="45715" rtlCol="0" anchor="ctr">
            <a:normAutofit fontScale="25000" lnSpcReduction="20000"/>
          </a:bodyPr>
          <a:lstStyle/>
          <a:p>
            <a: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en-US" sz="12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7" name="Rectangle 56"/>
          <p:cNvSpPr/>
          <p:nvPr userDrawn="1"/>
        </p:nvSpPr>
        <p:spPr>
          <a:xfrm>
            <a:off x="-2016000" y="684000"/>
            <a:ext cx="72000" cy="849600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spcCol="0"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 userDrawn="1"/>
        </p:nvSpPr>
        <p:spPr>
          <a:xfrm>
            <a:off x="-2016000" y="1605600"/>
            <a:ext cx="72000" cy="1105200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spcCol="0"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 userDrawn="1"/>
        </p:nvSpPr>
        <p:spPr>
          <a:xfrm>
            <a:off x="-2016000" y="2782800"/>
            <a:ext cx="72000" cy="1105200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spcCol="0"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 userDrawn="1"/>
        </p:nvSpPr>
        <p:spPr>
          <a:xfrm>
            <a:off x="-2016000" y="3960000"/>
            <a:ext cx="72000" cy="1105200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spcCol="0"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 userDrawn="1"/>
        </p:nvSpPr>
        <p:spPr>
          <a:xfrm>
            <a:off x="-1728000" y="0"/>
            <a:ext cx="72000" cy="3848400"/>
          </a:xfrm>
          <a:prstGeom prst="rect">
            <a:avLst/>
          </a:prstGeom>
          <a:solidFill>
            <a:schemeClr val="accent5"/>
          </a:solidFill>
          <a:ln w="31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spcCol="0"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 userDrawn="1"/>
        </p:nvSpPr>
        <p:spPr>
          <a:xfrm>
            <a:off x="-1728000" y="4532400"/>
            <a:ext cx="72000" cy="540000"/>
          </a:xfrm>
          <a:prstGeom prst="rect">
            <a:avLst/>
          </a:prstGeom>
          <a:solidFill>
            <a:schemeClr val="accent5"/>
          </a:solidFill>
          <a:ln w="31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spcCol="0"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 userDrawn="1"/>
        </p:nvSpPr>
        <p:spPr>
          <a:xfrm>
            <a:off x="-1728000" y="3920400"/>
            <a:ext cx="72000" cy="540000"/>
          </a:xfrm>
          <a:prstGeom prst="rect">
            <a:avLst/>
          </a:prstGeom>
          <a:solidFill>
            <a:schemeClr val="accent5"/>
          </a:solidFill>
          <a:ln w="31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spcCol="0"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 userDrawn="1"/>
        </p:nvSpPr>
        <p:spPr>
          <a:xfrm>
            <a:off x="-2160000" y="684000"/>
            <a:ext cx="72000" cy="489600"/>
          </a:xfrm>
          <a:prstGeom prst="rect">
            <a:avLst/>
          </a:prstGeom>
          <a:noFill/>
          <a:ln w="31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spcCol="0"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 userDrawn="1"/>
        </p:nvSpPr>
        <p:spPr>
          <a:xfrm>
            <a:off x="-2160000" y="1245600"/>
            <a:ext cx="72000" cy="180000"/>
          </a:xfrm>
          <a:prstGeom prst="rect">
            <a:avLst/>
          </a:prstGeom>
          <a:solidFill>
            <a:srgbClr val="7030A0"/>
          </a:solidFill>
          <a:ln w="31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spcCol="0"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 userDrawn="1"/>
        </p:nvSpPr>
        <p:spPr>
          <a:xfrm>
            <a:off x="-2160000" y="1245600"/>
            <a:ext cx="72000" cy="1879200"/>
          </a:xfrm>
          <a:prstGeom prst="rect">
            <a:avLst/>
          </a:prstGeom>
          <a:noFill/>
          <a:ln w="31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spcCol="0"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 userDrawn="1"/>
        </p:nvSpPr>
        <p:spPr>
          <a:xfrm>
            <a:off x="-2160000" y="3196800"/>
            <a:ext cx="72000" cy="180000"/>
          </a:xfrm>
          <a:prstGeom prst="rect">
            <a:avLst/>
          </a:prstGeom>
          <a:solidFill>
            <a:srgbClr val="7030A0"/>
          </a:solidFill>
          <a:ln w="31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spcCol="0"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 userDrawn="1"/>
        </p:nvSpPr>
        <p:spPr>
          <a:xfrm>
            <a:off x="-2160000" y="3196800"/>
            <a:ext cx="72000" cy="1879200"/>
          </a:xfrm>
          <a:prstGeom prst="rect">
            <a:avLst/>
          </a:prstGeom>
          <a:noFill/>
          <a:ln w="31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spcCol="0"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 userDrawn="1"/>
        </p:nvSpPr>
        <p:spPr>
          <a:xfrm>
            <a:off x="-2304000" y="684000"/>
            <a:ext cx="72000" cy="489600"/>
          </a:xfrm>
          <a:prstGeom prst="rect">
            <a:avLst/>
          </a:prstGeom>
          <a:noFill/>
          <a:ln w="31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spcCol="0"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 userDrawn="1"/>
        </p:nvSpPr>
        <p:spPr>
          <a:xfrm>
            <a:off x="-2304000" y="1245600"/>
            <a:ext cx="72000" cy="180000"/>
          </a:xfrm>
          <a:prstGeom prst="rect">
            <a:avLst/>
          </a:prstGeom>
          <a:solidFill>
            <a:srgbClr val="7030A0"/>
          </a:solidFill>
          <a:ln w="31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spcCol="0"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 userDrawn="1"/>
        </p:nvSpPr>
        <p:spPr>
          <a:xfrm>
            <a:off x="-2304000" y="1245600"/>
            <a:ext cx="72000" cy="1227600"/>
          </a:xfrm>
          <a:prstGeom prst="rect">
            <a:avLst/>
          </a:prstGeom>
          <a:noFill/>
          <a:ln w="31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spcCol="0"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 userDrawn="1"/>
        </p:nvSpPr>
        <p:spPr>
          <a:xfrm>
            <a:off x="-2304000" y="2545200"/>
            <a:ext cx="72000" cy="180000"/>
          </a:xfrm>
          <a:prstGeom prst="rect">
            <a:avLst/>
          </a:prstGeom>
          <a:solidFill>
            <a:srgbClr val="7030A0"/>
          </a:solidFill>
          <a:ln w="31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spcCol="0"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 userDrawn="1"/>
        </p:nvSpPr>
        <p:spPr>
          <a:xfrm>
            <a:off x="-2304000" y="2545200"/>
            <a:ext cx="72000" cy="1227600"/>
          </a:xfrm>
          <a:prstGeom prst="rect">
            <a:avLst/>
          </a:prstGeom>
          <a:noFill/>
          <a:ln w="31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spcCol="0"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 userDrawn="1"/>
        </p:nvSpPr>
        <p:spPr>
          <a:xfrm>
            <a:off x="-2304000" y="3844800"/>
            <a:ext cx="72000" cy="180000"/>
          </a:xfrm>
          <a:prstGeom prst="rect">
            <a:avLst/>
          </a:prstGeom>
          <a:solidFill>
            <a:srgbClr val="7030A0"/>
          </a:solidFill>
          <a:ln w="31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spcCol="0"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 userDrawn="1"/>
        </p:nvSpPr>
        <p:spPr>
          <a:xfrm>
            <a:off x="-2304000" y="3844800"/>
            <a:ext cx="72000" cy="1227600"/>
          </a:xfrm>
          <a:prstGeom prst="rect">
            <a:avLst/>
          </a:prstGeom>
          <a:noFill/>
          <a:ln w="31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spcCol="0" rtlCol="0" anchor="ctr"/>
          <a:lstStyle/>
          <a:p>
            <a:pPr algn="ctr"/>
            <a:endParaRPr lang="en-US"/>
          </a:p>
        </p:txBody>
      </p:sp>
      <p:grpSp>
        <p:nvGrpSpPr>
          <p:cNvPr id="76" name="Group 75"/>
          <p:cNvGrpSpPr/>
          <p:nvPr userDrawn="1"/>
        </p:nvGrpSpPr>
        <p:grpSpPr>
          <a:xfrm>
            <a:off x="0" y="-972000"/>
            <a:ext cx="9144000" cy="900000"/>
            <a:chOff x="0" y="-972000"/>
            <a:chExt cx="9144000" cy="900000"/>
          </a:xfrm>
        </p:grpSpPr>
        <p:cxnSp>
          <p:nvCxnSpPr>
            <p:cNvPr id="77" name="Straight Connector 76"/>
            <p:cNvCxnSpPr/>
            <p:nvPr userDrawn="1"/>
          </p:nvCxnSpPr>
          <p:spPr>
            <a:xfrm>
              <a:off x="0" y="-972000"/>
              <a:ext cx="0" cy="900000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 userDrawn="1"/>
          </p:nvCxnSpPr>
          <p:spPr>
            <a:xfrm>
              <a:off x="72000" y="-252000"/>
              <a:ext cx="0" cy="180000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 userDrawn="1"/>
          </p:nvCxnSpPr>
          <p:spPr>
            <a:xfrm>
              <a:off x="648000" y="-252000"/>
              <a:ext cx="0" cy="180000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 userDrawn="1"/>
          </p:nvCxnSpPr>
          <p:spPr>
            <a:xfrm>
              <a:off x="720000" y="-972000"/>
              <a:ext cx="0" cy="900000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 userDrawn="1"/>
          </p:nvCxnSpPr>
          <p:spPr>
            <a:xfrm>
              <a:off x="3456000" y="-252000"/>
              <a:ext cx="0" cy="180000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 userDrawn="1"/>
          </p:nvCxnSpPr>
          <p:spPr>
            <a:xfrm>
              <a:off x="9144000" y="-972000"/>
              <a:ext cx="0" cy="900000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 userDrawn="1"/>
          </p:nvCxnSpPr>
          <p:spPr>
            <a:xfrm>
              <a:off x="9072000" y="-252000"/>
              <a:ext cx="0" cy="180000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 userDrawn="1"/>
          </p:nvCxnSpPr>
          <p:spPr>
            <a:xfrm>
              <a:off x="3528000" y="-252000"/>
              <a:ext cx="0" cy="180000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 userDrawn="1"/>
          </p:nvCxnSpPr>
          <p:spPr>
            <a:xfrm>
              <a:off x="6264000" y="-252000"/>
              <a:ext cx="0" cy="180000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 userDrawn="1"/>
          </p:nvCxnSpPr>
          <p:spPr>
            <a:xfrm>
              <a:off x="6336000" y="-252000"/>
              <a:ext cx="0" cy="180000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 userDrawn="1"/>
          </p:nvCxnSpPr>
          <p:spPr>
            <a:xfrm>
              <a:off x="1800000" y="-432000"/>
              <a:ext cx="0" cy="18000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 userDrawn="1"/>
          </p:nvCxnSpPr>
          <p:spPr>
            <a:xfrm>
              <a:off x="1872000" y="-432000"/>
              <a:ext cx="0" cy="18000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 userDrawn="1"/>
          </p:nvCxnSpPr>
          <p:spPr>
            <a:xfrm>
              <a:off x="6840000" y="-432000"/>
              <a:ext cx="0" cy="18000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 userDrawn="1"/>
          </p:nvCxnSpPr>
          <p:spPr>
            <a:xfrm>
              <a:off x="6912000" y="-432000"/>
              <a:ext cx="0" cy="18000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 userDrawn="1"/>
          </p:nvCxnSpPr>
          <p:spPr>
            <a:xfrm>
              <a:off x="3744000" y="-612000"/>
              <a:ext cx="0" cy="180000"/>
            </a:xfrm>
            <a:prstGeom prst="line">
              <a:avLst/>
            </a:prstGeom>
            <a:ln w="3175">
              <a:solidFill>
                <a:srgbClr val="ECFE0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 userDrawn="1"/>
          </p:nvCxnSpPr>
          <p:spPr>
            <a:xfrm>
              <a:off x="4824000" y="-792000"/>
              <a:ext cx="0" cy="180000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 userDrawn="1"/>
          </p:nvCxnSpPr>
          <p:spPr>
            <a:xfrm>
              <a:off x="3816000" y="-612000"/>
              <a:ext cx="0" cy="180000"/>
            </a:xfrm>
            <a:prstGeom prst="line">
              <a:avLst/>
            </a:prstGeom>
            <a:ln w="3175">
              <a:solidFill>
                <a:srgbClr val="ECFE0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 userDrawn="1"/>
          </p:nvCxnSpPr>
          <p:spPr>
            <a:xfrm>
              <a:off x="6840000" y="-612000"/>
              <a:ext cx="0" cy="180000"/>
            </a:xfrm>
            <a:prstGeom prst="line">
              <a:avLst/>
            </a:prstGeom>
            <a:ln w="3175">
              <a:solidFill>
                <a:srgbClr val="ECFE0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 userDrawn="1"/>
          </p:nvCxnSpPr>
          <p:spPr>
            <a:xfrm>
              <a:off x="6912000" y="-612000"/>
              <a:ext cx="0" cy="180000"/>
            </a:xfrm>
            <a:prstGeom prst="line">
              <a:avLst/>
            </a:prstGeom>
            <a:ln w="3175">
              <a:solidFill>
                <a:srgbClr val="ECFE0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 userDrawn="1"/>
          </p:nvCxnSpPr>
          <p:spPr>
            <a:xfrm>
              <a:off x="4968000" y="-792000"/>
              <a:ext cx="0" cy="180000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 userDrawn="1"/>
          </p:nvCxnSpPr>
          <p:spPr>
            <a:xfrm>
              <a:off x="4896000" y="-972000"/>
              <a:ext cx="0" cy="900000"/>
            </a:xfrm>
            <a:prstGeom prst="line">
              <a:avLst/>
            </a:prstGeom>
            <a:ln w="31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 userDrawn="1"/>
          </p:nvCxnSpPr>
          <p:spPr>
            <a:xfrm>
              <a:off x="4499611" y="-972000"/>
              <a:ext cx="0" cy="180000"/>
            </a:xfrm>
            <a:prstGeom prst="line">
              <a:avLst/>
            </a:prstGeom>
            <a:ln w="31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 userDrawn="1"/>
          </p:nvCxnSpPr>
          <p:spPr>
            <a:xfrm>
              <a:off x="4643611" y="-972000"/>
              <a:ext cx="0" cy="180000"/>
            </a:xfrm>
            <a:prstGeom prst="line">
              <a:avLst/>
            </a:prstGeom>
            <a:ln w="31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0" name="Rectangle 99"/>
          <p:cNvSpPr>
            <a:spLocks/>
          </p:cNvSpPr>
          <p:nvPr userDrawn="1"/>
        </p:nvSpPr>
        <p:spPr>
          <a:xfrm>
            <a:off x="71505" y="-2016000"/>
            <a:ext cx="4428105" cy="72000"/>
          </a:xfrm>
          <a:prstGeom prst="rect">
            <a:avLst/>
          </a:prstGeom>
          <a:noFill/>
          <a:ln w="3175" cap="flat" cmpd="sng" algn="ctr">
            <a:solidFill>
              <a:srgbClr val="7030A0"/>
            </a:solidFill>
            <a:prstDash val="solid"/>
          </a:ln>
          <a:effectLst/>
        </p:spPr>
        <p:txBody>
          <a:bodyPr vert="horz" lIns="91431" tIns="45715" rIns="91431" bIns="45715" rtlCol="0" anchor="ctr">
            <a:normAutofit fontScale="25000" lnSpcReduction="20000"/>
          </a:bodyPr>
          <a:lstStyle/>
          <a:p>
            <a: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en-US" sz="12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01" name="Rectangle 100"/>
          <p:cNvSpPr>
            <a:spLocks/>
          </p:cNvSpPr>
          <p:nvPr userDrawn="1"/>
        </p:nvSpPr>
        <p:spPr>
          <a:xfrm>
            <a:off x="4643610" y="-2016000"/>
            <a:ext cx="4434105" cy="72000"/>
          </a:xfrm>
          <a:prstGeom prst="rect">
            <a:avLst/>
          </a:prstGeom>
          <a:noFill/>
          <a:ln w="3175" cap="flat" cmpd="sng" algn="ctr">
            <a:solidFill>
              <a:srgbClr val="7030A0"/>
            </a:solidFill>
            <a:prstDash val="solid"/>
          </a:ln>
          <a:effectLst/>
        </p:spPr>
        <p:txBody>
          <a:bodyPr vert="horz" lIns="91431" tIns="45715" rIns="91431" bIns="45715" rtlCol="0" anchor="ctr">
            <a:normAutofit fontScale="25000" lnSpcReduction="20000"/>
          </a:bodyPr>
          <a:lstStyle/>
          <a:p>
            <a: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en-US" sz="12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102" name="Straight Connector 101"/>
          <p:cNvCxnSpPr/>
          <p:nvPr userDrawn="1"/>
        </p:nvCxnSpPr>
        <p:spPr>
          <a:xfrm>
            <a:off x="-1008000" y="5144400"/>
            <a:ext cx="90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/>
          <p:cNvSpPr/>
          <p:nvPr userDrawn="1"/>
        </p:nvSpPr>
        <p:spPr>
          <a:xfrm>
            <a:off x="-1872000" y="1605600"/>
            <a:ext cx="72000" cy="288000"/>
          </a:xfrm>
          <a:prstGeom prst="rect">
            <a:avLst/>
          </a:prstGeom>
          <a:solidFill>
            <a:srgbClr val="FFFF00"/>
          </a:solidFill>
          <a:ln w="3175">
            <a:solidFill>
              <a:srgbClr val="ECFE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spcCol="0" rtlCol="0" anchor="ctr"/>
          <a:lstStyle/>
          <a:p>
            <a:pPr algn="ctr"/>
            <a:endParaRPr lang="en-US"/>
          </a:p>
        </p:txBody>
      </p:sp>
      <p:sp>
        <p:nvSpPr>
          <p:cNvPr id="104" name="Rectangle 103"/>
          <p:cNvSpPr/>
          <p:nvPr userDrawn="1"/>
        </p:nvSpPr>
        <p:spPr>
          <a:xfrm>
            <a:off x="-1872000" y="3373199"/>
            <a:ext cx="72000" cy="288000"/>
          </a:xfrm>
          <a:prstGeom prst="rect">
            <a:avLst/>
          </a:prstGeom>
          <a:solidFill>
            <a:srgbClr val="FFFF00"/>
          </a:solidFill>
          <a:ln w="3175">
            <a:solidFill>
              <a:srgbClr val="ECFE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spcCol="0" rtlCol="0" anchor="ctr"/>
          <a:lstStyle/>
          <a:p>
            <a:pPr algn="ctr"/>
            <a:endParaRPr lang="en-US"/>
          </a:p>
        </p:txBody>
      </p:sp>
      <p:grpSp>
        <p:nvGrpSpPr>
          <p:cNvPr id="105" name="Group 104"/>
          <p:cNvGrpSpPr/>
          <p:nvPr userDrawn="1"/>
        </p:nvGrpSpPr>
        <p:grpSpPr>
          <a:xfrm flipV="1">
            <a:off x="0" y="5252400"/>
            <a:ext cx="9144000" cy="900000"/>
            <a:chOff x="0" y="-972000"/>
            <a:chExt cx="9144000" cy="900000"/>
          </a:xfrm>
        </p:grpSpPr>
        <p:cxnSp>
          <p:nvCxnSpPr>
            <p:cNvPr id="106" name="Straight Connector 105"/>
            <p:cNvCxnSpPr/>
            <p:nvPr userDrawn="1"/>
          </p:nvCxnSpPr>
          <p:spPr>
            <a:xfrm>
              <a:off x="0" y="-972000"/>
              <a:ext cx="0" cy="900000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 userDrawn="1"/>
          </p:nvCxnSpPr>
          <p:spPr>
            <a:xfrm>
              <a:off x="72000" y="-252000"/>
              <a:ext cx="0" cy="180000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 userDrawn="1"/>
          </p:nvCxnSpPr>
          <p:spPr>
            <a:xfrm>
              <a:off x="648000" y="-252000"/>
              <a:ext cx="0" cy="180000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 userDrawn="1"/>
          </p:nvCxnSpPr>
          <p:spPr>
            <a:xfrm>
              <a:off x="720000" y="-972000"/>
              <a:ext cx="0" cy="900000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 userDrawn="1"/>
          </p:nvCxnSpPr>
          <p:spPr>
            <a:xfrm>
              <a:off x="3456000" y="-252000"/>
              <a:ext cx="0" cy="180000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 userDrawn="1"/>
          </p:nvCxnSpPr>
          <p:spPr>
            <a:xfrm>
              <a:off x="9144000" y="-972000"/>
              <a:ext cx="0" cy="900000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 userDrawn="1"/>
          </p:nvCxnSpPr>
          <p:spPr>
            <a:xfrm>
              <a:off x="9072000" y="-252000"/>
              <a:ext cx="0" cy="180000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 userDrawn="1"/>
          </p:nvCxnSpPr>
          <p:spPr>
            <a:xfrm>
              <a:off x="3528000" y="-252000"/>
              <a:ext cx="0" cy="180000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 userDrawn="1"/>
          </p:nvCxnSpPr>
          <p:spPr>
            <a:xfrm>
              <a:off x="6264000" y="-252000"/>
              <a:ext cx="0" cy="180000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 userDrawn="1"/>
          </p:nvCxnSpPr>
          <p:spPr>
            <a:xfrm>
              <a:off x="6336000" y="-252000"/>
              <a:ext cx="0" cy="180000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 userDrawn="1"/>
          </p:nvCxnSpPr>
          <p:spPr>
            <a:xfrm>
              <a:off x="1800000" y="-432000"/>
              <a:ext cx="0" cy="18000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 userDrawn="1"/>
          </p:nvCxnSpPr>
          <p:spPr>
            <a:xfrm>
              <a:off x="1872000" y="-432000"/>
              <a:ext cx="0" cy="18000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 userDrawn="1"/>
          </p:nvCxnSpPr>
          <p:spPr>
            <a:xfrm>
              <a:off x="6840000" y="-432000"/>
              <a:ext cx="0" cy="18000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 userDrawn="1"/>
          </p:nvCxnSpPr>
          <p:spPr>
            <a:xfrm>
              <a:off x="6912000" y="-432000"/>
              <a:ext cx="0" cy="18000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 userDrawn="1"/>
          </p:nvCxnSpPr>
          <p:spPr>
            <a:xfrm>
              <a:off x="3744000" y="-612000"/>
              <a:ext cx="0" cy="180000"/>
            </a:xfrm>
            <a:prstGeom prst="line">
              <a:avLst/>
            </a:prstGeom>
            <a:ln w="3175">
              <a:solidFill>
                <a:srgbClr val="ECFE0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 userDrawn="1"/>
          </p:nvCxnSpPr>
          <p:spPr>
            <a:xfrm>
              <a:off x="4824000" y="-792000"/>
              <a:ext cx="0" cy="180000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 userDrawn="1"/>
          </p:nvCxnSpPr>
          <p:spPr>
            <a:xfrm>
              <a:off x="3816000" y="-612000"/>
              <a:ext cx="0" cy="180000"/>
            </a:xfrm>
            <a:prstGeom prst="line">
              <a:avLst/>
            </a:prstGeom>
            <a:ln w="3175">
              <a:solidFill>
                <a:srgbClr val="ECFE0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 userDrawn="1"/>
          </p:nvCxnSpPr>
          <p:spPr>
            <a:xfrm>
              <a:off x="6840000" y="-612000"/>
              <a:ext cx="0" cy="180000"/>
            </a:xfrm>
            <a:prstGeom prst="line">
              <a:avLst/>
            </a:prstGeom>
            <a:ln w="3175">
              <a:solidFill>
                <a:srgbClr val="ECFE0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 userDrawn="1"/>
          </p:nvCxnSpPr>
          <p:spPr>
            <a:xfrm>
              <a:off x="6912000" y="-612000"/>
              <a:ext cx="0" cy="180000"/>
            </a:xfrm>
            <a:prstGeom prst="line">
              <a:avLst/>
            </a:prstGeom>
            <a:ln w="3175">
              <a:solidFill>
                <a:srgbClr val="ECFE0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 userDrawn="1"/>
          </p:nvCxnSpPr>
          <p:spPr>
            <a:xfrm>
              <a:off x="4968000" y="-792000"/>
              <a:ext cx="0" cy="180000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 userDrawn="1"/>
          </p:nvCxnSpPr>
          <p:spPr>
            <a:xfrm>
              <a:off x="4896000" y="-972000"/>
              <a:ext cx="0" cy="900000"/>
            </a:xfrm>
            <a:prstGeom prst="line">
              <a:avLst/>
            </a:prstGeom>
            <a:ln w="31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 userDrawn="1"/>
          </p:nvCxnSpPr>
          <p:spPr>
            <a:xfrm>
              <a:off x="4499611" y="-972000"/>
              <a:ext cx="0" cy="180000"/>
            </a:xfrm>
            <a:prstGeom prst="line">
              <a:avLst/>
            </a:prstGeom>
            <a:ln w="31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 userDrawn="1"/>
          </p:nvCxnSpPr>
          <p:spPr>
            <a:xfrm>
              <a:off x="4643611" y="-972000"/>
              <a:ext cx="0" cy="180000"/>
            </a:xfrm>
            <a:prstGeom prst="line">
              <a:avLst/>
            </a:prstGeom>
            <a:ln w="31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9" name="Rectangle 128"/>
          <p:cNvSpPr/>
          <p:nvPr userDrawn="1"/>
        </p:nvSpPr>
        <p:spPr>
          <a:xfrm>
            <a:off x="-2304000" y="1245600"/>
            <a:ext cx="36000" cy="360000"/>
          </a:xfrm>
          <a:prstGeom prst="rect">
            <a:avLst/>
          </a:prstGeom>
          <a:solidFill>
            <a:srgbClr val="7030A0"/>
          </a:solidFill>
          <a:ln w="31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spcCol="0" rtlCol="0" anchor="ctr"/>
          <a:lstStyle/>
          <a:p>
            <a:pPr algn="ctr"/>
            <a:endParaRPr lang="en-US"/>
          </a:p>
        </p:txBody>
      </p:sp>
      <p:grpSp>
        <p:nvGrpSpPr>
          <p:cNvPr id="130" name="Group 129"/>
          <p:cNvGrpSpPr/>
          <p:nvPr userDrawn="1"/>
        </p:nvGrpSpPr>
        <p:grpSpPr>
          <a:xfrm>
            <a:off x="-1008000" y="0"/>
            <a:ext cx="900000" cy="5072400"/>
            <a:chOff x="-1008000" y="0"/>
            <a:chExt cx="900000" cy="5072400"/>
          </a:xfrm>
        </p:grpSpPr>
        <p:cxnSp>
          <p:nvCxnSpPr>
            <p:cNvPr id="131" name="Straight Connector 130"/>
            <p:cNvCxnSpPr/>
            <p:nvPr userDrawn="1"/>
          </p:nvCxnSpPr>
          <p:spPr>
            <a:xfrm>
              <a:off x="-288000" y="72000"/>
              <a:ext cx="180000" cy="0"/>
            </a:xfrm>
            <a:prstGeom prst="line">
              <a:avLst/>
            </a:prstGeom>
            <a:ln w="31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 userDrawn="1"/>
          </p:nvCxnSpPr>
          <p:spPr>
            <a:xfrm>
              <a:off x="-288000" y="432000"/>
              <a:ext cx="180000" cy="0"/>
            </a:xfrm>
            <a:prstGeom prst="line">
              <a:avLst/>
            </a:prstGeom>
            <a:ln w="31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 userDrawn="1"/>
          </p:nvCxnSpPr>
          <p:spPr>
            <a:xfrm>
              <a:off x="-288000" y="504000"/>
              <a:ext cx="180000" cy="0"/>
            </a:xfrm>
            <a:prstGeom prst="line">
              <a:avLst/>
            </a:prstGeom>
            <a:ln w="31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 userDrawn="1"/>
          </p:nvCxnSpPr>
          <p:spPr>
            <a:xfrm>
              <a:off x="-288000" y="612000"/>
              <a:ext cx="180000" cy="0"/>
            </a:xfrm>
            <a:prstGeom prst="line">
              <a:avLst/>
            </a:prstGeom>
            <a:ln w="31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 userDrawn="1"/>
          </p:nvCxnSpPr>
          <p:spPr>
            <a:xfrm>
              <a:off x="-1008000" y="684000"/>
              <a:ext cx="900000" cy="0"/>
            </a:xfrm>
            <a:prstGeom prst="line">
              <a:avLst/>
            </a:prstGeom>
            <a:ln w="31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 userDrawn="1"/>
          </p:nvCxnSpPr>
          <p:spPr>
            <a:xfrm>
              <a:off x="-288000" y="1044000"/>
              <a:ext cx="180000" cy="0"/>
            </a:xfrm>
            <a:prstGeom prst="line">
              <a:avLst/>
            </a:prstGeom>
            <a:ln w="31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 userDrawn="1"/>
          </p:nvCxnSpPr>
          <p:spPr>
            <a:xfrm>
              <a:off x="-288000" y="2098800"/>
              <a:ext cx="180000" cy="0"/>
            </a:xfrm>
            <a:prstGeom prst="line">
              <a:avLst/>
            </a:prstGeom>
            <a:ln w="31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 userDrawn="1"/>
          </p:nvCxnSpPr>
          <p:spPr>
            <a:xfrm>
              <a:off x="-288000" y="2170800"/>
              <a:ext cx="180000" cy="0"/>
            </a:xfrm>
            <a:prstGeom prst="line">
              <a:avLst/>
            </a:prstGeom>
            <a:ln w="31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 userDrawn="1"/>
          </p:nvCxnSpPr>
          <p:spPr>
            <a:xfrm>
              <a:off x="-288000" y="2530800"/>
              <a:ext cx="180000" cy="0"/>
            </a:xfrm>
            <a:prstGeom prst="line">
              <a:avLst/>
            </a:prstGeom>
            <a:ln w="31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 userDrawn="1"/>
          </p:nvCxnSpPr>
          <p:spPr>
            <a:xfrm>
              <a:off x="-288000" y="3585600"/>
              <a:ext cx="180000" cy="0"/>
            </a:xfrm>
            <a:prstGeom prst="line">
              <a:avLst/>
            </a:prstGeom>
            <a:ln w="31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 userDrawn="1"/>
          </p:nvCxnSpPr>
          <p:spPr>
            <a:xfrm>
              <a:off x="-288000" y="3657600"/>
              <a:ext cx="180000" cy="0"/>
            </a:xfrm>
            <a:prstGeom prst="line">
              <a:avLst/>
            </a:prstGeom>
            <a:ln w="31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 userDrawn="1"/>
          </p:nvCxnSpPr>
          <p:spPr>
            <a:xfrm>
              <a:off x="-288000" y="4017600"/>
              <a:ext cx="180000" cy="0"/>
            </a:xfrm>
            <a:prstGeom prst="line">
              <a:avLst/>
            </a:prstGeom>
            <a:ln w="31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 userDrawn="1"/>
          </p:nvCxnSpPr>
          <p:spPr>
            <a:xfrm>
              <a:off x="-1008000" y="5072400"/>
              <a:ext cx="900000" cy="0"/>
            </a:xfrm>
            <a:prstGeom prst="line">
              <a:avLst/>
            </a:prstGeom>
            <a:ln w="31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 userDrawn="1"/>
          </p:nvCxnSpPr>
          <p:spPr>
            <a:xfrm>
              <a:off x="-288000" y="3045600"/>
              <a:ext cx="180000" cy="0"/>
            </a:xfrm>
            <a:prstGeom prst="line">
              <a:avLst/>
            </a:prstGeom>
            <a:ln w="31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 userDrawn="1"/>
          </p:nvCxnSpPr>
          <p:spPr>
            <a:xfrm>
              <a:off x="-288000" y="4532400"/>
              <a:ext cx="180000" cy="0"/>
            </a:xfrm>
            <a:prstGeom prst="line">
              <a:avLst/>
            </a:prstGeom>
            <a:ln w="31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 userDrawn="1"/>
          </p:nvCxnSpPr>
          <p:spPr>
            <a:xfrm>
              <a:off x="-1008000" y="0"/>
              <a:ext cx="900000" cy="0"/>
            </a:xfrm>
            <a:prstGeom prst="line">
              <a:avLst/>
            </a:prstGeom>
            <a:ln w="31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/>
            <p:nvPr userDrawn="1"/>
          </p:nvCxnSpPr>
          <p:spPr>
            <a:xfrm>
              <a:off x="-432000" y="4460400"/>
              <a:ext cx="1800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 userDrawn="1"/>
          </p:nvCxnSpPr>
          <p:spPr>
            <a:xfrm>
              <a:off x="-612000" y="1533600"/>
              <a:ext cx="180000" cy="0"/>
            </a:xfrm>
            <a:prstGeom prst="line">
              <a:avLst/>
            </a:prstGeom>
            <a:ln w="3175">
              <a:solidFill>
                <a:srgbClr val="ECFE0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 userDrawn="1"/>
          </p:nvCxnSpPr>
          <p:spPr>
            <a:xfrm>
              <a:off x="-792000" y="1533600"/>
              <a:ext cx="180000" cy="0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 userDrawn="1"/>
          </p:nvCxnSpPr>
          <p:spPr>
            <a:xfrm>
              <a:off x="-612000" y="1605600"/>
              <a:ext cx="180000" cy="0"/>
            </a:xfrm>
            <a:prstGeom prst="line">
              <a:avLst/>
            </a:prstGeom>
            <a:ln w="3175">
              <a:solidFill>
                <a:srgbClr val="ECFE0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 userDrawn="1"/>
          </p:nvCxnSpPr>
          <p:spPr>
            <a:xfrm>
              <a:off x="-612000" y="3301200"/>
              <a:ext cx="180000" cy="0"/>
            </a:xfrm>
            <a:prstGeom prst="line">
              <a:avLst/>
            </a:prstGeom>
            <a:ln w="3175">
              <a:solidFill>
                <a:srgbClr val="ECFE0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/>
            <p:nvPr userDrawn="1"/>
          </p:nvCxnSpPr>
          <p:spPr>
            <a:xfrm>
              <a:off x="-612000" y="3373200"/>
              <a:ext cx="180000" cy="0"/>
            </a:xfrm>
            <a:prstGeom prst="line">
              <a:avLst/>
            </a:prstGeom>
            <a:ln w="3175">
              <a:solidFill>
                <a:srgbClr val="ECFE0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 userDrawn="1"/>
          </p:nvCxnSpPr>
          <p:spPr>
            <a:xfrm>
              <a:off x="-1008000" y="2880000"/>
              <a:ext cx="900000" cy="0"/>
            </a:xfrm>
            <a:prstGeom prst="line">
              <a:avLst/>
            </a:prstGeom>
            <a:ln w="31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 userDrawn="1"/>
          </p:nvCxnSpPr>
          <p:spPr>
            <a:xfrm>
              <a:off x="-792000" y="1605600"/>
              <a:ext cx="180000" cy="0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 userDrawn="1"/>
          </p:nvCxnSpPr>
          <p:spPr>
            <a:xfrm>
              <a:off x="-792000" y="2710800"/>
              <a:ext cx="180000" cy="0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 userDrawn="1"/>
          </p:nvCxnSpPr>
          <p:spPr>
            <a:xfrm>
              <a:off x="-792000" y="2782800"/>
              <a:ext cx="180000" cy="0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/>
            <p:nvPr userDrawn="1"/>
          </p:nvCxnSpPr>
          <p:spPr>
            <a:xfrm>
              <a:off x="-792000" y="3888000"/>
              <a:ext cx="180000" cy="0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/>
            <p:cNvCxnSpPr/>
            <p:nvPr userDrawn="1"/>
          </p:nvCxnSpPr>
          <p:spPr>
            <a:xfrm>
              <a:off x="-792000" y="3960000"/>
              <a:ext cx="180000" cy="0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/>
            <p:nvPr userDrawn="1"/>
          </p:nvCxnSpPr>
          <p:spPr>
            <a:xfrm>
              <a:off x="-432000" y="4532400"/>
              <a:ext cx="1800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/>
            <p:nvPr userDrawn="1"/>
          </p:nvCxnSpPr>
          <p:spPr>
            <a:xfrm>
              <a:off x="-432000" y="3776400"/>
              <a:ext cx="1800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/>
            <p:nvPr userDrawn="1"/>
          </p:nvCxnSpPr>
          <p:spPr>
            <a:xfrm>
              <a:off x="-432000" y="3848400"/>
              <a:ext cx="1800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/>
            <p:nvPr userDrawn="1"/>
          </p:nvCxnSpPr>
          <p:spPr>
            <a:xfrm>
              <a:off x="-972000" y="1173600"/>
              <a:ext cx="180000" cy="0"/>
            </a:xfrm>
            <a:prstGeom prst="line">
              <a:avLst/>
            </a:prstGeom>
            <a:ln w="31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 userDrawn="1"/>
          </p:nvCxnSpPr>
          <p:spPr>
            <a:xfrm>
              <a:off x="-972000" y="1245600"/>
              <a:ext cx="180000" cy="0"/>
            </a:xfrm>
            <a:prstGeom prst="line">
              <a:avLst/>
            </a:prstGeom>
            <a:ln w="31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 userDrawn="1"/>
          </p:nvCxnSpPr>
          <p:spPr>
            <a:xfrm>
              <a:off x="-972000" y="3124800"/>
              <a:ext cx="180000" cy="0"/>
            </a:xfrm>
            <a:prstGeom prst="line">
              <a:avLst/>
            </a:prstGeom>
            <a:ln w="31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 userDrawn="1"/>
          </p:nvCxnSpPr>
          <p:spPr>
            <a:xfrm>
              <a:off x="-972000" y="3196800"/>
              <a:ext cx="180000" cy="0"/>
            </a:xfrm>
            <a:prstGeom prst="line">
              <a:avLst/>
            </a:prstGeom>
            <a:ln w="31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 userDrawn="1"/>
          </p:nvCxnSpPr>
          <p:spPr>
            <a:xfrm>
              <a:off x="-972000" y="1425600"/>
              <a:ext cx="180000" cy="0"/>
            </a:xfrm>
            <a:prstGeom prst="line">
              <a:avLst/>
            </a:prstGeom>
            <a:ln w="31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 userDrawn="1"/>
          </p:nvCxnSpPr>
          <p:spPr>
            <a:xfrm>
              <a:off x="-972000" y="3376800"/>
              <a:ext cx="180000" cy="0"/>
            </a:xfrm>
            <a:prstGeom prst="line">
              <a:avLst/>
            </a:prstGeom>
            <a:ln w="31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 userDrawn="1"/>
          </p:nvCxnSpPr>
          <p:spPr>
            <a:xfrm>
              <a:off x="-972000" y="2473200"/>
              <a:ext cx="180000" cy="0"/>
            </a:xfrm>
            <a:prstGeom prst="line">
              <a:avLst/>
            </a:prstGeom>
            <a:ln w="31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 userDrawn="1"/>
          </p:nvCxnSpPr>
          <p:spPr>
            <a:xfrm>
              <a:off x="-972000" y="2545200"/>
              <a:ext cx="180000" cy="0"/>
            </a:xfrm>
            <a:prstGeom prst="line">
              <a:avLst/>
            </a:prstGeom>
            <a:ln w="31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 userDrawn="1"/>
          </p:nvCxnSpPr>
          <p:spPr>
            <a:xfrm>
              <a:off x="-972000" y="3772800"/>
              <a:ext cx="180000" cy="0"/>
            </a:xfrm>
            <a:prstGeom prst="line">
              <a:avLst/>
            </a:prstGeom>
            <a:ln w="31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 userDrawn="1"/>
          </p:nvCxnSpPr>
          <p:spPr>
            <a:xfrm>
              <a:off x="-972000" y="3844800"/>
              <a:ext cx="180000" cy="0"/>
            </a:xfrm>
            <a:prstGeom prst="line">
              <a:avLst/>
            </a:prstGeom>
            <a:ln w="31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 userDrawn="1"/>
          </p:nvCxnSpPr>
          <p:spPr>
            <a:xfrm>
              <a:off x="-972000" y="4024800"/>
              <a:ext cx="180000" cy="0"/>
            </a:xfrm>
            <a:prstGeom prst="line">
              <a:avLst/>
            </a:prstGeom>
            <a:ln w="31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 userDrawn="1"/>
          </p:nvCxnSpPr>
          <p:spPr>
            <a:xfrm>
              <a:off x="-612000" y="1893600"/>
              <a:ext cx="180000" cy="0"/>
            </a:xfrm>
            <a:prstGeom prst="line">
              <a:avLst/>
            </a:prstGeom>
            <a:ln w="3175">
              <a:solidFill>
                <a:srgbClr val="ECFE0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 userDrawn="1"/>
          </p:nvCxnSpPr>
          <p:spPr>
            <a:xfrm>
              <a:off x="-612000" y="3661200"/>
              <a:ext cx="180000" cy="0"/>
            </a:xfrm>
            <a:prstGeom prst="line">
              <a:avLst/>
            </a:prstGeom>
            <a:ln w="3175">
              <a:solidFill>
                <a:srgbClr val="ECFE0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 userDrawn="1"/>
          </p:nvCxnSpPr>
          <p:spPr>
            <a:xfrm>
              <a:off x="-972000" y="1605600"/>
              <a:ext cx="180000" cy="0"/>
            </a:xfrm>
            <a:prstGeom prst="line">
              <a:avLst/>
            </a:prstGeom>
            <a:ln w="31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6" name="Group 175"/>
          <p:cNvGrpSpPr/>
          <p:nvPr userDrawn="1"/>
        </p:nvGrpSpPr>
        <p:grpSpPr>
          <a:xfrm>
            <a:off x="9252000" y="-1535"/>
            <a:ext cx="900000" cy="5144400"/>
            <a:chOff x="9252000" y="-1535"/>
            <a:chExt cx="900000" cy="5144400"/>
          </a:xfrm>
        </p:grpSpPr>
        <p:cxnSp>
          <p:nvCxnSpPr>
            <p:cNvPr id="177" name="Straight Connector 176"/>
            <p:cNvCxnSpPr/>
            <p:nvPr userDrawn="1"/>
          </p:nvCxnSpPr>
          <p:spPr>
            <a:xfrm flipH="1">
              <a:off x="9252000" y="70465"/>
              <a:ext cx="180000" cy="0"/>
            </a:xfrm>
            <a:prstGeom prst="line">
              <a:avLst/>
            </a:prstGeom>
            <a:ln w="31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 userDrawn="1"/>
          </p:nvCxnSpPr>
          <p:spPr>
            <a:xfrm flipH="1">
              <a:off x="9252000" y="430465"/>
              <a:ext cx="180000" cy="0"/>
            </a:xfrm>
            <a:prstGeom prst="line">
              <a:avLst/>
            </a:prstGeom>
            <a:ln w="31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 userDrawn="1"/>
          </p:nvCxnSpPr>
          <p:spPr>
            <a:xfrm flipH="1">
              <a:off x="9252000" y="502465"/>
              <a:ext cx="180000" cy="0"/>
            </a:xfrm>
            <a:prstGeom prst="line">
              <a:avLst/>
            </a:prstGeom>
            <a:ln w="31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/>
            <p:nvPr userDrawn="1"/>
          </p:nvCxnSpPr>
          <p:spPr>
            <a:xfrm flipH="1">
              <a:off x="9252000" y="610465"/>
              <a:ext cx="180000" cy="0"/>
            </a:xfrm>
            <a:prstGeom prst="line">
              <a:avLst/>
            </a:prstGeom>
            <a:ln w="31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 userDrawn="1"/>
          </p:nvCxnSpPr>
          <p:spPr>
            <a:xfrm flipH="1">
              <a:off x="9252000" y="682465"/>
              <a:ext cx="900000" cy="0"/>
            </a:xfrm>
            <a:prstGeom prst="line">
              <a:avLst/>
            </a:prstGeom>
            <a:ln w="31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 userDrawn="1"/>
          </p:nvCxnSpPr>
          <p:spPr>
            <a:xfrm flipH="1">
              <a:off x="9252000" y="1042465"/>
              <a:ext cx="180000" cy="0"/>
            </a:xfrm>
            <a:prstGeom prst="line">
              <a:avLst/>
            </a:prstGeom>
            <a:ln w="31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 userDrawn="1"/>
          </p:nvCxnSpPr>
          <p:spPr>
            <a:xfrm flipH="1">
              <a:off x="9252000" y="2097265"/>
              <a:ext cx="180000" cy="0"/>
            </a:xfrm>
            <a:prstGeom prst="line">
              <a:avLst/>
            </a:prstGeom>
            <a:ln w="31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 userDrawn="1"/>
          </p:nvCxnSpPr>
          <p:spPr>
            <a:xfrm flipH="1">
              <a:off x="9252000" y="2169265"/>
              <a:ext cx="180000" cy="0"/>
            </a:xfrm>
            <a:prstGeom prst="line">
              <a:avLst/>
            </a:prstGeom>
            <a:ln w="31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 userDrawn="1"/>
          </p:nvCxnSpPr>
          <p:spPr>
            <a:xfrm flipH="1">
              <a:off x="9252000" y="2529265"/>
              <a:ext cx="180000" cy="0"/>
            </a:xfrm>
            <a:prstGeom prst="line">
              <a:avLst/>
            </a:prstGeom>
            <a:ln w="31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 userDrawn="1"/>
          </p:nvCxnSpPr>
          <p:spPr>
            <a:xfrm flipH="1">
              <a:off x="9252000" y="3584065"/>
              <a:ext cx="180000" cy="0"/>
            </a:xfrm>
            <a:prstGeom prst="line">
              <a:avLst/>
            </a:prstGeom>
            <a:ln w="31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 userDrawn="1"/>
          </p:nvCxnSpPr>
          <p:spPr>
            <a:xfrm flipH="1">
              <a:off x="9252000" y="3656065"/>
              <a:ext cx="180000" cy="0"/>
            </a:xfrm>
            <a:prstGeom prst="line">
              <a:avLst/>
            </a:prstGeom>
            <a:ln w="31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 userDrawn="1"/>
          </p:nvCxnSpPr>
          <p:spPr>
            <a:xfrm flipH="1">
              <a:off x="9252000" y="4016065"/>
              <a:ext cx="180000" cy="0"/>
            </a:xfrm>
            <a:prstGeom prst="line">
              <a:avLst/>
            </a:prstGeom>
            <a:ln w="31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 userDrawn="1"/>
          </p:nvCxnSpPr>
          <p:spPr>
            <a:xfrm flipH="1">
              <a:off x="9252000" y="5070865"/>
              <a:ext cx="900000" cy="0"/>
            </a:xfrm>
            <a:prstGeom prst="line">
              <a:avLst/>
            </a:prstGeom>
            <a:ln w="31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 userDrawn="1"/>
          </p:nvCxnSpPr>
          <p:spPr>
            <a:xfrm flipH="1">
              <a:off x="9252000" y="3044065"/>
              <a:ext cx="180000" cy="0"/>
            </a:xfrm>
            <a:prstGeom prst="line">
              <a:avLst/>
            </a:prstGeom>
            <a:ln w="31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 userDrawn="1"/>
          </p:nvCxnSpPr>
          <p:spPr>
            <a:xfrm flipH="1">
              <a:off x="9252000" y="4530865"/>
              <a:ext cx="180000" cy="0"/>
            </a:xfrm>
            <a:prstGeom prst="line">
              <a:avLst/>
            </a:prstGeom>
            <a:ln w="31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 userDrawn="1"/>
          </p:nvCxnSpPr>
          <p:spPr>
            <a:xfrm flipH="1">
              <a:off x="9252000" y="-1535"/>
              <a:ext cx="900000" cy="0"/>
            </a:xfrm>
            <a:prstGeom prst="line">
              <a:avLst/>
            </a:prstGeom>
            <a:ln w="31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 userDrawn="1"/>
          </p:nvCxnSpPr>
          <p:spPr>
            <a:xfrm flipH="1">
              <a:off x="9252000" y="5142865"/>
              <a:ext cx="900000" cy="0"/>
            </a:xfrm>
            <a:prstGeom prst="line">
              <a:avLst/>
            </a:prstGeom>
            <a:ln w="31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/>
            <p:cNvCxnSpPr/>
            <p:nvPr userDrawn="1"/>
          </p:nvCxnSpPr>
          <p:spPr>
            <a:xfrm flipH="1">
              <a:off x="9396000" y="4458865"/>
              <a:ext cx="1800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 userDrawn="1"/>
          </p:nvCxnSpPr>
          <p:spPr>
            <a:xfrm flipH="1">
              <a:off x="9576000" y="1532065"/>
              <a:ext cx="180000" cy="0"/>
            </a:xfrm>
            <a:prstGeom prst="line">
              <a:avLst/>
            </a:prstGeom>
            <a:ln w="3175">
              <a:solidFill>
                <a:srgbClr val="ECFE0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/>
            <p:cNvCxnSpPr/>
            <p:nvPr userDrawn="1"/>
          </p:nvCxnSpPr>
          <p:spPr>
            <a:xfrm flipH="1">
              <a:off x="9756000" y="1532065"/>
              <a:ext cx="180000" cy="0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/>
            <p:cNvCxnSpPr/>
            <p:nvPr userDrawn="1"/>
          </p:nvCxnSpPr>
          <p:spPr>
            <a:xfrm flipH="1">
              <a:off x="9576000" y="1604065"/>
              <a:ext cx="180000" cy="0"/>
            </a:xfrm>
            <a:prstGeom prst="line">
              <a:avLst/>
            </a:prstGeom>
            <a:ln w="3175">
              <a:solidFill>
                <a:srgbClr val="ECFE0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/>
            <p:cNvCxnSpPr/>
            <p:nvPr userDrawn="1"/>
          </p:nvCxnSpPr>
          <p:spPr>
            <a:xfrm flipH="1">
              <a:off x="9576000" y="3299665"/>
              <a:ext cx="180000" cy="0"/>
            </a:xfrm>
            <a:prstGeom prst="line">
              <a:avLst/>
            </a:prstGeom>
            <a:ln w="3175">
              <a:solidFill>
                <a:srgbClr val="ECFE0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 userDrawn="1"/>
          </p:nvCxnSpPr>
          <p:spPr>
            <a:xfrm flipH="1">
              <a:off x="9576000" y="3371665"/>
              <a:ext cx="180000" cy="0"/>
            </a:xfrm>
            <a:prstGeom prst="line">
              <a:avLst/>
            </a:prstGeom>
            <a:ln w="3175">
              <a:solidFill>
                <a:srgbClr val="ECFE0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/>
            <p:cNvCxnSpPr/>
            <p:nvPr userDrawn="1"/>
          </p:nvCxnSpPr>
          <p:spPr>
            <a:xfrm flipH="1">
              <a:off x="9252000" y="2878465"/>
              <a:ext cx="900000" cy="0"/>
            </a:xfrm>
            <a:prstGeom prst="line">
              <a:avLst/>
            </a:prstGeom>
            <a:ln w="31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 userDrawn="1"/>
          </p:nvCxnSpPr>
          <p:spPr>
            <a:xfrm flipH="1">
              <a:off x="9756000" y="1604065"/>
              <a:ext cx="180000" cy="0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/>
            <p:cNvCxnSpPr/>
            <p:nvPr userDrawn="1"/>
          </p:nvCxnSpPr>
          <p:spPr>
            <a:xfrm flipH="1">
              <a:off x="9756000" y="2709265"/>
              <a:ext cx="180000" cy="0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 userDrawn="1"/>
          </p:nvCxnSpPr>
          <p:spPr>
            <a:xfrm flipH="1">
              <a:off x="9756000" y="2781265"/>
              <a:ext cx="180000" cy="0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/>
            <p:nvPr userDrawn="1"/>
          </p:nvCxnSpPr>
          <p:spPr>
            <a:xfrm flipH="1">
              <a:off x="9756000" y="3886465"/>
              <a:ext cx="180000" cy="0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 userDrawn="1"/>
          </p:nvCxnSpPr>
          <p:spPr>
            <a:xfrm flipH="1">
              <a:off x="9756000" y="3958465"/>
              <a:ext cx="180000" cy="0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/>
            <p:nvPr userDrawn="1"/>
          </p:nvCxnSpPr>
          <p:spPr>
            <a:xfrm flipH="1">
              <a:off x="9396000" y="4530865"/>
              <a:ext cx="1800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/>
            <p:cNvCxnSpPr/>
            <p:nvPr userDrawn="1"/>
          </p:nvCxnSpPr>
          <p:spPr>
            <a:xfrm flipH="1">
              <a:off x="9396000" y="3774865"/>
              <a:ext cx="1800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/>
            <p:nvPr userDrawn="1"/>
          </p:nvCxnSpPr>
          <p:spPr>
            <a:xfrm flipH="1">
              <a:off x="9396000" y="3846865"/>
              <a:ext cx="1800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 userDrawn="1"/>
          </p:nvCxnSpPr>
          <p:spPr>
            <a:xfrm flipH="1">
              <a:off x="9936000" y="1172065"/>
              <a:ext cx="180000" cy="0"/>
            </a:xfrm>
            <a:prstGeom prst="line">
              <a:avLst/>
            </a:prstGeom>
            <a:ln w="31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 userDrawn="1"/>
          </p:nvCxnSpPr>
          <p:spPr>
            <a:xfrm flipH="1">
              <a:off x="9936000" y="1244065"/>
              <a:ext cx="180000" cy="0"/>
            </a:xfrm>
            <a:prstGeom prst="line">
              <a:avLst/>
            </a:prstGeom>
            <a:ln w="31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 userDrawn="1"/>
          </p:nvCxnSpPr>
          <p:spPr>
            <a:xfrm flipH="1">
              <a:off x="9936000" y="3123265"/>
              <a:ext cx="180000" cy="0"/>
            </a:xfrm>
            <a:prstGeom prst="line">
              <a:avLst/>
            </a:prstGeom>
            <a:ln w="31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 userDrawn="1"/>
          </p:nvCxnSpPr>
          <p:spPr>
            <a:xfrm flipH="1">
              <a:off x="9936000" y="3195265"/>
              <a:ext cx="180000" cy="0"/>
            </a:xfrm>
            <a:prstGeom prst="line">
              <a:avLst/>
            </a:prstGeom>
            <a:ln w="31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 userDrawn="1"/>
          </p:nvCxnSpPr>
          <p:spPr>
            <a:xfrm flipH="1">
              <a:off x="9936000" y="1424065"/>
              <a:ext cx="180000" cy="0"/>
            </a:xfrm>
            <a:prstGeom prst="line">
              <a:avLst/>
            </a:prstGeom>
            <a:ln w="31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 userDrawn="1"/>
          </p:nvCxnSpPr>
          <p:spPr>
            <a:xfrm flipH="1">
              <a:off x="9936000" y="3375265"/>
              <a:ext cx="180000" cy="0"/>
            </a:xfrm>
            <a:prstGeom prst="line">
              <a:avLst/>
            </a:prstGeom>
            <a:ln w="31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 userDrawn="1"/>
          </p:nvCxnSpPr>
          <p:spPr>
            <a:xfrm flipH="1">
              <a:off x="9936000" y="2471665"/>
              <a:ext cx="180000" cy="0"/>
            </a:xfrm>
            <a:prstGeom prst="line">
              <a:avLst/>
            </a:prstGeom>
            <a:ln w="31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 userDrawn="1"/>
          </p:nvCxnSpPr>
          <p:spPr>
            <a:xfrm flipH="1">
              <a:off x="9936000" y="2543665"/>
              <a:ext cx="180000" cy="0"/>
            </a:xfrm>
            <a:prstGeom prst="line">
              <a:avLst/>
            </a:prstGeom>
            <a:ln w="31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 userDrawn="1"/>
          </p:nvCxnSpPr>
          <p:spPr>
            <a:xfrm flipH="1">
              <a:off x="9936000" y="3771265"/>
              <a:ext cx="180000" cy="0"/>
            </a:xfrm>
            <a:prstGeom prst="line">
              <a:avLst/>
            </a:prstGeom>
            <a:ln w="31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 userDrawn="1"/>
          </p:nvCxnSpPr>
          <p:spPr>
            <a:xfrm flipH="1">
              <a:off x="9936000" y="3843265"/>
              <a:ext cx="180000" cy="0"/>
            </a:xfrm>
            <a:prstGeom prst="line">
              <a:avLst/>
            </a:prstGeom>
            <a:ln w="31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 userDrawn="1"/>
          </p:nvCxnSpPr>
          <p:spPr>
            <a:xfrm flipH="1">
              <a:off x="9936000" y="4023265"/>
              <a:ext cx="180000" cy="0"/>
            </a:xfrm>
            <a:prstGeom prst="line">
              <a:avLst/>
            </a:prstGeom>
            <a:ln w="31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 userDrawn="1"/>
          </p:nvCxnSpPr>
          <p:spPr>
            <a:xfrm flipH="1">
              <a:off x="9576000" y="1892065"/>
              <a:ext cx="180000" cy="0"/>
            </a:xfrm>
            <a:prstGeom prst="line">
              <a:avLst/>
            </a:prstGeom>
            <a:ln w="3175">
              <a:solidFill>
                <a:srgbClr val="ECFE0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 userDrawn="1"/>
          </p:nvCxnSpPr>
          <p:spPr>
            <a:xfrm flipH="1">
              <a:off x="9576000" y="3659665"/>
              <a:ext cx="180000" cy="0"/>
            </a:xfrm>
            <a:prstGeom prst="line">
              <a:avLst/>
            </a:prstGeom>
            <a:ln w="3175">
              <a:solidFill>
                <a:srgbClr val="ECFE0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 userDrawn="1"/>
          </p:nvCxnSpPr>
          <p:spPr>
            <a:xfrm flipH="1">
              <a:off x="9936000" y="1605600"/>
              <a:ext cx="180000" cy="0"/>
            </a:xfrm>
            <a:prstGeom prst="line">
              <a:avLst/>
            </a:prstGeom>
            <a:ln w="31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3" name="Rectangle 222"/>
          <p:cNvSpPr/>
          <p:nvPr userDrawn="1"/>
        </p:nvSpPr>
        <p:spPr>
          <a:xfrm>
            <a:off x="0" y="504000"/>
            <a:ext cx="647056" cy="10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19D073D2-F7DC-459A-94F3-7622EF51676A}" type="slidenum">
              <a:rPr lang="fr-FR" sz="900" kern="1200" smtClean="0"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pPr algn="ctr"/>
              <a:t>‹#›</a:t>
            </a:fld>
            <a:endParaRPr lang="en-US" sz="90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224" name="Picture 2" descr="W:\web site\Design\VCLS logo SCREEN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-132438" y="937891"/>
            <a:ext cx="990599" cy="484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5" name="Rectangle 224"/>
          <p:cNvSpPr/>
          <p:nvPr userDrawn="1"/>
        </p:nvSpPr>
        <p:spPr>
          <a:xfrm>
            <a:off x="120587" y="684865"/>
            <a:ext cx="484548" cy="990599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7761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utions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Freeform 5">
            <a:hlinkClick r:id="" action="ppaction://noaction"/>
          </p:cNvPr>
          <p:cNvSpPr>
            <a:spLocks/>
          </p:cNvSpPr>
          <p:nvPr userDrawn="1">
            <p:custDataLst>
              <p:tags r:id="rId1"/>
            </p:custDataLst>
          </p:nvPr>
        </p:nvSpPr>
        <p:spPr bwMode="auto">
          <a:xfrm>
            <a:off x="5646136" y="2191200"/>
            <a:ext cx="1326586" cy="1112893"/>
          </a:xfrm>
          <a:prstGeom prst="hexagon">
            <a:avLst/>
          </a:prstGeom>
          <a:solidFill>
            <a:schemeClr val="bg1"/>
          </a:solidFill>
          <a:ln w="9525" cap="rnd" cmpd="sng">
            <a:solidFill>
              <a:schemeClr val="accent3"/>
            </a:solidFill>
            <a:prstDash val="solid"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anchor="ctr" anchorCtr="1">
            <a:noAutofit/>
          </a:bodyPr>
          <a:lstStyle/>
          <a:p>
            <a:pPr marR="0" lvl="0" indent="0" algn="ctr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000346"/>
              </a:solidFill>
              <a:effectLst/>
              <a:uLnTx/>
              <a:uFillTx/>
            </a:endParaRPr>
          </a:p>
        </p:txBody>
      </p:sp>
      <p:sp>
        <p:nvSpPr>
          <p:cNvPr id="134" name="Freeform 6">
            <a:hlinkClick r:id="" action="ppaction://noaction"/>
          </p:cNvPr>
          <p:cNvSpPr>
            <a:spLocks/>
          </p:cNvSpPr>
          <p:nvPr userDrawn="1">
            <p:custDataLst>
              <p:tags r:id="rId2"/>
            </p:custDataLst>
          </p:nvPr>
        </p:nvSpPr>
        <p:spPr bwMode="auto">
          <a:xfrm>
            <a:off x="6747348" y="1600283"/>
            <a:ext cx="1324354" cy="1115286"/>
          </a:xfrm>
          <a:prstGeom prst="hexagon">
            <a:avLst/>
          </a:prstGeom>
          <a:solidFill>
            <a:schemeClr val="bg1"/>
          </a:solidFill>
          <a:ln w="9525" cap="rnd" cmpd="sng">
            <a:solidFill>
              <a:schemeClr val="accent3"/>
            </a:solidFill>
            <a:prstDash val="solid"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anchor="ctr" anchorCtr="1">
            <a:noAutofit/>
          </a:bodyPr>
          <a:lstStyle/>
          <a:p>
            <a:pPr marR="0" lvl="0" indent="0" algn="ctr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000346"/>
              </a:solidFill>
              <a:effectLst/>
              <a:uLnTx/>
              <a:uFillTx/>
            </a:endParaRPr>
          </a:p>
        </p:txBody>
      </p:sp>
      <p:sp>
        <p:nvSpPr>
          <p:cNvPr id="137" name="Freeform 4">
            <a:hlinkClick r:id="" action="ppaction://noaction"/>
          </p:cNvPr>
          <p:cNvSpPr>
            <a:spLocks/>
          </p:cNvSpPr>
          <p:nvPr userDrawn="1">
            <p:custDataLst>
              <p:tags r:id="rId3"/>
            </p:custDataLst>
          </p:nvPr>
        </p:nvSpPr>
        <p:spPr bwMode="auto">
          <a:xfrm>
            <a:off x="4547156" y="1600283"/>
            <a:ext cx="1324354" cy="1115286"/>
          </a:xfrm>
          <a:prstGeom prst="hexagon">
            <a:avLst/>
          </a:prstGeom>
          <a:solidFill>
            <a:schemeClr val="bg1"/>
          </a:solidFill>
          <a:ln w="9525" cap="rnd" cmpd="sng">
            <a:solidFill>
              <a:schemeClr val="accent3"/>
            </a:solidFill>
            <a:prstDash val="solid"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anchor="ctr" anchorCtr="1">
            <a:noAutofit/>
          </a:bodyPr>
          <a:lstStyle/>
          <a:p>
            <a:pPr marR="0" lvl="0" indent="0" algn="ctr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000346"/>
              </a:solidFill>
              <a:effectLst/>
              <a:uLnTx/>
              <a:uFillTx/>
            </a:endParaRPr>
          </a:p>
        </p:txBody>
      </p:sp>
      <p:sp>
        <p:nvSpPr>
          <p:cNvPr id="211" name="Text Placeholder 210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4722077" y="2002363"/>
            <a:ext cx="971550" cy="304699"/>
          </a:xfrm>
          <a:prstGeom prst="rect">
            <a:avLst/>
          </a:prstGeom>
        </p:spPr>
        <p:txBody>
          <a:bodyPr vert="horz" wrap="square" lIns="0" tIns="0" rIns="0" bIns="0" rtlCol="0" anchor="ctr" anchorCtr="1">
            <a:spAutoFit/>
          </a:bodyPr>
          <a:lstStyle>
            <a:lvl1pPr marL="171450" indent="-171450" algn="ctr">
              <a:buFont typeface="Arial" panose="020B0604020202020204" pitchFamily="34" charset="0"/>
              <a:buNone/>
              <a:defRPr kumimoji="0" lang="en-US" sz="1100" b="1" i="0" u="none" strike="noStrike" kern="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defRPr>
            </a:lvl1pPr>
          </a:lstStyle>
          <a:p>
            <a:pPr marL="0" marR="0" lvl="0" indent="0" algn="ctr" defTabSz="711200" fontAlgn="auto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tabLst/>
            </a:pPr>
            <a:r>
              <a:rPr lang="en-US"/>
              <a:t>Click to add text</a:t>
            </a:r>
          </a:p>
        </p:txBody>
      </p:sp>
      <p:sp>
        <p:nvSpPr>
          <p:cNvPr id="213" name="Text Placeholder 210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6931877" y="2011424"/>
            <a:ext cx="971550" cy="304699"/>
          </a:xfrm>
          <a:prstGeom prst="rect">
            <a:avLst/>
          </a:prstGeom>
        </p:spPr>
        <p:txBody>
          <a:bodyPr vert="horz" wrap="square" lIns="0" tIns="0" rIns="0" bIns="0" rtlCol="0" anchor="ctr" anchorCtr="1">
            <a:spAutoFit/>
          </a:bodyPr>
          <a:lstStyle>
            <a:lvl1pPr marL="0" marR="0" indent="0" algn="ctr" defTabSz="711200" fontAlgn="auto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en-US" sz="1100" b="1" i="0" u="none" strike="noStrike" kern="0" cap="none" spc="0" normalizeH="0" baseline="0" dirty="0" smtClean="0">
                <a:ln>
                  <a:noFill/>
                </a:ln>
                <a:effectLst/>
                <a:uLnTx/>
                <a:uFillTx/>
              </a:defRPr>
            </a:lvl1pPr>
          </a:lstStyle>
          <a:p>
            <a:pPr marL="0" marR="0" lvl="0" indent="0" algn="ctr" defTabSz="711200" fontAlgn="auto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tabLst/>
            </a:pPr>
            <a:r>
              <a:rPr lang="en-US"/>
              <a:t>Click to add text</a:t>
            </a:r>
          </a:p>
        </p:txBody>
      </p:sp>
      <p:sp>
        <p:nvSpPr>
          <p:cNvPr id="214" name="Text Placeholder 210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826977" y="2602916"/>
            <a:ext cx="971550" cy="304699"/>
          </a:xfrm>
          <a:prstGeom prst="rect">
            <a:avLst/>
          </a:prstGeom>
        </p:spPr>
        <p:txBody>
          <a:bodyPr vert="horz" wrap="square" lIns="0" tIns="0" rIns="0" bIns="0" rtlCol="0" anchor="ctr" anchorCtr="1">
            <a:spAutoFit/>
          </a:bodyPr>
          <a:lstStyle>
            <a:lvl1pPr marL="0" marR="0" indent="0" algn="ctr" defTabSz="711200" fontAlgn="auto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en-US" sz="1100" b="1" i="0" u="none" strike="noStrike" kern="0" cap="none" spc="0" normalizeH="0" baseline="0" dirty="0" smtClean="0">
                <a:ln>
                  <a:noFill/>
                </a:ln>
                <a:effectLst/>
                <a:uLnTx/>
                <a:uFillTx/>
              </a:defRPr>
            </a:lvl1pPr>
          </a:lstStyle>
          <a:p>
            <a:pPr marL="0" marR="0" lvl="0" indent="0" algn="ctr" defTabSz="711200" fontAlgn="auto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tabLst/>
            </a:pPr>
            <a:r>
              <a:rPr lang="en-US"/>
              <a:t>Click to add text</a:t>
            </a:r>
          </a:p>
        </p:txBody>
      </p:sp>
      <p:sp>
        <p:nvSpPr>
          <p:cNvPr id="6" name="Title 5"/>
          <p:cNvSpPr>
            <a:spLocks noGrp="1"/>
          </p:cNvSpPr>
          <p:nvPr userDrawn="1">
            <p:ph type="title" hasCustomPrompt="1"/>
          </p:nvPr>
        </p:nvSpPr>
        <p:spPr/>
        <p:txBody>
          <a:bodyPr/>
          <a:lstStyle/>
          <a:p>
            <a:r>
              <a:rPr lang="en-US"/>
              <a:t>Click to add text</a:t>
            </a:r>
          </a:p>
        </p:txBody>
      </p:sp>
      <p:sp>
        <p:nvSpPr>
          <p:cNvPr id="55" name="Freeform 4">
            <a:hlinkClick r:id="" action="ppaction://noaction"/>
          </p:cNvPr>
          <p:cNvSpPr>
            <a:spLocks/>
          </p:cNvSpPr>
          <p:nvPr userDrawn="1">
            <p:custDataLst>
              <p:tags r:id="rId4"/>
            </p:custDataLst>
          </p:nvPr>
        </p:nvSpPr>
        <p:spPr bwMode="auto">
          <a:xfrm>
            <a:off x="4550627" y="2769887"/>
            <a:ext cx="1324354" cy="1115286"/>
          </a:xfrm>
          <a:prstGeom prst="hexagon">
            <a:avLst/>
          </a:prstGeom>
          <a:solidFill>
            <a:srgbClr val="FFFFFF"/>
          </a:solidFill>
          <a:ln w="9525" cap="rnd" cmpd="sng">
            <a:solidFill>
              <a:schemeClr val="accent3"/>
            </a:solidFill>
            <a:prstDash val="solid"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anchor="ctr" anchorCtr="1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000346"/>
              </a:solidFill>
              <a:effectLst/>
              <a:uLnTx/>
              <a:uFillTx/>
            </a:endParaRPr>
          </a:p>
        </p:txBody>
      </p:sp>
      <p:sp>
        <p:nvSpPr>
          <p:cNvPr id="56" name="Freeform 4">
            <a:hlinkClick r:id="" action="ppaction://noaction"/>
          </p:cNvPr>
          <p:cNvSpPr>
            <a:spLocks/>
          </p:cNvSpPr>
          <p:nvPr userDrawn="1">
            <p:custDataLst>
              <p:tags r:id="rId5"/>
            </p:custDataLst>
          </p:nvPr>
        </p:nvSpPr>
        <p:spPr bwMode="auto">
          <a:xfrm>
            <a:off x="6760427" y="2773697"/>
            <a:ext cx="1324354" cy="1115286"/>
          </a:xfrm>
          <a:prstGeom prst="hexagon">
            <a:avLst/>
          </a:prstGeom>
          <a:solidFill>
            <a:srgbClr val="FFFFFF"/>
          </a:solidFill>
          <a:ln w="9525" cap="rnd" cmpd="sng">
            <a:solidFill>
              <a:schemeClr val="accent3"/>
            </a:solidFill>
            <a:prstDash val="solid"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anchor="ctr" anchorCtr="1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000346"/>
              </a:solidFill>
              <a:effectLst/>
              <a:uLnTx/>
              <a:uFillTx/>
            </a:endParaRPr>
          </a:p>
        </p:txBody>
      </p:sp>
      <p:sp>
        <p:nvSpPr>
          <p:cNvPr id="57" name="Freeform 4">
            <a:hlinkClick r:id="" action="ppaction://noaction"/>
          </p:cNvPr>
          <p:cNvSpPr>
            <a:spLocks/>
          </p:cNvSpPr>
          <p:nvPr userDrawn="1">
            <p:custDataLst>
              <p:tags r:id="rId6"/>
            </p:custDataLst>
          </p:nvPr>
        </p:nvSpPr>
        <p:spPr bwMode="auto">
          <a:xfrm>
            <a:off x="5641813" y="1017287"/>
            <a:ext cx="1324354" cy="1115286"/>
          </a:xfrm>
          <a:prstGeom prst="hexagon">
            <a:avLst/>
          </a:prstGeom>
          <a:solidFill>
            <a:srgbClr val="FFFFFF"/>
          </a:solidFill>
          <a:ln w="9525" cap="rnd" cmpd="sng">
            <a:solidFill>
              <a:schemeClr val="accent3"/>
            </a:solidFill>
            <a:prstDash val="solid"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anchor="ctr" anchorCtr="1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000346"/>
              </a:solidFill>
              <a:effectLst/>
              <a:uLnTx/>
              <a:uFillTx/>
            </a:endParaRPr>
          </a:p>
        </p:txBody>
      </p:sp>
      <p:sp>
        <p:nvSpPr>
          <p:cNvPr id="58" name="Freeform 4">
            <a:hlinkClick r:id="" action="ppaction://noaction"/>
          </p:cNvPr>
          <p:cNvSpPr>
            <a:spLocks/>
          </p:cNvSpPr>
          <p:nvPr userDrawn="1">
            <p:custDataLst>
              <p:tags r:id="rId7"/>
            </p:custDataLst>
          </p:nvPr>
        </p:nvSpPr>
        <p:spPr bwMode="auto">
          <a:xfrm>
            <a:off x="5651338" y="3379140"/>
            <a:ext cx="1324354" cy="1115286"/>
          </a:xfrm>
          <a:prstGeom prst="hexagon">
            <a:avLst/>
          </a:prstGeom>
          <a:solidFill>
            <a:srgbClr val="FFFFFF"/>
          </a:solidFill>
          <a:ln w="9525" cap="rnd" cmpd="sng">
            <a:solidFill>
              <a:schemeClr val="accent3"/>
            </a:solidFill>
            <a:prstDash val="solid"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anchor="ctr" anchorCtr="1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000346"/>
              </a:solidFill>
              <a:effectLst/>
              <a:uLnTx/>
              <a:uFillTx/>
            </a:endParaRPr>
          </a:p>
        </p:txBody>
      </p:sp>
      <p:sp>
        <p:nvSpPr>
          <p:cNvPr id="219" name="Text Placeholder 218"/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1872001" y="1017673"/>
            <a:ext cx="1944000" cy="3448050"/>
          </a:xfrm>
          <a:prstGeom prst="roundRect">
            <a:avLst>
              <a:gd name="adj" fmla="val 8804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anchor="ctr">
            <a:normAutofit/>
          </a:bodyPr>
          <a:lstStyle>
            <a:lvl1pPr marL="243450" marR="0" indent="-1714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lang="en-US" sz="1000" kern="1200" dirty="0" smtClean="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1pPr>
            <a:lvl5pPr marL="1828800" indent="0">
              <a:buNone/>
              <a:defRPr/>
            </a:lvl5pPr>
          </a:lstStyle>
          <a:p>
            <a:pPr marL="180000" marR="0" lvl="0" indent="-1080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Click to add text</a:t>
            </a:r>
          </a:p>
        </p:txBody>
      </p:sp>
      <p:sp>
        <p:nvSpPr>
          <p:cNvPr id="69" name="AutoShape 15"/>
          <p:cNvSpPr>
            <a:spLocks noChangeArrowheads="1"/>
          </p:cNvSpPr>
          <p:nvPr userDrawn="1"/>
        </p:nvSpPr>
        <p:spPr bwMode="gray">
          <a:xfrm>
            <a:off x="1450536" y="4790804"/>
            <a:ext cx="1568573" cy="283857"/>
          </a:xfrm>
          <a:prstGeom prst="homePlate">
            <a:avLst>
              <a:gd name="adj" fmla="val 30359"/>
            </a:avLst>
          </a:prstGeom>
          <a:gradFill rotWithShape="1">
            <a:gsLst>
              <a:gs pos="0">
                <a:srgbClr val="E3E3E3"/>
              </a:gs>
              <a:gs pos="100000">
                <a:srgbClr val="B2B2B2"/>
              </a:gs>
            </a:gsLst>
            <a:lin ang="2700000" scaled="1"/>
          </a:gradFill>
          <a:ln w="19050" algn="ctr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lIns="72000" tIns="90000" rIns="72000" bIns="9000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1">
                <a:ln>
                  <a:noFill/>
                </a:ln>
                <a:solidFill>
                  <a:srgbClr val="8E8E8E">
                    <a:lumMod val="75000"/>
                  </a:srgbClr>
                </a:solidFill>
                <a:effectLst/>
                <a:uLnTx/>
                <a:uFillTx/>
              </a:rPr>
              <a:t> Pre-Clinical</a:t>
            </a:r>
          </a:p>
        </p:txBody>
      </p:sp>
      <p:sp>
        <p:nvSpPr>
          <p:cNvPr id="70" name="AutoShape 16"/>
          <p:cNvSpPr>
            <a:spLocks noChangeArrowheads="1"/>
          </p:cNvSpPr>
          <p:nvPr userDrawn="1"/>
        </p:nvSpPr>
        <p:spPr bwMode="gray">
          <a:xfrm>
            <a:off x="2894108" y="4790804"/>
            <a:ext cx="1568900" cy="283857"/>
          </a:xfrm>
          <a:prstGeom prst="chevron">
            <a:avLst>
              <a:gd name="adj" fmla="val 30294"/>
            </a:avLst>
          </a:prstGeom>
          <a:gradFill rotWithShape="1">
            <a:gsLst>
              <a:gs pos="0">
                <a:srgbClr val="E3E3E3"/>
              </a:gs>
              <a:gs pos="100000">
                <a:srgbClr val="B2B2B2"/>
              </a:gs>
            </a:gsLst>
            <a:lin ang="2700000" scaled="1"/>
          </a:gradFill>
          <a:ln w="19050" algn="ctr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lIns="72000" tIns="90000" rIns="72000" bIns="9000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1">
                <a:ln>
                  <a:noFill/>
                </a:ln>
                <a:solidFill>
                  <a:srgbClr val="8E8E8E">
                    <a:lumMod val="75000"/>
                  </a:srgbClr>
                </a:solidFill>
                <a:effectLst/>
                <a:uLnTx/>
                <a:uFillTx/>
              </a:rPr>
              <a:t>Early Clinical Dev.</a:t>
            </a:r>
          </a:p>
        </p:txBody>
      </p:sp>
      <p:sp>
        <p:nvSpPr>
          <p:cNvPr id="71" name="AutoShape 16"/>
          <p:cNvSpPr>
            <a:spLocks noChangeArrowheads="1"/>
          </p:cNvSpPr>
          <p:nvPr userDrawn="1"/>
        </p:nvSpPr>
        <p:spPr bwMode="gray">
          <a:xfrm>
            <a:off x="4337680" y="4790804"/>
            <a:ext cx="1546032" cy="283857"/>
          </a:xfrm>
          <a:prstGeom prst="chevron">
            <a:avLst>
              <a:gd name="adj" fmla="val 30294"/>
            </a:avLst>
          </a:prstGeom>
          <a:gradFill rotWithShape="1">
            <a:gsLst>
              <a:gs pos="0">
                <a:srgbClr val="E3E3E3"/>
              </a:gs>
              <a:gs pos="100000">
                <a:srgbClr val="B2B2B2"/>
              </a:gs>
            </a:gsLst>
            <a:lin ang="2700000" scaled="1"/>
          </a:gradFill>
          <a:ln w="19050" algn="ctr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lIns="72000" tIns="90000" rIns="72000" bIns="9000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1">
                <a:ln>
                  <a:noFill/>
                </a:ln>
                <a:solidFill>
                  <a:srgbClr val="8E8E8E">
                    <a:lumMod val="75000"/>
                  </a:srgbClr>
                </a:solidFill>
                <a:effectLst/>
                <a:uLnTx/>
                <a:uFillTx/>
              </a:rPr>
              <a:t> Late Clinical Dev.</a:t>
            </a:r>
          </a:p>
        </p:txBody>
      </p:sp>
      <p:sp>
        <p:nvSpPr>
          <p:cNvPr id="72" name="AutoShape 16"/>
          <p:cNvSpPr>
            <a:spLocks noChangeArrowheads="1"/>
          </p:cNvSpPr>
          <p:nvPr userDrawn="1"/>
        </p:nvSpPr>
        <p:spPr bwMode="gray">
          <a:xfrm>
            <a:off x="5781253" y="4790804"/>
            <a:ext cx="1546359" cy="283857"/>
          </a:xfrm>
          <a:prstGeom prst="chevron">
            <a:avLst>
              <a:gd name="adj" fmla="val 30294"/>
            </a:avLst>
          </a:prstGeom>
          <a:gradFill rotWithShape="1">
            <a:gsLst>
              <a:gs pos="0">
                <a:srgbClr val="E3E3E3"/>
              </a:gs>
              <a:gs pos="100000">
                <a:srgbClr val="B2B2B2"/>
              </a:gs>
            </a:gsLst>
            <a:lin ang="2700000" scaled="1"/>
          </a:gradFill>
          <a:ln w="19050" algn="ctr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lIns="72000" tIns="90000" rIns="72000" bIns="9000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1">
                <a:ln>
                  <a:noFill/>
                </a:ln>
                <a:solidFill>
                  <a:srgbClr val="8E8E8E">
                    <a:lumMod val="75000"/>
                  </a:srgbClr>
                </a:solidFill>
                <a:effectLst/>
                <a:uLnTx/>
                <a:uFillTx/>
              </a:rPr>
              <a:t> Registration</a:t>
            </a:r>
          </a:p>
        </p:txBody>
      </p:sp>
      <p:sp>
        <p:nvSpPr>
          <p:cNvPr id="73" name="AutoShape 16"/>
          <p:cNvSpPr>
            <a:spLocks noChangeArrowheads="1"/>
          </p:cNvSpPr>
          <p:nvPr userDrawn="1"/>
        </p:nvSpPr>
        <p:spPr bwMode="gray">
          <a:xfrm>
            <a:off x="7224824" y="4790804"/>
            <a:ext cx="1836627" cy="283857"/>
          </a:xfrm>
          <a:prstGeom prst="chevron">
            <a:avLst>
              <a:gd name="adj" fmla="val 30294"/>
            </a:avLst>
          </a:prstGeom>
          <a:gradFill rotWithShape="1">
            <a:gsLst>
              <a:gs pos="0">
                <a:srgbClr val="E3E3E3"/>
              </a:gs>
              <a:gs pos="100000">
                <a:srgbClr val="B2B2B2"/>
              </a:gs>
            </a:gsLst>
            <a:lin ang="2700000" scaled="1"/>
          </a:gradFill>
          <a:ln w="19050" algn="ctr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lIns="72000" tIns="90000" rIns="72000" bIns="9000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1">
                <a:ln>
                  <a:noFill/>
                </a:ln>
                <a:solidFill>
                  <a:srgbClr val="8E8E8E">
                    <a:lumMod val="75000"/>
                  </a:srgbClr>
                </a:solidFill>
                <a:effectLst/>
                <a:uLnTx/>
                <a:uFillTx/>
              </a:rPr>
              <a:t>Launch &amp; Life Cycle</a:t>
            </a:r>
          </a:p>
        </p:txBody>
      </p:sp>
      <p:cxnSp>
        <p:nvCxnSpPr>
          <p:cNvPr id="74" name="Straight Connector 73"/>
          <p:cNvCxnSpPr/>
          <p:nvPr userDrawn="1"/>
        </p:nvCxnSpPr>
        <p:spPr>
          <a:xfrm flipH="1" flipV="1">
            <a:off x="1519964" y="4790804"/>
            <a:ext cx="7463184" cy="26497"/>
          </a:xfrm>
          <a:prstGeom prst="line">
            <a:avLst/>
          </a:prstGeom>
          <a:noFill/>
          <a:ln w="28575" cap="flat" cmpd="sng" algn="ctr">
            <a:solidFill>
              <a:schemeClr val="accent3"/>
            </a:solidFill>
            <a:prstDash val="solid"/>
          </a:ln>
          <a:effectLst/>
        </p:spPr>
      </p:cxnSp>
      <p:grpSp>
        <p:nvGrpSpPr>
          <p:cNvPr id="75" name="Group 74"/>
          <p:cNvGrpSpPr/>
          <p:nvPr userDrawn="1"/>
        </p:nvGrpSpPr>
        <p:grpSpPr>
          <a:xfrm>
            <a:off x="29384" y="3349110"/>
            <a:ext cx="1723122" cy="1610005"/>
            <a:chOff x="29384" y="3349110"/>
            <a:chExt cx="1723122" cy="1610005"/>
          </a:xfrm>
        </p:grpSpPr>
        <p:sp>
          <p:nvSpPr>
            <p:cNvPr id="76" name="Rectangle 81"/>
            <p:cNvSpPr/>
            <p:nvPr userDrawn="1"/>
          </p:nvSpPr>
          <p:spPr>
            <a:xfrm>
              <a:off x="1243044" y="3352469"/>
              <a:ext cx="509462" cy="1606646"/>
            </a:xfrm>
            <a:custGeom>
              <a:avLst/>
              <a:gdLst>
                <a:gd name="connsiteX0" fmla="*/ 0 w 1224136"/>
                <a:gd name="connsiteY0" fmla="*/ 0 h 2159132"/>
                <a:gd name="connsiteX1" fmla="*/ 1224136 w 1224136"/>
                <a:gd name="connsiteY1" fmla="*/ 0 h 2159132"/>
                <a:gd name="connsiteX2" fmla="*/ 1224136 w 1224136"/>
                <a:gd name="connsiteY2" fmla="*/ 2159132 h 2159132"/>
                <a:gd name="connsiteX3" fmla="*/ 0 w 1224136"/>
                <a:gd name="connsiteY3" fmla="*/ 2159132 h 2159132"/>
                <a:gd name="connsiteX4" fmla="*/ 0 w 1224136"/>
                <a:gd name="connsiteY4" fmla="*/ 0 h 2159132"/>
                <a:gd name="connsiteX0" fmla="*/ 0 w 1224136"/>
                <a:gd name="connsiteY0" fmla="*/ 0 h 2159132"/>
                <a:gd name="connsiteX1" fmla="*/ 528811 w 1224136"/>
                <a:gd name="connsiteY1" fmla="*/ 1281112 h 2159132"/>
                <a:gd name="connsiteX2" fmla="*/ 1224136 w 1224136"/>
                <a:gd name="connsiteY2" fmla="*/ 2159132 h 2159132"/>
                <a:gd name="connsiteX3" fmla="*/ 0 w 1224136"/>
                <a:gd name="connsiteY3" fmla="*/ 2159132 h 2159132"/>
                <a:gd name="connsiteX4" fmla="*/ 0 w 1224136"/>
                <a:gd name="connsiteY4" fmla="*/ 0 h 2159132"/>
                <a:gd name="connsiteX0" fmla="*/ 0 w 1224136"/>
                <a:gd name="connsiteY0" fmla="*/ 0 h 2159132"/>
                <a:gd name="connsiteX1" fmla="*/ 319261 w 1224136"/>
                <a:gd name="connsiteY1" fmla="*/ 1943100 h 2159132"/>
                <a:gd name="connsiteX2" fmla="*/ 1224136 w 1224136"/>
                <a:gd name="connsiteY2" fmla="*/ 2159132 h 2159132"/>
                <a:gd name="connsiteX3" fmla="*/ 0 w 1224136"/>
                <a:gd name="connsiteY3" fmla="*/ 2159132 h 2159132"/>
                <a:gd name="connsiteX4" fmla="*/ 0 w 1224136"/>
                <a:gd name="connsiteY4" fmla="*/ 0 h 2159132"/>
                <a:gd name="connsiteX0" fmla="*/ 0 w 1224136"/>
                <a:gd name="connsiteY0" fmla="*/ 0 h 2159132"/>
                <a:gd name="connsiteX1" fmla="*/ 424036 w 1224136"/>
                <a:gd name="connsiteY1" fmla="*/ 2000250 h 2159132"/>
                <a:gd name="connsiteX2" fmla="*/ 1224136 w 1224136"/>
                <a:gd name="connsiteY2" fmla="*/ 2159132 h 2159132"/>
                <a:gd name="connsiteX3" fmla="*/ 0 w 1224136"/>
                <a:gd name="connsiteY3" fmla="*/ 2159132 h 2159132"/>
                <a:gd name="connsiteX4" fmla="*/ 0 w 1224136"/>
                <a:gd name="connsiteY4" fmla="*/ 0 h 2159132"/>
                <a:gd name="connsiteX0" fmla="*/ 0 w 1224136"/>
                <a:gd name="connsiteY0" fmla="*/ 0 h 2159132"/>
                <a:gd name="connsiteX1" fmla="*/ 424036 w 1224136"/>
                <a:gd name="connsiteY1" fmla="*/ 1985963 h 2159132"/>
                <a:gd name="connsiteX2" fmla="*/ 1224136 w 1224136"/>
                <a:gd name="connsiteY2" fmla="*/ 2159132 h 2159132"/>
                <a:gd name="connsiteX3" fmla="*/ 0 w 1224136"/>
                <a:gd name="connsiteY3" fmla="*/ 2159132 h 2159132"/>
                <a:gd name="connsiteX4" fmla="*/ 0 w 1224136"/>
                <a:gd name="connsiteY4" fmla="*/ 0 h 2159132"/>
                <a:gd name="connsiteX0" fmla="*/ 0 w 1224136"/>
                <a:gd name="connsiteY0" fmla="*/ 0 h 2159132"/>
                <a:gd name="connsiteX1" fmla="*/ 433561 w 1224136"/>
                <a:gd name="connsiteY1" fmla="*/ 1857375 h 2159132"/>
                <a:gd name="connsiteX2" fmla="*/ 1224136 w 1224136"/>
                <a:gd name="connsiteY2" fmla="*/ 2159132 h 2159132"/>
                <a:gd name="connsiteX3" fmla="*/ 0 w 1224136"/>
                <a:gd name="connsiteY3" fmla="*/ 2159132 h 2159132"/>
                <a:gd name="connsiteX4" fmla="*/ 0 w 1224136"/>
                <a:gd name="connsiteY4" fmla="*/ 0 h 2159132"/>
                <a:gd name="connsiteX0" fmla="*/ 0 w 1212262"/>
                <a:gd name="connsiteY0" fmla="*/ 0 h 2159132"/>
                <a:gd name="connsiteX1" fmla="*/ 433561 w 1212262"/>
                <a:gd name="connsiteY1" fmla="*/ 1857375 h 2159132"/>
                <a:gd name="connsiteX2" fmla="*/ 1212262 w 1212262"/>
                <a:gd name="connsiteY2" fmla="*/ 2058192 h 2159132"/>
                <a:gd name="connsiteX3" fmla="*/ 0 w 1212262"/>
                <a:gd name="connsiteY3" fmla="*/ 2159132 h 2159132"/>
                <a:gd name="connsiteX4" fmla="*/ 0 w 1212262"/>
                <a:gd name="connsiteY4" fmla="*/ 0 h 2159132"/>
                <a:gd name="connsiteX0" fmla="*/ 0 w 1230370"/>
                <a:gd name="connsiteY0" fmla="*/ 0 h 2159132"/>
                <a:gd name="connsiteX1" fmla="*/ 433561 w 1230370"/>
                <a:gd name="connsiteY1" fmla="*/ 1857375 h 2159132"/>
                <a:gd name="connsiteX2" fmla="*/ 1230370 w 1230370"/>
                <a:gd name="connsiteY2" fmla="*/ 2071772 h 2159132"/>
                <a:gd name="connsiteX3" fmla="*/ 0 w 1230370"/>
                <a:gd name="connsiteY3" fmla="*/ 2159132 h 2159132"/>
                <a:gd name="connsiteX4" fmla="*/ 0 w 1230370"/>
                <a:gd name="connsiteY4" fmla="*/ 0 h 2159132"/>
                <a:gd name="connsiteX0" fmla="*/ 0 w 1033212"/>
                <a:gd name="connsiteY0" fmla="*/ 0 h 2159132"/>
                <a:gd name="connsiteX1" fmla="*/ 433561 w 1033212"/>
                <a:gd name="connsiteY1" fmla="*/ 1857375 h 2159132"/>
                <a:gd name="connsiteX2" fmla="*/ 1033212 w 1033212"/>
                <a:gd name="connsiteY2" fmla="*/ 1900897 h 2159132"/>
                <a:gd name="connsiteX3" fmla="*/ 0 w 1033212"/>
                <a:gd name="connsiteY3" fmla="*/ 2159132 h 2159132"/>
                <a:gd name="connsiteX4" fmla="*/ 0 w 1033212"/>
                <a:gd name="connsiteY4" fmla="*/ 0 h 2159132"/>
                <a:gd name="connsiteX0" fmla="*/ 0 w 1042736"/>
                <a:gd name="connsiteY0" fmla="*/ 0 h 1795764"/>
                <a:gd name="connsiteX1" fmla="*/ 443085 w 1042736"/>
                <a:gd name="connsiteY1" fmla="*/ 1494007 h 1795764"/>
                <a:gd name="connsiteX2" fmla="*/ 1042736 w 1042736"/>
                <a:gd name="connsiteY2" fmla="*/ 1537529 h 1795764"/>
                <a:gd name="connsiteX3" fmla="*/ 9524 w 1042736"/>
                <a:gd name="connsiteY3" fmla="*/ 1795764 h 1795764"/>
                <a:gd name="connsiteX4" fmla="*/ 0 w 1042736"/>
                <a:gd name="connsiteY4" fmla="*/ 0 h 1795764"/>
                <a:gd name="connsiteX0" fmla="*/ 14624 w 1033546"/>
                <a:gd name="connsiteY0" fmla="*/ 0 h 1795764"/>
                <a:gd name="connsiteX1" fmla="*/ 433895 w 1033546"/>
                <a:gd name="connsiteY1" fmla="*/ 1494007 h 1795764"/>
                <a:gd name="connsiteX2" fmla="*/ 1033546 w 1033546"/>
                <a:gd name="connsiteY2" fmla="*/ 1537529 h 1795764"/>
                <a:gd name="connsiteX3" fmla="*/ 334 w 1033546"/>
                <a:gd name="connsiteY3" fmla="*/ 1795764 h 1795764"/>
                <a:gd name="connsiteX4" fmla="*/ 14624 w 1033546"/>
                <a:gd name="connsiteY4" fmla="*/ 0 h 1795764"/>
                <a:gd name="connsiteX0" fmla="*/ 0 w 1018922"/>
                <a:gd name="connsiteY0" fmla="*/ 0 h 1795764"/>
                <a:gd name="connsiteX1" fmla="*/ 419271 w 1018922"/>
                <a:gd name="connsiteY1" fmla="*/ 1494007 h 1795764"/>
                <a:gd name="connsiteX2" fmla="*/ 1018922 w 1018922"/>
                <a:gd name="connsiteY2" fmla="*/ 1537529 h 1795764"/>
                <a:gd name="connsiteX3" fmla="*/ 4760 w 1018922"/>
                <a:gd name="connsiteY3" fmla="*/ 1795764 h 1795764"/>
                <a:gd name="connsiteX4" fmla="*/ 0 w 1018922"/>
                <a:gd name="connsiteY4" fmla="*/ 0 h 1795764"/>
                <a:gd name="connsiteX0" fmla="*/ 0 w 1018922"/>
                <a:gd name="connsiteY0" fmla="*/ 0 h 1714451"/>
                <a:gd name="connsiteX1" fmla="*/ 419271 w 1018922"/>
                <a:gd name="connsiteY1" fmla="*/ 1494007 h 1714451"/>
                <a:gd name="connsiteX2" fmla="*/ 1018922 w 1018922"/>
                <a:gd name="connsiteY2" fmla="*/ 1537529 h 1714451"/>
                <a:gd name="connsiteX3" fmla="*/ 9522 w 1018922"/>
                <a:gd name="connsiteY3" fmla="*/ 1714451 h 1714451"/>
                <a:gd name="connsiteX4" fmla="*/ 0 w 1018922"/>
                <a:gd name="connsiteY4" fmla="*/ 0 h 1714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8922" h="1714451">
                  <a:moveTo>
                    <a:pt x="0" y="0"/>
                  </a:moveTo>
                  <a:lnTo>
                    <a:pt x="419271" y="1494007"/>
                  </a:lnTo>
                  <a:lnTo>
                    <a:pt x="1018922" y="1537529"/>
                  </a:lnTo>
                  <a:lnTo>
                    <a:pt x="9522" y="1714451"/>
                  </a:lnTo>
                  <a:cubicBezTo>
                    <a:pt x="6347" y="1115863"/>
                    <a:pt x="3175" y="598588"/>
                    <a:pt x="0" y="0"/>
                  </a:cubicBezTo>
                  <a:close/>
                </a:path>
              </a:pathLst>
            </a:custGeom>
            <a:solidFill>
              <a:srgbClr val="000346"/>
            </a:solidFill>
            <a:ln w="12700" cap="flat" cmpd="sng" algn="ctr">
              <a:noFill/>
              <a:prstDash val="solid"/>
            </a:ln>
            <a:effectLst/>
          </p:spPr>
          <p:txBody>
            <a:bodyPr lIns="36000" tIns="36000" rIns="36000" bIns="3600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77" name="Rectangle 76"/>
            <p:cNvSpPr/>
            <p:nvPr userDrawn="1"/>
          </p:nvSpPr>
          <p:spPr>
            <a:xfrm>
              <a:off x="29384" y="3349110"/>
              <a:ext cx="1224136" cy="337401"/>
            </a:xfrm>
            <a:prstGeom prst="rect">
              <a:avLst/>
            </a:prstGeom>
            <a:solidFill>
              <a:srgbClr val="000346"/>
            </a:solidFill>
            <a:ln w="3175" cap="flat" cmpd="sng" algn="ctr">
              <a:noFill/>
              <a:prstDash val="solid"/>
            </a:ln>
            <a:effectLst/>
          </p:spPr>
          <p:txBody>
            <a:bodyPr lIns="36000" tIns="36000" rIns="36000" bIns="3600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Helvetica" panose="020B0604020202020204" pitchFamily="34" charset="0"/>
                  <a:cs typeface="Helvetica" panose="020B0604020202020204" pitchFamily="34" charset="0"/>
                </a:rPr>
                <a:t>Regulatory</a:t>
              </a:r>
            </a:p>
          </p:txBody>
        </p:sp>
      </p:grpSp>
      <p:grpSp>
        <p:nvGrpSpPr>
          <p:cNvPr id="78" name="Group 77"/>
          <p:cNvGrpSpPr/>
          <p:nvPr userDrawn="1"/>
        </p:nvGrpSpPr>
        <p:grpSpPr>
          <a:xfrm>
            <a:off x="29384" y="3686511"/>
            <a:ext cx="1722901" cy="1230421"/>
            <a:chOff x="29384" y="3686511"/>
            <a:chExt cx="1722901" cy="1230421"/>
          </a:xfrm>
        </p:grpSpPr>
        <p:sp>
          <p:nvSpPr>
            <p:cNvPr id="79" name="Rectangle 72"/>
            <p:cNvSpPr/>
            <p:nvPr userDrawn="1"/>
          </p:nvSpPr>
          <p:spPr>
            <a:xfrm>
              <a:off x="1242649" y="3686856"/>
              <a:ext cx="509636" cy="1230076"/>
            </a:xfrm>
            <a:custGeom>
              <a:avLst/>
              <a:gdLst>
                <a:gd name="connsiteX0" fmla="*/ 0 w 1224136"/>
                <a:gd name="connsiteY0" fmla="*/ 0 h 1799092"/>
                <a:gd name="connsiteX1" fmla="*/ 1224136 w 1224136"/>
                <a:gd name="connsiteY1" fmla="*/ 0 h 1799092"/>
                <a:gd name="connsiteX2" fmla="*/ 1224136 w 1224136"/>
                <a:gd name="connsiteY2" fmla="*/ 1799092 h 1799092"/>
                <a:gd name="connsiteX3" fmla="*/ 0 w 1224136"/>
                <a:gd name="connsiteY3" fmla="*/ 1799092 h 1799092"/>
                <a:gd name="connsiteX4" fmla="*/ 0 w 1224136"/>
                <a:gd name="connsiteY4" fmla="*/ 0 h 1799092"/>
                <a:gd name="connsiteX0" fmla="*/ 0 w 1224136"/>
                <a:gd name="connsiteY0" fmla="*/ 0 h 1799092"/>
                <a:gd name="connsiteX1" fmla="*/ 357361 w 1224136"/>
                <a:gd name="connsiteY1" fmla="*/ 1609725 h 1799092"/>
                <a:gd name="connsiteX2" fmla="*/ 1224136 w 1224136"/>
                <a:gd name="connsiteY2" fmla="*/ 1799092 h 1799092"/>
                <a:gd name="connsiteX3" fmla="*/ 0 w 1224136"/>
                <a:gd name="connsiteY3" fmla="*/ 1799092 h 1799092"/>
                <a:gd name="connsiteX4" fmla="*/ 0 w 1224136"/>
                <a:gd name="connsiteY4" fmla="*/ 0 h 1799092"/>
                <a:gd name="connsiteX0" fmla="*/ 0 w 1224136"/>
                <a:gd name="connsiteY0" fmla="*/ 0 h 1799092"/>
                <a:gd name="connsiteX1" fmla="*/ 362124 w 1224136"/>
                <a:gd name="connsiteY1" fmla="*/ 1519238 h 1799092"/>
                <a:gd name="connsiteX2" fmla="*/ 1224136 w 1224136"/>
                <a:gd name="connsiteY2" fmla="*/ 1799092 h 1799092"/>
                <a:gd name="connsiteX3" fmla="*/ 0 w 1224136"/>
                <a:gd name="connsiteY3" fmla="*/ 1799092 h 1799092"/>
                <a:gd name="connsiteX4" fmla="*/ 0 w 1224136"/>
                <a:gd name="connsiteY4" fmla="*/ 0 h 1799092"/>
                <a:gd name="connsiteX0" fmla="*/ 0 w 1215084"/>
                <a:gd name="connsiteY0" fmla="*/ 0 h 1799092"/>
                <a:gd name="connsiteX1" fmla="*/ 362124 w 1215084"/>
                <a:gd name="connsiteY1" fmla="*/ 1519238 h 1799092"/>
                <a:gd name="connsiteX2" fmla="*/ 1215084 w 1215084"/>
                <a:gd name="connsiteY2" fmla="*/ 1708557 h 1799092"/>
                <a:gd name="connsiteX3" fmla="*/ 0 w 1215084"/>
                <a:gd name="connsiteY3" fmla="*/ 1799092 h 1799092"/>
                <a:gd name="connsiteX4" fmla="*/ 0 w 1215084"/>
                <a:gd name="connsiteY4" fmla="*/ 0 h 1799092"/>
                <a:gd name="connsiteX0" fmla="*/ 0 w 1038322"/>
                <a:gd name="connsiteY0" fmla="*/ 0 h 1799092"/>
                <a:gd name="connsiteX1" fmla="*/ 362124 w 1038322"/>
                <a:gd name="connsiteY1" fmla="*/ 1519238 h 1799092"/>
                <a:gd name="connsiteX2" fmla="*/ 1038322 w 1038322"/>
                <a:gd name="connsiteY2" fmla="*/ 1546675 h 1799092"/>
                <a:gd name="connsiteX3" fmla="*/ 0 w 1038322"/>
                <a:gd name="connsiteY3" fmla="*/ 1799092 h 1799092"/>
                <a:gd name="connsiteX4" fmla="*/ 0 w 1038322"/>
                <a:gd name="connsiteY4" fmla="*/ 0 h 1799092"/>
                <a:gd name="connsiteX0" fmla="*/ 14286 w 1038322"/>
                <a:gd name="connsiteY0" fmla="*/ 0 h 1773325"/>
                <a:gd name="connsiteX1" fmla="*/ 362124 w 1038322"/>
                <a:gd name="connsiteY1" fmla="*/ 1493471 h 1773325"/>
                <a:gd name="connsiteX2" fmla="*/ 1038322 w 1038322"/>
                <a:gd name="connsiteY2" fmla="*/ 1520908 h 1773325"/>
                <a:gd name="connsiteX3" fmla="*/ 0 w 1038322"/>
                <a:gd name="connsiteY3" fmla="*/ 1773325 h 1773325"/>
                <a:gd name="connsiteX4" fmla="*/ 14286 w 1038322"/>
                <a:gd name="connsiteY4" fmla="*/ 0 h 1773325"/>
                <a:gd name="connsiteX0" fmla="*/ 4762 w 1028798"/>
                <a:gd name="connsiteY0" fmla="*/ 0 h 1663815"/>
                <a:gd name="connsiteX1" fmla="*/ 352600 w 1028798"/>
                <a:gd name="connsiteY1" fmla="*/ 1493471 h 1663815"/>
                <a:gd name="connsiteX2" fmla="*/ 1028798 w 1028798"/>
                <a:gd name="connsiteY2" fmla="*/ 1520908 h 1663815"/>
                <a:gd name="connsiteX3" fmla="*/ 0 w 1028798"/>
                <a:gd name="connsiteY3" fmla="*/ 1663815 h 1663815"/>
                <a:gd name="connsiteX4" fmla="*/ 4762 w 1028798"/>
                <a:gd name="connsiteY4" fmla="*/ 0 h 1663815"/>
                <a:gd name="connsiteX0" fmla="*/ 4762 w 1019272"/>
                <a:gd name="connsiteY0" fmla="*/ 0 h 1663815"/>
                <a:gd name="connsiteX1" fmla="*/ 352600 w 1019272"/>
                <a:gd name="connsiteY1" fmla="*/ 1493471 h 1663815"/>
                <a:gd name="connsiteX2" fmla="*/ 1019272 w 1019272"/>
                <a:gd name="connsiteY2" fmla="*/ 1495140 h 1663815"/>
                <a:gd name="connsiteX3" fmla="*/ 0 w 1019272"/>
                <a:gd name="connsiteY3" fmla="*/ 1663815 h 1663815"/>
                <a:gd name="connsiteX4" fmla="*/ 4762 w 1019272"/>
                <a:gd name="connsiteY4" fmla="*/ 0 h 16638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9272" h="1663815">
                  <a:moveTo>
                    <a:pt x="4762" y="0"/>
                  </a:moveTo>
                  <a:lnTo>
                    <a:pt x="352600" y="1493471"/>
                  </a:lnTo>
                  <a:lnTo>
                    <a:pt x="1019272" y="1495140"/>
                  </a:lnTo>
                  <a:lnTo>
                    <a:pt x="0" y="1663815"/>
                  </a:lnTo>
                  <a:cubicBezTo>
                    <a:pt x="1587" y="1109210"/>
                    <a:pt x="3175" y="554605"/>
                    <a:pt x="4762" y="0"/>
                  </a:cubicBez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12700" cap="flat" cmpd="sng" algn="ctr">
              <a:noFill/>
              <a:prstDash val="solid"/>
            </a:ln>
            <a:effectLst/>
          </p:spPr>
          <p:txBody>
            <a:bodyPr lIns="36000" tIns="36000" rIns="36000" bIns="3600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80" name="Rectangle 79"/>
            <p:cNvSpPr/>
            <p:nvPr userDrawn="1"/>
          </p:nvSpPr>
          <p:spPr>
            <a:xfrm>
              <a:off x="29384" y="3686511"/>
              <a:ext cx="1224136" cy="337401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175" cap="flat" cmpd="sng" algn="ctr">
              <a:noFill/>
              <a:prstDash val="solid"/>
            </a:ln>
            <a:effectLst/>
          </p:spPr>
          <p:txBody>
            <a:bodyPr lIns="36000" tIns="36000" rIns="36000" bIns="3600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Helvetica" panose="020B0604020202020204" pitchFamily="34" charset="0"/>
                  <a:cs typeface="Helvetica" panose="020B0604020202020204" pitchFamily="34" charset="0"/>
                </a:rPr>
                <a:t>CMC &amp; Quality</a:t>
              </a:r>
            </a:p>
          </p:txBody>
        </p:sp>
      </p:grpSp>
      <p:grpSp>
        <p:nvGrpSpPr>
          <p:cNvPr id="81" name="Group 80"/>
          <p:cNvGrpSpPr/>
          <p:nvPr userDrawn="1"/>
        </p:nvGrpSpPr>
        <p:grpSpPr>
          <a:xfrm>
            <a:off x="29384" y="4024151"/>
            <a:ext cx="1731500" cy="923057"/>
            <a:chOff x="29384" y="4024151"/>
            <a:chExt cx="1731500" cy="923057"/>
          </a:xfrm>
        </p:grpSpPr>
        <p:sp>
          <p:nvSpPr>
            <p:cNvPr id="82" name="Rectangle 74"/>
            <p:cNvSpPr/>
            <p:nvPr userDrawn="1"/>
          </p:nvSpPr>
          <p:spPr>
            <a:xfrm>
              <a:off x="1251139" y="4026532"/>
              <a:ext cx="509745" cy="920676"/>
            </a:xfrm>
            <a:custGeom>
              <a:avLst/>
              <a:gdLst>
                <a:gd name="connsiteX0" fmla="*/ 0 w 1224136"/>
                <a:gd name="connsiteY0" fmla="*/ 0 h 1079012"/>
                <a:gd name="connsiteX1" fmla="*/ 1224136 w 1224136"/>
                <a:gd name="connsiteY1" fmla="*/ 0 h 1079012"/>
                <a:gd name="connsiteX2" fmla="*/ 1224136 w 1224136"/>
                <a:gd name="connsiteY2" fmla="*/ 1079012 h 1079012"/>
                <a:gd name="connsiteX3" fmla="*/ 0 w 1224136"/>
                <a:gd name="connsiteY3" fmla="*/ 1079012 h 1079012"/>
                <a:gd name="connsiteX4" fmla="*/ 0 w 1224136"/>
                <a:gd name="connsiteY4" fmla="*/ 0 h 1079012"/>
                <a:gd name="connsiteX0" fmla="*/ 0 w 1224136"/>
                <a:gd name="connsiteY0" fmla="*/ 0 h 1079012"/>
                <a:gd name="connsiteX1" fmla="*/ 214486 w 1224136"/>
                <a:gd name="connsiteY1" fmla="*/ 890588 h 1079012"/>
                <a:gd name="connsiteX2" fmla="*/ 1224136 w 1224136"/>
                <a:gd name="connsiteY2" fmla="*/ 1079012 h 1079012"/>
                <a:gd name="connsiteX3" fmla="*/ 0 w 1224136"/>
                <a:gd name="connsiteY3" fmla="*/ 1079012 h 1079012"/>
                <a:gd name="connsiteX4" fmla="*/ 0 w 1224136"/>
                <a:gd name="connsiteY4" fmla="*/ 0 h 1079012"/>
                <a:gd name="connsiteX0" fmla="*/ 0 w 1224136"/>
                <a:gd name="connsiteY0" fmla="*/ 0 h 1079012"/>
                <a:gd name="connsiteX1" fmla="*/ 214486 w 1224136"/>
                <a:gd name="connsiteY1" fmla="*/ 866776 h 1079012"/>
                <a:gd name="connsiteX2" fmla="*/ 1224136 w 1224136"/>
                <a:gd name="connsiteY2" fmla="*/ 1079012 h 1079012"/>
                <a:gd name="connsiteX3" fmla="*/ 0 w 1224136"/>
                <a:gd name="connsiteY3" fmla="*/ 1079012 h 1079012"/>
                <a:gd name="connsiteX4" fmla="*/ 0 w 1224136"/>
                <a:gd name="connsiteY4" fmla="*/ 0 h 1079012"/>
                <a:gd name="connsiteX0" fmla="*/ 0 w 1224136"/>
                <a:gd name="connsiteY0" fmla="*/ 0 h 1079012"/>
                <a:gd name="connsiteX1" fmla="*/ 214486 w 1224136"/>
                <a:gd name="connsiteY1" fmla="*/ 866776 h 1079012"/>
                <a:gd name="connsiteX2" fmla="*/ 1224136 w 1224136"/>
                <a:gd name="connsiteY2" fmla="*/ 979424 h 1079012"/>
                <a:gd name="connsiteX3" fmla="*/ 0 w 1224136"/>
                <a:gd name="connsiteY3" fmla="*/ 1079012 h 1079012"/>
                <a:gd name="connsiteX4" fmla="*/ 0 w 1224136"/>
                <a:gd name="connsiteY4" fmla="*/ 0 h 1079012"/>
                <a:gd name="connsiteX0" fmla="*/ 0 w 1033778"/>
                <a:gd name="connsiteY0" fmla="*/ 0 h 1079012"/>
                <a:gd name="connsiteX1" fmla="*/ 214486 w 1033778"/>
                <a:gd name="connsiteY1" fmla="*/ 866776 h 1079012"/>
                <a:gd name="connsiteX2" fmla="*/ 1033778 w 1033778"/>
                <a:gd name="connsiteY2" fmla="*/ 817544 h 1079012"/>
                <a:gd name="connsiteX3" fmla="*/ 0 w 1033778"/>
                <a:gd name="connsiteY3" fmla="*/ 1079012 h 1079012"/>
                <a:gd name="connsiteX4" fmla="*/ 0 w 1033778"/>
                <a:gd name="connsiteY4" fmla="*/ 0 h 1079012"/>
                <a:gd name="connsiteX0" fmla="*/ 14288 w 1033778"/>
                <a:gd name="connsiteY0" fmla="*/ 0 h 1076471"/>
                <a:gd name="connsiteX1" fmla="*/ 214486 w 1033778"/>
                <a:gd name="connsiteY1" fmla="*/ 864235 h 1076471"/>
                <a:gd name="connsiteX2" fmla="*/ 1033778 w 1033778"/>
                <a:gd name="connsiteY2" fmla="*/ 815003 h 1076471"/>
                <a:gd name="connsiteX3" fmla="*/ 0 w 1033778"/>
                <a:gd name="connsiteY3" fmla="*/ 1076471 h 1076471"/>
                <a:gd name="connsiteX4" fmla="*/ 14288 w 1033778"/>
                <a:gd name="connsiteY4" fmla="*/ 0 h 1076471"/>
                <a:gd name="connsiteX0" fmla="*/ 0 w 1019490"/>
                <a:gd name="connsiteY0" fmla="*/ 0 h 982452"/>
                <a:gd name="connsiteX1" fmla="*/ 200198 w 1019490"/>
                <a:gd name="connsiteY1" fmla="*/ 864235 h 982452"/>
                <a:gd name="connsiteX2" fmla="*/ 1019490 w 1019490"/>
                <a:gd name="connsiteY2" fmla="*/ 815003 h 982452"/>
                <a:gd name="connsiteX3" fmla="*/ 9524 w 1019490"/>
                <a:gd name="connsiteY3" fmla="*/ 982452 h 982452"/>
                <a:gd name="connsiteX4" fmla="*/ 0 w 1019490"/>
                <a:gd name="connsiteY4" fmla="*/ 0 h 982452"/>
                <a:gd name="connsiteX0" fmla="*/ 0 w 1019490"/>
                <a:gd name="connsiteY0" fmla="*/ 0 h 982452"/>
                <a:gd name="connsiteX1" fmla="*/ 219248 w 1019490"/>
                <a:gd name="connsiteY1" fmla="*/ 854070 h 982452"/>
                <a:gd name="connsiteX2" fmla="*/ 1019490 w 1019490"/>
                <a:gd name="connsiteY2" fmla="*/ 815003 h 982452"/>
                <a:gd name="connsiteX3" fmla="*/ 9524 w 1019490"/>
                <a:gd name="connsiteY3" fmla="*/ 982452 h 982452"/>
                <a:gd name="connsiteX4" fmla="*/ 0 w 1019490"/>
                <a:gd name="connsiteY4" fmla="*/ 0 h 9824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9490" h="982452">
                  <a:moveTo>
                    <a:pt x="0" y="0"/>
                  </a:moveTo>
                  <a:lnTo>
                    <a:pt x="219248" y="854070"/>
                  </a:lnTo>
                  <a:lnTo>
                    <a:pt x="1019490" y="815003"/>
                  </a:lnTo>
                  <a:lnTo>
                    <a:pt x="9524" y="982452"/>
                  </a:lnTo>
                  <a:cubicBezTo>
                    <a:pt x="6349" y="654968"/>
                    <a:pt x="3175" y="327484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12700" cap="flat" cmpd="sng" algn="ctr">
              <a:noFill/>
              <a:prstDash val="solid"/>
            </a:ln>
            <a:effectLst/>
          </p:spPr>
          <p:txBody>
            <a:bodyPr lIns="36000" tIns="36000" rIns="36000" bIns="3600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83" name="Rectangle 82"/>
            <p:cNvSpPr/>
            <p:nvPr userDrawn="1"/>
          </p:nvSpPr>
          <p:spPr>
            <a:xfrm>
              <a:off x="29384" y="4024151"/>
              <a:ext cx="1224136" cy="33740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 cap="flat" cmpd="sng" algn="ctr">
              <a:noFill/>
              <a:prstDash val="solid"/>
            </a:ln>
            <a:effectLst/>
          </p:spPr>
          <p:txBody>
            <a:bodyPr lIns="36000" tIns="36000" rIns="36000" bIns="3600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Helvetica" panose="020B0604020202020204" pitchFamily="34" charset="0"/>
                  <a:cs typeface="Helvetica" panose="020B0604020202020204" pitchFamily="34" charset="0"/>
                </a:rPr>
                <a:t>Clinical trial management</a:t>
              </a:r>
            </a:p>
          </p:txBody>
        </p:sp>
      </p:grpSp>
      <p:grpSp>
        <p:nvGrpSpPr>
          <p:cNvPr id="84" name="Group 83"/>
          <p:cNvGrpSpPr/>
          <p:nvPr userDrawn="1"/>
        </p:nvGrpSpPr>
        <p:grpSpPr>
          <a:xfrm>
            <a:off x="29385" y="4359169"/>
            <a:ext cx="1722877" cy="652529"/>
            <a:chOff x="29385" y="4359169"/>
            <a:chExt cx="1722877" cy="652529"/>
          </a:xfrm>
        </p:grpSpPr>
        <p:sp>
          <p:nvSpPr>
            <p:cNvPr id="85" name="Rectangle 76"/>
            <p:cNvSpPr/>
            <p:nvPr userDrawn="1"/>
          </p:nvSpPr>
          <p:spPr>
            <a:xfrm>
              <a:off x="1241265" y="4359169"/>
              <a:ext cx="510997" cy="602325"/>
            </a:xfrm>
            <a:custGeom>
              <a:avLst/>
              <a:gdLst>
                <a:gd name="connsiteX0" fmla="*/ 0 w 1224136"/>
                <a:gd name="connsiteY0" fmla="*/ 0 h 718972"/>
                <a:gd name="connsiteX1" fmla="*/ 1224136 w 1224136"/>
                <a:gd name="connsiteY1" fmla="*/ 0 h 718972"/>
                <a:gd name="connsiteX2" fmla="*/ 1224136 w 1224136"/>
                <a:gd name="connsiteY2" fmla="*/ 718972 h 718972"/>
                <a:gd name="connsiteX3" fmla="*/ 0 w 1224136"/>
                <a:gd name="connsiteY3" fmla="*/ 718972 h 718972"/>
                <a:gd name="connsiteX4" fmla="*/ 0 w 1224136"/>
                <a:gd name="connsiteY4" fmla="*/ 0 h 718972"/>
                <a:gd name="connsiteX0" fmla="*/ 0 w 1224136"/>
                <a:gd name="connsiteY0" fmla="*/ 0 h 718972"/>
                <a:gd name="connsiteX1" fmla="*/ 143048 w 1224136"/>
                <a:gd name="connsiteY1" fmla="*/ 542925 h 718972"/>
                <a:gd name="connsiteX2" fmla="*/ 1224136 w 1224136"/>
                <a:gd name="connsiteY2" fmla="*/ 718972 h 718972"/>
                <a:gd name="connsiteX3" fmla="*/ 0 w 1224136"/>
                <a:gd name="connsiteY3" fmla="*/ 718972 h 718972"/>
                <a:gd name="connsiteX4" fmla="*/ 0 w 1224136"/>
                <a:gd name="connsiteY4" fmla="*/ 0 h 718972"/>
                <a:gd name="connsiteX0" fmla="*/ 0 w 1215082"/>
                <a:gd name="connsiteY0" fmla="*/ 0 h 718972"/>
                <a:gd name="connsiteX1" fmla="*/ 143048 w 1215082"/>
                <a:gd name="connsiteY1" fmla="*/ 542925 h 718972"/>
                <a:gd name="connsiteX2" fmla="*/ 1215082 w 1215082"/>
                <a:gd name="connsiteY2" fmla="*/ 623910 h 718972"/>
                <a:gd name="connsiteX3" fmla="*/ 0 w 1215082"/>
                <a:gd name="connsiteY3" fmla="*/ 718972 h 718972"/>
                <a:gd name="connsiteX4" fmla="*/ 0 w 1215082"/>
                <a:gd name="connsiteY4" fmla="*/ 0 h 718972"/>
                <a:gd name="connsiteX0" fmla="*/ 0 w 1031522"/>
                <a:gd name="connsiteY0" fmla="*/ 0 h 718972"/>
                <a:gd name="connsiteX1" fmla="*/ 143048 w 1031522"/>
                <a:gd name="connsiteY1" fmla="*/ 542925 h 718972"/>
                <a:gd name="connsiteX2" fmla="*/ 1031522 w 1031522"/>
                <a:gd name="connsiteY2" fmla="*/ 462029 h 718972"/>
                <a:gd name="connsiteX3" fmla="*/ 0 w 1031522"/>
                <a:gd name="connsiteY3" fmla="*/ 718972 h 718972"/>
                <a:gd name="connsiteX4" fmla="*/ 0 w 1031522"/>
                <a:gd name="connsiteY4" fmla="*/ 0 h 718972"/>
                <a:gd name="connsiteX0" fmla="*/ 9526 w 1031522"/>
                <a:gd name="connsiteY0" fmla="*/ 0 h 716430"/>
                <a:gd name="connsiteX1" fmla="*/ 143048 w 1031522"/>
                <a:gd name="connsiteY1" fmla="*/ 540383 h 716430"/>
                <a:gd name="connsiteX2" fmla="*/ 1031522 w 1031522"/>
                <a:gd name="connsiteY2" fmla="*/ 459487 h 716430"/>
                <a:gd name="connsiteX3" fmla="*/ 0 w 1031522"/>
                <a:gd name="connsiteY3" fmla="*/ 716430 h 716430"/>
                <a:gd name="connsiteX4" fmla="*/ 9526 w 1031522"/>
                <a:gd name="connsiteY4" fmla="*/ 0 h 716430"/>
                <a:gd name="connsiteX0" fmla="*/ 0 w 1021996"/>
                <a:gd name="connsiteY0" fmla="*/ 0 h 637658"/>
                <a:gd name="connsiteX1" fmla="*/ 133522 w 1021996"/>
                <a:gd name="connsiteY1" fmla="*/ 540383 h 637658"/>
                <a:gd name="connsiteX2" fmla="*/ 1021996 w 1021996"/>
                <a:gd name="connsiteY2" fmla="*/ 459487 h 637658"/>
                <a:gd name="connsiteX3" fmla="*/ 9524 w 1021996"/>
                <a:gd name="connsiteY3" fmla="*/ 637658 h 637658"/>
                <a:gd name="connsiteX4" fmla="*/ 0 w 1021996"/>
                <a:gd name="connsiteY4" fmla="*/ 0 h 637658"/>
                <a:gd name="connsiteX0" fmla="*/ 0 w 1021996"/>
                <a:gd name="connsiteY0" fmla="*/ 0 h 642741"/>
                <a:gd name="connsiteX1" fmla="*/ 133522 w 1021996"/>
                <a:gd name="connsiteY1" fmla="*/ 545466 h 642741"/>
                <a:gd name="connsiteX2" fmla="*/ 1021996 w 1021996"/>
                <a:gd name="connsiteY2" fmla="*/ 464570 h 642741"/>
                <a:gd name="connsiteX3" fmla="*/ 9524 w 1021996"/>
                <a:gd name="connsiteY3" fmla="*/ 642741 h 642741"/>
                <a:gd name="connsiteX4" fmla="*/ 0 w 1021996"/>
                <a:gd name="connsiteY4" fmla="*/ 0 h 642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1996" h="642741">
                  <a:moveTo>
                    <a:pt x="0" y="0"/>
                  </a:moveTo>
                  <a:lnTo>
                    <a:pt x="133522" y="545466"/>
                  </a:lnTo>
                  <a:lnTo>
                    <a:pt x="1021996" y="464570"/>
                  </a:lnTo>
                  <a:lnTo>
                    <a:pt x="9524" y="6427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12700" cap="flat" cmpd="sng" algn="ctr">
              <a:noFill/>
              <a:prstDash val="solid"/>
            </a:ln>
            <a:effectLst/>
          </p:spPr>
          <p:txBody>
            <a:bodyPr lIns="36000" tIns="36000" rIns="36000" bIns="3600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/>
              </a:endParaRPr>
            </a:p>
          </p:txBody>
        </p:sp>
        <p:cxnSp>
          <p:nvCxnSpPr>
            <p:cNvPr id="86" name="Straight Connector 85"/>
            <p:cNvCxnSpPr/>
            <p:nvPr userDrawn="1"/>
          </p:nvCxnSpPr>
          <p:spPr>
            <a:xfrm flipH="1" flipV="1">
              <a:off x="1238711" y="4842999"/>
              <a:ext cx="5284" cy="168699"/>
            </a:xfrm>
            <a:prstGeom prst="line">
              <a:avLst/>
            </a:prstGeom>
            <a:noFill/>
            <a:ln w="9525" cap="flat" cmpd="sng" algn="ctr">
              <a:noFill/>
              <a:prstDash val="solid"/>
            </a:ln>
            <a:effectLst/>
          </p:spPr>
        </p:cxnSp>
        <p:sp>
          <p:nvSpPr>
            <p:cNvPr id="87" name="Rectangle 86"/>
            <p:cNvSpPr/>
            <p:nvPr userDrawn="1"/>
          </p:nvSpPr>
          <p:spPr>
            <a:xfrm>
              <a:off x="29385" y="4361552"/>
              <a:ext cx="1224136" cy="33636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 cap="flat" cmpd="sng" algn="ctr">
              <a:noFill/>
              <a:prstDash val="solid"/>
            </a:ln>
            <a:effectLst/>
          </p:spPr>
          <p:txBody>
            <a:bodyPr lIns="36000" tIns="36000" rIns="36000" bIns="3600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Helvetica" panose="020B0604020202020204" pitchFamily="34" charset="0"/>
                  <a:cs typeface="Helvetica" panose="020B0604020202020204" pitchFamily="34" charset="0"/>
                </a:rPr>
                <a:t>Safety &amp; Vigilance</a:t>
              </a:r>
            </a:p>
          </p:txBody>
        </p:sp>
      </p:grpSp>
      <p:grpSp>
        <p:nvGrpSpPr>
          <p:cNvPr id="88" name="Group 87"/>
          <p:cNvGrpSpPr/>
          <p:nvPr userDrawn="1"/>
        </p:nvGrpSpPr>
        <p:grpSpPr>
          <a:xfrm>
            <a:off x="29384" y="4697913"/>
            <a:ext cx="1729229" cy="337402"/>
            <a:chOff x="29384" y="4697913"/>
            <a:chExt cx="1729229" cy="337402"/>
          </a:xfrm>
        </p:grpSpPr>
        <p:sp>
          <p:nvSpPr>
            <p:cNvPr id="89" name="Rectangle 79"/>
            <p:cNvSpPr/>
            <p:nvPr userDrawn="1"/>
          </p:nvSpPr>
          <p:spPr>
            <a:xfrm>
              <a:off x="1248758" y="4697913"/>
              <a:ext cx="509855" cy="337402"/>
            </a:xfrm>
            <a:custGeom>
              <a:avLst/>
              <a:gdLst>
                <a:gd name="connsiteX0" fmla="*/ 0 w 1224136"/>
                <a:gd name="connsiteY0" fmla="*/ 0 h 360040"/>
                <a:gd name="connsiteX1" fmla="*/ 1224136 w 1224136"/>
                <a:gd name="connsiteY1" fmla="*/ 0 h 360040"/>
                <a:gd name="connsiteX2" fmla="*/ 1224136 w 1224136"/>
                <a:gd name="connsiteY2" fmla="*/ 360040 h 360040"/>
                <a:gd name="connsiteX3" fmla="*/ 0 w 1224136"/>
                <a:gd name="connsiteY3" fmla="*/ 360040 h 360040"/>
                <a:gd name="connsiteX4" fmla="*/ 0 w 1224136"/>
                <a:gd name="connsiteY4" fmla="*/ 0 h 360040"/>
                <a:gd name="connsiteX0" fmla="*/ 0 w 1224136"/>
                <a:gd name="connsiteY0" fmla="*/ 0 h 360040"/>
                <a:gd name="connsiteX1" fmla="*/ 71611 w 1224136"/>
                <a:gd name="connsiteY1" fmla="*/ 171450 h 360040"/>
                <a:gd name="connsiteX2" fmla="*/ 1224136 w 1224136"/>
                <a:gd name="connsiteY2" fmla="*/ 360040 h 360040"/>
                <a:gd name="connsiteX3" fmla="*/ 0 w 1224136"/>
                <a:gd name="connsiteY3" fmla="*/ 360040 h 360040"/>
                <a:gd name="connsiteX4" fmla="*/ 0 w 1224136"/>
                <a:gd name="connsiteY4" fmla="*/ 0 h 360040"/>
                <a:gd name="connsiteX0" fmla="*/ 0 w 1224136"/>
                <a:gd name="connsiteY0" fmla="*/ 0 h 360040"/>
                <a:gd name="connsiteX1" fmla="*/ 81136 w 1224136"/>
                <a:gd name="connsiteY1" fmla="*/ 238125 h 360040"/>
                <a:gd name="connsiteX2" fmla="*/ 1224136 w 1224136"/>
                <a:gd name="connsiteY2" fmla="*/ 360040 h 360040"/>
                <a:gd name="connsiteX3" fmla="*/ 0 w 1224136"/>
                <a:gd name="connsiteY3" fmla="*/ 360040 h 360040"/>
                <a:gd name="connsiteX4" fmla="*/ 0 w 1224136"/>
                <a:gd name="connsiteY4" fmla="*/ 0 h 360040"/>
                <a:gd name="connsiteX0" fmla="*/ 0 w 1233190"/>
                <a:gd name="connsiteY0" fmla="*/ 0 h 360040"/>
                <a:gd name="connsiteX1" fmla="*/ 81136 w 1233190"/>
                <a:gd name="connsiteY1" fmla="*/ 238125 h 360040"/>
                <a:gd name="connsiteX2" fmla="*/ 1233190 w 1233190"/>
                <a:gd name="connsiteY2" fmla="*/ 274032 h 360040"/>
                <a:gd name="connsiteX3" fmla="*/ 0 w 1233190"/>
                <a:gd name="connsiteY3" fmla="*/ 360040 h 360040"/>
                <a:gd name="connsiteX4" fmla="*/ 0 w 1233190"/>
                <a:gd name="connsiteY4" fmla="*/ 0 h 360040"/>
                <a:gd name="connsiteX0" fmla="*/ 0 w 1029234"/>
                <a:gd name="connsiteY0" fmla="*/ 0 h 360040"/>
                <a:gd name="connsiteX1" fmla="*/ 81136 w 1029234"/>
                <a:gd name="connsiteY1" fmla="*/ 238125 h 360040"/>
                <a:gd name="connsiteX2" fmla="*/ 1029234 w 1029234"/>
                <a:gd name="connsiteY2" fmla="*/ 103157 h 360040"/>
                <a:gd name="connsiteX3" fmla="*/ 0 w 1029234"/>
                <a:gd name="connsiteY3" fmla="*/ 360040 h 360040"/>
                <a:gd name="connsiteX4" fmla="*/ 0 w 1029234"/>
                <a:gd name="connsiteY4" fmla="*/ 0 h 360040"/>
                <a:gd name="connsiteX0" fmla="*/ 9526 w 1029234"/>
                <a:gd name="connsiteY0" fmla="*/ 0 h 360040"/>
                <a:gd name="connsiteX1" fmla="*/ 81136 w 1029234"/>
                <a:gd name="connsiteY1" fmla="*/ 238125 h 360040"/>
                <a:gd name="connsiteX2" fmla="*/ 1029234 w 1029234"/>
                <a:gd name="connsiteY2" fmla="*/ 103157 h 360040"/>
                <a:gd name="connsiteX3" fmla="*/ 0 w 1029234"/>
                <a:gd name="connsiteY3" fmla="*/ 360040 h 360040"/>
                <a:gd name="connsiteX4" fmla="*/ 9526 w 1029234"/>
                <a:gd name="connsiteY4" fmla="*/ 0 h 360040"/>
                <a:gd name="connsiteX0" fmla="*/ 2 w 1019710"/>
                <a:gd name="connsiteY0" fmla="*/ 0 h 357499"/>
                <a:gd name="connsiteX1" fmla="*/ 71612 w 1019710"/>
                <a:gd name="connsiteY1" fmla="*/ 238125 h 357499"/>
                <a:gd name="connsiteX2" fmla="*/ 1019710 w 1019710"/>
                <a:gd name="connsiteY2" fmla="*/ 103157 h 357499"/>
                <a:gd name="connsiteX3" fmla="*/ 0 w 1019710"/>
                <a:gd name="connsiteY3" fmla="*/ 357499 h 357499"/>
                <a:gd name="connsiteX4" fmla="*/ 2 w 1019710"/>
                <a:gd name="connsiteY4" fmla="*/ 0 h 357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9710" h="357499">
                  <a:moveTo>
                    <a:pt x="2" y="0"/>
                  </a:moveTo>
                  <a:lnTo>
                    <a:pt x="71612" y="238125"/>
                  </a:lnTo>
                  <a:lnTo>
                    <a:pt x="1019710" y="103157"/>
                  </a:lnTo>
                  <a:lnTo>
                    <a:pt x="0" y="357499"/>
                  </a:lnTo>
                  <a:cubicBezTo>
                    <a:pt x="1" y="238333"/>
                    <a:pt x="1" y="119166"/>
                    <a:pt x="2" y="0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12700" cap="flat" cmpd="sng" algn="ctr">
              <a:noFill/>
              <a:prstDash val="solid"/>
            </a:ln>
            <a:effectLst/>
          </p:spPr>
          <p:txBody>
            <a:bodyPr lIns="36000" tIns="36000" rIns="36000" bIns="3600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90" name="Rectangle 89"/>
            <p:cNvSpPr/>
            <p:nvPr userDrawn="1"/>
          </p:nvSpPr>
          <p:spPr>
            <a:xfrm>
              <a:off x="29384" y="4697914"/>
              <a:ext cx="1224136" cy="33740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 cap="flat" cmpd="sng" algn="ctr">
              <a:noFill/>
              <a:prstDash val="solid"/>
            </a:ln>
            <a:effectLst/>
          </p:spPr>
          <p:txBody>
            <a:bodyPr lIns="36000" tIns="36000" rIns="36000" bIns="3600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Helvetica" panose="020B0604020202020204" pitchFamily="34" charset="0"/>
                  <a:cs typeface="Helvetica" panose="020B0604020202020204" pitchFamily="34" charset="0"/>
                </a:rPr>
                <a:t>Market Access</a:t>
              </a:r>
            </a:p>
          </p:txBody>
        </p:sp>
      </p:grpSp>
      <p:sp>
        <p:nvSpPr>
          <p:cNvPr id="170" name="Rectangle 33"/>
          <p:cNvSpPr/>
          <p:nvPr userDrawn="1"/>
        </p:nvSpPr>
        <p:spPr>
          <a:xfrm>
            <a:off x="1" y="2557332"/>
            <a:ext cx="9143999" cy="2574710"/>
          </a:xfrm>
          <a:custGeom>
            <a:avLst/>
            <a:gdLst>
              <a:gd name="connsiteX0" fmla="*/ 0 w 9139395"/>
              <a:gd name="connsiteY0" fmla="*/ 0 h 2558962"/>
              <a:gd name="connsiteX1" fmla="*/ 9139395 w 9139395"/>
              <a:gd name="connsiteY1" fmla="*/ 0 h 2558962"/>
              <a:gd name="connsiteX2" fmla="*/ 9139395 w 9139395"/>
              <a:gd name="connsiteY2" fmla="*/ 2558962 h 2558962"/>
              <a:gd name="connsiteX3" fmla="*/ 0 w 9139395"/>
              <a:gd name="connsiteY3" fmla="*/ 2558962 h 2558962"/>
              <a:gd name="connsiteX4" fmla="*/ 0 w 9139395"/>
              <a:gd name="connsiteY4" fmla="*/ 0 h 2558962"/>
              <a:gd name="connsiteX0" fmla="*/ 0 w 9139395"/>
              <a:gd name="connsiteY0" fmla="*/ 0 h 2558962"/>
              <a:gd name="connsiteX1" fmla="*/ 1533249 w 9139395"/>
              <a:gd name="connsiteY1" fmla="*/ 2105891 h 2558962"/>
              <a:gd name="connsiteX2" fmla="*/ 9139395 w 9139395"/>
              <a:gd name="connsiteY2" fmla="*/ 2558962 h 2558962"/>
              <a:gd name="connsiteX3" fmla="*/ 0 w 9139395"/>
              <a:gd name="connsiteY3" fmla="*/ 2558962 h 2558962"/>
              <a:gd name="connsiteX4" fmla="*/ 0 w 9139395"/>
              <a:gd name="connsiteY4" fmla="*/ 0 h 2558962"/>
              <a:gd name="connsiteX0" fmla="*/ 0 w 9139395"/>
              <a:gd name="connsiteY0" fmla="*/ 43712 h 2602674"/>
              <a:gd name="connsiteX1" fmla="*/ 1450122 w 9139395"/>
              <a:gd name="connsiteY1" fmla="*/ 112563 h 2602674"/>
              <a:gd name="connsiteX2" fmla="*/ 1533249 w 9139395"/>
              <a:gd name="connsiteY2" fmla="*/ 2149603 h 2602674"/>
              <a:gd name="connsiteX3" fmla="*/ 9139395 w 9139395"/>
              <a:gd name="connsiteY3" fmla="*/ 2602674 h 2602674"/>
              <a:gd name="connsiteX4" fmla="*/ 0 w 9139395"/>
              <a:gd name="connsiteY4" fmla="*/ 2602674 h 2602674"/>
              <a:gd name="connsiteX5" fmla="*/ 0 w 9139395"/>
              <a:gd name="connsiteY5" fmla="*/ 43712 h 2602674"/>
              <a:gd name="connsiteX0" fmla="*/ 0 w 9139395"/>
              <a:gd name="connsiteY0" fmla="*/ 0 h 2558962"/>
              <a:gd name="connsiteX1" fmla="*/ 1450122 w 9139395"/>
              <a:gd name="connsiteY1" fmla="*/ 68851 h 2558962"/>
              <a:gd name="connsiteX2" fmla="*/ 1533249 w 9139395"/>
              <a:gd name="connsiteY2" fmla="*/ 2105891 h 2558962"/>
              <a:gd name="connsiteX3" fmla="*/ 9139395 w 9139395"/>
              <a:gd name="connsiteY3" fmla="*/ 2558962 h 2558962"/>
              <a:gd name="connsiteX4" fmla="*/ 0 w 9139395"/>
              <a:gd name="connsiteY4" fmla="*/ 2558962 h 2558962"/>
              <a:gd name="connsiteX5" fmla="*/ 0 w 9139395"/>
              <a:gd name="connsiteY5" fmla="*/ 0 h 2558962"/>
              <a:gd name="connsiteX0" fmla="*/ 0 w 9139395"/>
              <a:gd name="connsiteY0" fmla="*/ 21735 h 2580697"/>
              <a:gd name="connsiteX1" fmla="*/ 1450122 w 9139395"/>
              <a:gd name="connsiteY1" fmla="*/ 7459 h 2580697"/>
              <a:gd name="connsiteX2" fmla="*/ 1533249 w 9139395"/>
              <a:gd name="connsiteY2" fmla="*/ 2127626 h 2580697"/>
              <a:gd name="connsiteX3" fmla="*/ 9139395 w 9139395"/>
              <a:gd name="connsiteY3" fmla="*/ 2580697 h 2580697"/>
              <a:gd name="connsiteX4" fmla="*/ 0 w 9139395"/>
              <a:gd name="connsiteY4" fmla="*/ 2580697 h 2580697"/>
              <a:gd name="connsiteX5" fmla="*/ 0 w 9139395"/>
              <a:gd name="connsiteY5" fmla="*/ 21735 h 2580697"/>
              <a:gd name="connsiteX0" fmla="*/ 0 w 9139395"/>
              <a:gd name="connsiteY0" fmla="*/ 24561 h 2583523"/>
              <a:gd name="connsiteX1" fmla="*/ 1450122 w 9139395"/>
              <a:gd name="connsiteY1" fmla="*/ 10285 h 2583523"/>
              <a:gd name="connsiteX2" fmla="*/ 1533249 w 9139395"/>
              <a:gd name="connsiteY2" fmla="*/ 2130452 h 2583523"/>
              <a:gd name="connsiteX3" fmla="*/ 9139395 w 9139395"/>
              <a:gd name="connsiteY3" fmla="*/ 2583523 h 2583523"/>
              <a:gd name="connsiteX4" fmla="*/ 0 w 9139395"/>
              <a:gd name="connsiteY4" fmla="*/ 2583523 h 2583523"/>
              <a:gd name="connsiteX5" fmla="*/ 0 w 9139395"/>
              <a:gd name="connsiteY5" fmla="*/ 24561 h 2583523"/>
              <a:gd name="connsiteX0" fmla="*/ 0 w 9139395"/>
              <a:gd name="connsiteY0" fmla="*/ 330770 h 2889732"/>
              <a:gd name="connsiteX1" fmla="*/ 1450122 w 9139395"/>
              <a:gd name="connsiteY1" fmla="*/ 316494 h 2889732"/>
              <a:gd name="connsiteX2" fmla="*/ 1533249 w 9139395"/>
              <a:gd name="connsiteY2" fmla="*/ 2436661 h 2889732"/>
              <a:gd name="connsiteX3" fmla="*/ 9139395 w 9139395"/>
              <a:gd name="connsiteY3" fmla="*/ 2889732 h 2889732"/>
              <a:gd name="connsiteX4" fmla="*/ 0 w 9139395"/>
              <a:gd name="connsiteY4" fmla="*/ 2889732 h 2889732"/>
              <a:gd name="connsiteX5" fmla="*/ 0 w 9139395"/>
              <a:gd name="connsiteY5" fmla="*/ 330770 h 2889732"/>
              <a:gd name="connsiteX0" fmla="*/ 0 w 9139395"/>
              <a:gd name="connsiteY0" fmla="*/ 330770 h 2889732"/>
              <a:gd name="connsiteX1" fmla="*/ 1450122 w 9139395"/>
              <a:gd name="connsiteY1" fmla="*/ 316494 h 2889732"/>
              <a:gd name="connsiteX2" fmla="*/ 1533249 w 9139395"/>
              <a:gd name="connsiteY2" fmla="*/ 2436661 h 2889732"/>
              <a:gd name="connsiteX3" fmla="*/ 9139395 w 9139395"/>
              <a:gd name="connsiteY3" fmla="*/ 2889732 h 2889732"/>
              <a:gd name="connsiteX4" fmla="*/ 0 w 9139395"/>
              <a:gd name="connsiteY4" fmla="*/ 2889732 h 2889732"/>
              <a:gd name="connsiteX5" fmla="*/ 0 w 9139395"/>
              <a:gd name="connsiteY5" fmla="*/ 330770 h 2889732"/>
              <a:gd name="connsiteX0" fmla="*/ 0 w 9139395"/>
              <a:gd name="connsiteY0" fmla="*/ 195383 h 2754345"/>
              <a:gd name="connsiteX1" fmla="*/ 1450122 w 9139395"/>
              <a:gd name="connsiteY1" fmla="*/ 181107 h 2754345"/>
              <a:gd name="connsiteX2" fmla="*/ 1533249 w 9139395"/>
              <a:gd name="connsiteY2" fmla="*/ 2301274 h 2754345"/>
              <a:gd name="connsiteX3" fmla="*/ 9139395 w 9139395"/>
              <a:gd name="connsiteY3" fmla="*/ 2754345 h 2754345"/>
              <a:gd name="connsiteX4" fmla="*/ 0 w 9139395"/>
              <a:gd name="connsiteY4" fmla="*/ 2754345 h 2754345"/>
              <a:gd name="connsiteX5" fmla="*/ 0 w 9139395"/>
              <a:gd name="connsiteY5" fmla="*/ 195383 h 2754345"/>
              <a:gd name="connsiteX0" fmla="*/ 0 w 9139395"/>
              <a:gd name="connsiteY0" fmla="*/ 15748 h 2574710"/>
              <a:gd name="connsiteX1" fmla="*/ 1450122 w 9139395"/>
              <a:gd name="connsiteY1" fmla="*/ 1472 h 2574710"/>
              <a:gd name="connsiteX2" fmla="*/ 1533249 w 9139395"/>
              <a:gd name="connsiteY2" fmla="*/ 2121639 h 2574710"/>
              <a:gd name="connsiteX3" fmla="*/ 9139395 w 9139395"/>
              <a:gd name="connsiteY3" fmla="*/ 2574710 h 2574710"/>
              <a:gd name="connsiteX4" fmla="*/ 0 w 9139395"/>
              <a:gd name="connsiteY4" fmla="*/ 2574710 h 2574710"/>
              <a:gd name="connsiteX5" fmla="*/ 0 w 9139395"/>
              <a:gd name="connsiteY5" fmla="*/ 15748 h 2574710"/>
              <a:gd name="connsiteX0" fmla="*/ 0 w 9139395"/>
              <a:gd name="connsiteY0" fmla="*/ 15748 h 2574710"/>
              <a:gd name="connsiteX1" fmla="*/ 1450122 w 9139395"/>
              <a:gd name="connsiteY1" fmla="*/ 1472 h 2574710"/>
              <a:gd name="connsiteX2" fmla="*/ 1533249 w 9139395"/>
              <a:gd name="connsiteY2" fmla="*/ 2121639 h 2574710"/>
              <a:gd name="connsiteX3" fmla="*/ 9139395 w 9139395"/>
              <a:gd name="connsiteY3" fmla="*/ 2107363 h 2574710"/>
              <a:gd name="connsiteX4" fmla="*/ 9139395 w 9139395"/>
              <a:gd name="connsiteY4" fmla="*/ 2574710 h 2574710"/>
              <a:gd name="connsiteX5" fmla="*/ 0 w 9139395"/>
              <a:gd name="connsiteY5" fmla="*/ 2574710 h 2574710"/>
              <a:gd name="connsiteX6" fmla="*/ 0 w 9139395"/>
              <a:gd name="connsiteY6" fmla="*/ 15748 h 2574710"/>
              <a:gd name="connsiteX0" fmla="*/ 0 w 9139395"/>
              <a:gd name="connsiteY0" fmla="*/ 15748 h 2574710"/>
              <a:gd name="connsiteX1" fmla="*/ 1450122 w 9139395"/>
              <a:gd name="connsiteY1" fmla="*/ 1472 h 2574710"/>
              <a:gd name="connsiteX2" fmla="*/ 1533249 w 9139395"/>
              <a:gd name="connsiteY2" fmla="*/ 2121639 h 2574710"/>
              <a:gd name="connsiteX3" fmla="*/ 9139395 w 9139395"/>
              <a:gd name="connsiteY3" fmla="*/ 2107363 h 2574710"/>
              <a:gd name="connsiteX4" fmla="*/ 9139395 w 9139395"/>
              <a:gd name="connsiteY4" fmla="*/ 2574710 h 2574710"/>
              <a:gd name="connsiteX5" fmla="*/ 0 w 9139395"/>
              <a:gd name="connsiteY5" fmla="*/ 2574710 h 2574710"/>
              <a:gd name="connsiteX6" fmla="*/ 0 w 9139395"/>
              <a:gd name="connsiteY6" fmla="*/ 15748 h 2574710"/>
              <a:gd name="connsiteX0" fmla="*/ 0 w 9139395"/>
              <a:gd name="connsiteY0" fmla="*/ 15748 h 2574710"/>
              <a:gd name="connsiteX1" fmla="*/ 1450122 w 9139395"/>
              <a:gd name="connsiteY1" fmla="*/ 1472 h 2574710"/>
              <a:gd name="connsiteX2" fmla="*/ 1533249 w 9139395"/>
              <a:gd name="connsiteY2" fmla="*/ 2121639 h 2574710"/>
              <a:gd name="connsiteX3" fmla="*/ 9139395 w 9139395"/>
              <a:gd name="connsiteY3" fmla="*/ 2107363 h 2574710"/>
              <a:gd name="connsiteX4" fmla="*/ 9139395 w 9139395"/>
              <a:gd name="connsiteY4" fmla="*/ 2574710 h 2574710"/>
              <a:gd name="connsiteX5" fmla="*/ 0 w 9139395"/>
              <a:gd name="connsiteY5" fmla="*/ 2574710 h 2574710"/>
              <a:gd name="connsiteX6" fmla="*/ 0 w 9139395"/>
              <a:gd name="connsiteY6" fmla="*/ 15748 h 2574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39395" h="2574710">
                <a:moveTo>
                  <a:pt x="0" y="15748"/>
                </a:moveTo>
                <a:cubicBezTo>
                  <a:pt x="1447033" y="2512"/>
                  <a:pt x="-21615" y="-2859"/>
                  <a:pt x="1450122" y="1472"/>
                </a:cubicBezTo>
                <a:lnTo>
                  <a:pt x="1533249" y="2121639"/>
                </a:lnTo>
                <a:lnTo>
                  <a:pt x="9139395" y="2107363"/>
                </a:lnTo>
                <a:lnTo>
                  <a:pt x="9139395" y="2574710"/>
                </a:lnTo>
                <a:lnTo>
                  <a:pt x="0" y="2574710"/>
                </a:lnTo>
                <a:lnTo>
                  <a:pt x="0" y="15748"/>
                </a:lnTo>
                <a:close/>
              </a:path>
            </a:pathLst>
          </a:custGeom>
          <a:solidFill>
            <a:srgbClr val="FFFFFF">
              <a:alpha val="30196"/>
            </a:srgbClr>
          </a:solidFill>
          <a:ln w="127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37" name="Text Placeholder 210"/>
          <p:cNvSpPr>
            <a:spLocks noGrp="1"/>
          </p:cNvSpPr>
          <p:nvPr>
            <p:ph type="body" sz="quarter" idx="18" hasCustomPrompt="1"/>
          </p:nvPr>
        </p:nvSpPr>
        <p:spPr>
          <a:xfrm>
            <a:off x="5828053" y="1444100"/>
            <a:ext cx="971550" cy="304699"/>
          </a:xfrm>
          <a:prstGeom prst="rect">
            <a:avLst/>
          </a:prstGeom>
        </p:spPr>
        <p:txBody>
          <a:bodyPr vert="horz" wrap="square" lIns="0" tIns="0" rIns="0" bIns="0" rtlCol="0" anchor="ctr" anchorCtr="1">
            <a:spAutoFit/>
          </a:bodyPr>
          <a:lstStyle>
            <a:lvl1pPr marL="171450" indent="-171450" algn="ctr">
              <a:buFont typeface="Arial" panose="020B0604020202020204" pitchFamily="34" charset="0"/>
              <a:buNone/>
              <a:defRPr kumimoji="0" lang="en-US" sz="1100" b="1" i="0" u="none" strike="noStrike" kern="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defRPr>
            </a:lvl1pPr>
          </a:lstStyle>
          <a:p>
            <a:pPr marL="0" marR="0" lvl="0" indent="0" algn="ctr" defTabSz="711200" fontAlgn="auto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tabLst/>
            </a:pPr>
            <a:r>
              <a:rPr lang="en-US"/>
              <a:t>Click to add text</a:t>
            </a:r>
          </a:p>
        </p:txBody>
      </p:sp>
      <p:sp>
        <p:nvSpPr>
          <p:cNvPr id="38" name="Text Placeholder 210"/>
          <p:cNvSpPr>
            <a:spLocks noGrp="1"/>
          </p:cNvSpPr>
          <p:nvPr>
            <p:ph type="body" sz="quarter" idx="19" hasCustomPrompt="1"/>
          </p:nvPr>
        </p:nvSpPr>
        <p:spPr>
          <a:xfrm>
            <a:off x="5826022" y="3780050"/>
            <a:ext cx="971550" cy="304699"/>
          </a:xfrm>
          <a:prstGeom prst="rect">
            <a:avLst/>
          </a:prstGeom>
        </p:spPr>
        <p:txBody>
          <a:bodyPr vert="horz" wrap="square" lIns="0" tIns="0" rIns="0" bIns="0" rtlCol="0" anchor="ctr" anchorCtr="1">
            <a:spAutoFit/>
          </a:bodyPr>
          <a:lstStyle>
            <a:lvl1pPr marL="0" marR="0" indent="0" algn="ctr" defTabSz="711200" fontAlgn="auto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en-US" sz="1100" b="1" i="0" u="none" strike="noStrike" kern="0" cap="none" spc="0" normalizeH="0" baseline="0" dirty="0" smtClean="0">
                <a:ln>
                  <a:noFill/>
                </a:ln>
                <a:effectLst/>
                <a:uLnTx/>
                <a:uFillTx/>
              </a:defRPr>
            </a:lvl1pPr>
          </a:lstStyle>
          <a:p>
            <a:pPr marL="0" marR="0" lvl="0" indent="0" algn="ctr" defTabSz="711200" fontAlgn="auto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tabLst/>
            </a:pPr>
            <a:r>
              <a:rPr lang="en-US"/>
              <a:t>Click to add text</a:t>
            </a:r>
          </a:p>
        </p:txBody>
      </p:sp>
      <p:sp>
        <p:nvSpPr>
          <p:cNvPr id="39" name="Text Placeholder 210"/>
          <p:cNvSpPr>
            <a:spLocks noGrp="1"/>
          </p:cNvSpPr>
          <p:nvPr>
            <p:ph type="body" sz="quarter" idx="20" hasCustomPrompt="1"/>
          </p:nvPr>
        </p:nvSpPr>
        <p:spPr>
          <a:xfrm>
            <a:off x="4722223" y="3181441"/>
            <a:ext cx="971550" cy="304699"/>
          </a:xfrm>
          <a:prstGeom prst="rect">
            <a:avLst/>
          </a:prstGeom>
        </p:spPr>
        <p:txBody>
          <a:bodyPr vert="horz" wrap="square" lIns="0" tIns="0" rIns="0" bIns="0" rtlCol="0" anchor="ctr" anchorCtr="1">
            <a:spAutoFit/>
          </a:bodyPr>
          <a:lstStyle>
            <a:lvl1pPr marL="171450" indent="-171450" algn="ctr">
              <a:buFont typeface="Arial" panose="020B0604020202020204" pitchFamily="34" charset="0"/>
              <a:buNone/>
              <a:defRPr kumimoji="0" lang="en-US" sz="1100" b="1" i="0" u="none" strike="noStrike" kern="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defRPr>
            </a:lvl1pPr>
          </a:lstStyle>
          <a:p>
            <a:pPr marL="0" marR="0" lvl="0" indent="0" algn="ctr" defTabSz="711200" fontAlgn="auto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tabLst/>
            </a:pPr>
            <a:r>
              <a:rPr lang="en-US"/>
              <a:t>Click to add text</a:t>
            </a:r>
          </a:p>
        </p:txBody>
      </p:sp>
      <p:sp>
        <p:nvSpPr>
          <p:cNvPr id="40" name="Text Placeholder 210"/>
          <p:cNvSpPr>
            <a:spLocks noGrp="1"/>
          </p:cNvSpPr>
          <p:nvPr>
            <p:ph type="body" sz="quarter" idx="21" hasCustomPrompt="1"/>
          </p:nvPr>
        </p:nvSpPr>
        <p:spPr>
          <a:xfrm>
            <a:off x="6929821" y="3181441"/>
            <a:ext cx="971550" cy="304699"/>
          </a:xfrm>
          <a:prstGeom prst="rect">
            <a:avLst/>
          </a:prstGeom>
        </p:spPr>
        <p:txBody>
          <a:bodyPr vert="horz" wrap="square" lIns="0" tIns="0" rIns="0" bIns="0" rtlCol="0" anchor="ctr" anchorCtr="1">
            <a:spAutoFit/>
          </a:bodyPr>
          <a:lstStyle>
            <a:lvl1pPr marL="171450" indent="-171450" algn="ctr">
              <a:buFont typeface="Arial" panose="020B0604020202020204" pitchFamily="34" charset="0"/>
              <a:buNone/>
              <a:defRPr kumimoji="0" lang="en-US" sz="1100" b="1" i="0" u="none" strike="noStrike" kern="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defRPr>
            </a:lvl1pPr>
          </a:lstStyle>
          <a:p>
            <a:pPr marL="0" marR="0" lvl="0" indent="0" algn="ctr" defTabSz="711200" fontAlgn="auto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tabLst/>
            </a:pPr>
            <a:r>
              <a:rPr lang="en-US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9639812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utions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Freeform 5">
            <a:hlinkClick r:id="" action="ppaction://noaction"/>
          </p:cNvPr>
          <p:cNvSpPr>
            <a:spLocks/>
          </p:cNvSpPr>
          <p:nvPr userDrawn="1">
            <p:custDataLst>
              <p:tags r:id="rId1"/>
            </p:custDataLst>
          </p:nvPr>
        </p:nvSpPr>
        <p:spPr bwMode="auto">
          <a:xfrm>
            <a:off x="5646136" y="2191200"/>
            <a:ext cx="1326586" cy="1112893"/>
          </a:xfrm>
          <a:prstGeom prst="hexagon">
            <a:avLst/>
          </a:prstGeom>
          <a:solidFill>
            <a:schemeClr val="bg1"/>
          </a:solidFill>
          <a:ln w="9525" cap="rnd" cmpd="sng">
            <a:solidFill>
              <a:schemeClr val="accent3"/>
            </a:solidFill>
            <a:prstDash val="solid"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anchor="ctr" anchorCtr="1">
            <a:noAutofit/>
          </a:bodyPr>
          <a:lstStyle/>
          <a:p>
            <a:pPr marR="0" lvl="0" indent="0" algn="ctr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000346"/>
              </a:solidFill>
              <a:effectLst/>
              <a:uLnTx/>
              <a:uFillTx/>
            </a:endParaRPr>
          </a:p>
        </p:txBody>
      </p:sp>
      <p:sp>
        <p:nvSpPr>
          <p:cNvPr id="134" name="Freeform 6">
            <a:hlinkClick r:id="" action="ppaction://noaction"/>
          </p:cNvPr>
          <p:cNvSpPr>
            <a:spLocks/>
          </p:cNvSpPr>
          <p:nvPr userDrawn="1">
            <p:custDataLst>
              <p:tags r:id="rId2"/>
            </p:custDataLst>
          </p:nvPr>
        </p:nvSpPr>
        <p:spPr bwMode="auto">
          <a:xfrm>
            <a:off x="6747348" y="1600283"/>
            <a:ext cx="1324354" cy="1115286"/>
          </a:xfrm>
          <a:prstGeom prst="hexagon">
            <a:avLst/>
          </a:prstGeom>
          <a:solidFill>
            <a:schemeClr val="bg1"/>
          </a:solidFill>
          <a:ln w="9525" cap="rnd" cmpd="sng">
            <a:solidFill>
              <a:schemeClr val="accent3"/>
            </a:solidFill>
            <a:prstDash val="solid"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anchor="ctr" anchorCtr="1">
            <a:noAutofit/>
          </a:bodyPr>
          <a:lstStyle/>
          <a:p>
            <a:pPr marR="0" lvl="0" indent="0" algn="ctr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000346"/>
              </a:solidFill>
              <a:effectLst/>
              <a:uLnTx/>
              <a:uFillTx/>
            </a:endParaRPr>
          </a:p>
        </p:txBody>
      </p:sp>
      <p:sp>
        <p:nvSpPr>
          <p:cNvPr id="137" name="Freeform 4">
            <a:hlinkClick r:id="" action="ppaction://noaction"/>
          </p:cNvPr>
          <p:cNvSpPr>
            <a:spLocks/>
          </p:cNvSpPr>
          <p:nvPr userDrawn="1">
            <p:custDataLst>
              <p:tags r:id="rId3"/>
            </p:custDataLst>
          </p:nvPr>
        </p:nvSpPr>
        <p:spPr bwMode="auto">
          <a:xfrm>
            <a:off x="4547156" y="1600283"/>
            <a:ext cx="1324354" cy="1115286"/>
          </a:xfrm>
          <a:prstGeom prst="hexagon">
            <a:avLst/>
          </a:prstGeom>
          <a:solidFill>
            <a:schemeClr val="bg1"/>
          </a:solidFill>
          <a:ln w="9525" cap="rnd" cmpd="sng">
            <a:solidFill>
              <a:schemeClr val="accent3"/>
            </a:solidFill>
            <a:prstDash val="solid"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anchor="ctr" anchorCtr="1">
            <a:noAutofit/>
          </a:bodyPr>
          <a:lstStyle/>
          <a:p>
            <a:pPr marR="0" lvl="0" indent="0" algn="ctr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000346"/>
              </a:solidFill>
              <a:effectLst/>
              <a:uLnTx/>
              <a:uFillTx/>
            </a:endParaRPr>
          </a:p>
        </p:txBody>
      </p:sp>
      <p:sp>
        <p:nvSpPr>
          <p:cNvPr id="211" name="Text Placeholder 210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4722077" y="2002363"/>
            <a:ext cx="971550" cy="304699"/>
          </a:xfrm>
          <a:prstGeom prst="rect">
            <a:avLst/>
          </a:prstGeom>
        </p:spPr>
        <p:txBody>
          <a:bodyPr vert="horz" wrap="square" lIns="0" tIns="0" rIns="0" bIns="0" rtlCol="0" anchor="ctr" anchorCtr="1">
            <a:spAutoFit/>
          </a:bodyPr>
          <a:lstStyle>
            <a:lvl1pPr marL="171450" indent="-171450" algn="ctr">
              <a:buFont typeface="Arial" panose="020B0604020202020204" pitchFamily="34" charset="0"/>
              <a:buNone/>
              <a:defRPr kumimoji="0" lang="en-US" sz="1100" b="1" i="0" u="none" strike="noStrike" kern="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defRPr>
            </a:lvl1pPr>
          </a:lstStyle>
          <a:p>
            <a:pPr marL="0" marR="0" lvl="0" indent="0" algn="ctr" defTabSz="711200" fontAlgn="auto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tabLst/>
            </a:pPr>
            <a:r>
              <a:rPr lang="en-US"/>
              <a:t>Click to add text</a:t>
            </a:r>
          </a:p>
        </p:txBody>
      </p:sp>
      <p:sp>
        <p:nvSpPr>
          <p:cNvPr id="213" name="Text Placeholder 210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6931877" y="2011424"/>
            <a:ext cx="971550" cy="304699"/>
          </a:xfrm>
          <a:prstGeom prst="rect">
            <a:avLst/>
          </a:prstGeom>
        </p:spPr>
        <p:txBody>
          <a:bodyPr vert="horz" wrap="square" lIns="0" tIns="0" rIns="0" bIns="0" rtlCol="0" anchor="ctr" anchorCtr="1">
            <a:spAutoFit/>
          </a:bodyPr>
          <a:lstStyle>
            <a:lvl1pPr marL="0" marR="0" indent="0" algn="ctr" defTabSz="711200" fontAlgn="auto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en-US" sz="1100" b="1" i="0" u="none" strike="noStrike" kern="0" cap="none" spc="0" normalizeH="0" baseline="0" dirty="0" smtClean="0">
                <a:ln>
                  <a:noFill/>
                </a:ln>
                <a:effectLst/>
                <a:uLnTx/>
                <a:uFillTx/>
              </a:defRPr>
            </a:lvl1pPr>
          </a:lstStyle>
          <a:p>
            <a:pPr marL="0" marR="0" lvl="0" indent="0" algn="ctr" defTabSz="711200" fontAlgn="auto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tabLst/>
            </a:pPr>
            <a:r>
              <a:rPr lang="en-US"/>
              <a:t>Click to add text</a:t>
            </a:r>
          </a:p>
        </p:txBody>
      </p:sp>
      <p:sp>
        <p:nvSpPr>
          <p:cNvPr id="214" name="Text Placeholder 210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826977" y="2602916"/>
            <a:ext cx="971550" cy="304699"/>
          </a:xfrm>
          <a:prstGeom prst="rect">
            <a:avLst/>
          </a:prstGeom>
        </p:spPr>
        <p:txBody>
          <a:bodyPr vert="horz" wrap="square" lIns="0" tIns="0" rIns="0" bIns="0" rtlCol="0" anchor="ctr" anchorCtr="1">
            <a:spAutoFit/>
          </a:bodyPr>
          <a:lstStyle>
            <a:lvl1pPr marL="0" marR="0" indent="0" algn="ctr" defTabSz="711200" fontAlgn="auto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en-US" sz="1100" b="1" i="0" u="none" strike="noStrike" kern="0" cap="none" spc="0" normalizeH="0" baseline="0" dirty="0" smtClean="0">
                <a:ln>
                  <a:noFill/>
                </a:ln>
                <a:effectLst/>
                <a:uLnTx/>
                <a:uFillTx/>
              </a:defRPr>
            </a:lvl1pPr>
          </a:lstStyle>
          <a:p>
            <a:pPr marL="0" marR="0" lvl="0" indent="0" algn="ctr" defTabSz="711200" fontAlgn="auto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tabLst/>
            </a:pPr>
            <a:r>
              <a:rPr lang="en-US"/>
              <a:t>Click to add text</a:t>
            </a:r>
          </a:p>
        </p:txBody>
      </p:sp>
      <p:sp>
        <p:nvSpPr>
          <p:cNvPr id="6" name="Title 5"/>
          <p:cNvSpPr>
            <a:spLocks noGrp="1"/>
          </p:cNvSpPr>
          <p:nvPr userDrawn="1">
            <p:ph type="title" hasCustomPrompt="1"/>
          </p:nvPr>
        </p:nvSpPr>
        <p:spPr/>
        <p:txBody>
          <a:bodyPr/>
          <a:lstStyle/>
          <a:p>
            <a:r>
              <a:rPr lang="en-US"/>
              <a:t>Click to add text</a:t>
            </a:r>
          </a:p>
        </p:txBody>
      </p:sp>
      <p:sp>
        <p:nvSpPr>
          <p:cNvPr id="55" name="Freeform 4">
            <a:hlinkClick r:id="" action="ppaction://noaction"/>
          </p:cNvPr>
          <p:cNvSpPr>
            <a:spLocks/>
          </p:cNvSpPr>
          <p:nvPr userDrawn="1">
            <p:custDataLst>
              <p:tags r:id="rId4"/>
            </p:custDataLst>
          </p:nvPr>
        </p:nvSpPr>
        <p:spPr bwMode="auto">
          <a:xfrm>
            <a:off x="4550627" y="2769887"/>
            <a:ext cx="1324354" cy="1115286"/>
          </a:xfrm>
          <a:prstGeom prst="hexagon">
            <a:avLst/>
          </a:prstGeom>
          <a:solidFill>
            <a:srgbClr val="FFFFFF"/>
          </a:solidFill>
          <a:ln w="9525" cap="rnd" cmpd="sng">
            <a:solidFill>
              <a:schemeClr val="accent3"/>
            </a:solidFill>
            <a:prstDash val="solid"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anchor="ctr" anchorCtr="1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000346"/>
              </a:solidFill>
              <a:effectLst/>
              <a:uLnTx/>
              <a:uFillTx/>
            </a:endParaRPr>
          </a:p>
        </p:txBody>
      </p:sp>
      <p:sp>
        <p:nvSpPr>
          <p:cNvPr id="56" name="Freeform 4">
            <a:hlinkClick r:id="" action="ppaction://noaction"/>
          </p:cNvPr>
          <p:cNvSpPr>
            <a:spLocks/>
          </p:cNvSpPr>
          <p:nvPr userDrawn="1">
            <p:custDataLst>
              <p:tags r:id="rId5"/>
            </p:custDataLst>
          </p:nvPr>
        </p:nvSpPr>
        <p:spPr bwMode="auto">
          <a:xfrm>
            <a:off x="6760427" y="2773697"/>
            <a:ext cx="1324354" cy="1115286"/>
          </a:xfrm>
          <a:prstGeom prst="hexagon">
            <a:avLst/>
          </a:prstGeom>
          <a:solidFill>
            <a:srgbClr val="FFFFFF"/>
          </a:solidFill>
          <a:ln w="9525" cap="rnd" cmpd="sng">
            <a:solidFill>
              <a:schemeClr val="accent3"/>
            </a:solidFill>
            <a:prstDash val="solid"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anchor="ctr" anchorCtr="1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000346"/>
              </a:solidFill>
              <a:effectLst/>
              <a:uLnTx/>
              <a:uFillTx/>
            </a:endParaRPr>
          </a:p>
        </p:txBody>
      </p:sp>
      <p:sp>
        <p:nvSpPr>
          <p:cNvPr id="57" name="Freeform 4">
            <a:hlinkClick r:id="" action="ppaction://noaction"/>
          </p:cNvPr>
          <p:cNvSpPr>
            <a:spLocks/>
          </p:cNvSpPr>
          <p:nvPr userDrawn="1">
            <p:custDataLst>
              <p:tags r:id="rId6"/>
            </p:custDataLst>
          </p:nvPr>
        </p:nvSpPr>
        <p:spPr bwMode="auto">
          <a:xfrm>
            <a:off x="5641813" y="1017287"/>
            <a:ext cx="1324354" cy="1115286"/>
          </a:xfrm>
          <a:prstGeom prst="hexagon">
            <a:avLst/>
          </a:prstGeom>
          <a:solidFill>
            <a:srgbClr val="FFFFFF"/>
          </a:solidFill>
          <a:ln w="9525" cap="rnd" cmpd="sng">
            <a:solidFill>
              <a:schemeClr val="accent3"/>
            </a:solidFill>
            <a:prstDash val="solid"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anchor="ctr" anchorCtr="1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000346"/>
              </a:solidFill>
              <a:effectLst/>
              <a:uLnTx/>
              <a:uFillTx/>
            </a:endParaRPr>
          </a:p>
        </p:txBody>
      </p:sp>
      <p:sp>
        <p:nvSpPr>
          <p:cNvPr id="219" name="Text Placeholder 218"/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1872001" y="1017673"/>
            <a:ext cx="1944000" cy="3448050"/>
          </a:xfrm>
          <a:prstGeom prst="roundRect">
            <a:avLst>
              <a:gd name="adj" fmla="val 8804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anchor="ctr">
            <a:normAutofit/>
          </a:bodyPr>
          <a:lstStyle>
            <a:lvl1pPr marL="243450" marR="0" indent="-1714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lang="en-US" sz="1000" kern="1200" dirty="0" smtClean="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1pPr>
            <a:lvl5pPr marL="1828800" indent="0">
              <a:buNone/>
              <a:defRPr/>
            </a:lvl5pPr>
          </a:lstStyle>
          <a:p>
            <a:pPr marL="180000" marR="0" lvl="0" indent="-1080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Click to add text</a:t>
            </a:r>
          </a:p>
        </p:txBody>
      </p:sp>
      <p:sp>
        <p:nvSpPr>
          <p:cNvPr id="69" name="AutoShape 15"/>
          <p:cNvSpPr>
            <a:spLocks noChangeArrowheads="1"/>
          </p:cNvSpPr>
          <p:nvPr userDrawn="1"/>
        </p:nvSpPr>
        <p:spPr bwMode="gray">
          <a:xfrm>
            <a:off x="1450536" y="4790804"/>
            <a:ext cx="1568573" cy="283857"/>
          </a:xfrm>
          <a:prstGeom prst="homePlate">
            <a:avLst>
              <a:gd name="adj" fmla="val 30359"/>
            </a:avLst>
          </a:prstGeom>
          <a:gradFill rotWithShape="1">
            <a:gsLst>
              <a:gs pos="0">
                <a:srgbClr val="E3E3E3"/>
              </a:gs>
              <a:gs pos="100000">
                <a:srgbClr val="B2B2B2"/>
              </a:gs>
            </a:gsLst>
            <a:lin ang="2700000" scaled="1"/>
          </a:gradFill>
          <a:ln w="19050" algn="ctr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lIns="72000" tIns="90000" rIns="72000" bIns="9000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1">
                <a:ln>
                  <a:noFill/>
                </a:ln>
                <a:solidFill>
                  <a:srgbClr val="8E8E8E">
                    <a:lumMod val="75000"/>
                  </a:srgbClr>
                </a:solidFill>
                <a:effectLst/>
                <a:uLnTx/>
                <a:uFillTx/>
              </a:rPr>
              <a:t> Pre-Clinical</a:t>
            </a:r>
          </a:p>
        </p:txBody>
      </p:sp>
      <p:sp>
        <p:nvSpPr>
          <p:cNvPr id="70" name="AutoShape 16"/>
          <p:cNvSpPr>
            <a:spLocks noChangeArrowheads="1"/>
          </p:cNvSpPr>
          <p:nvPr userDrawn="1"/>
        </p:nvSpPr>
        <p:spPr bwMode="gray">
          <a:xfrm>
            <a:off x="2894108" y="4790804"/>
            <a:ext cx="1568900" cy="283857"/>
          </a:xfrm>
          <a:prstGeom prst="chevron">
            <a:avLst>
              <a:gd name="adj" fmla="val 30294"/>
            </a:avLst>
          </a:prstGeom>
          <a:gradFill rotWithShape="1">
            <a:gsLst>
              <a:gs pos="0">
                <a:srgbClr val="E3E3E3"/>
              </a:gs>
              <a:gs pos="100000">
                <a:srgbClr val="B2B2B2"/>
              </a:gs>
            </a:gsLst>
            <a:lin ang="2700000" scaled="1"/>
          </a:gradFill>
          <a:ln w="19050" algn="ctr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lIns="72000" tIns="90000" rIns="72000" bIns="9000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1">
                <a:ln>
                  <a:noFill/>
                </a:ln>
                <a:solidFill>
                  <a:srgbClr val="8E8E8E">
                    <a:lumMod val="75000"/>
                  </a:srgbClr>
                </a:solidFill>
                <a:effectLst/>
                <a:uLnTx/>
                <a:uFillTx/>
              </a:rPr>
              <a:t>Early Clinical Dev.</a:t>
            </a:r>
          </a:p>
        </p:txBody>
      </p:sp>
      <p:sp>
        <p:nvSpPr>
          <p:cNvPr id="71" name="AutoShape 16"/>
          <p:cNvSpPr>
            <a:spLocks noChangeArrowheads="1"/>
          </p:cNvSpPr>
          <p:nvPr userDrawn="1"/>
        </p:nvSpPr>
        <p:spPr bwMode="gray">
          <a:xfrm>
            <a:off x="4337680" y="4790804"/>
            <a:ext cx="1546032" cy="283857"/>
          </a:xfrm>
          <a:prstGeom prst="chevron">
            <a:avLst>
              <a:gd name="adj" fmla="val 30294"/>
            </a:avLst>
          </a:prstGeom>
          <a:gradFill rotWithShape="1">
            <a:gsLst>
              <a:gs pos="0">
                <a:srgbClr val="E3E3E3"/>
              </a:gs>
              <a:gs pos="100000">
                <a:srgbClr val="B2B2B2"/>
              </a:gs>
            </a:gsLst>
            <a:lin ang="2700000" scaled="1"/>
          </a:gradFill>
          <a:ln w="19050" algn="ctr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lIns="72000" tIns="90000" rIns="72000" bIns="9000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1">
                <a:ln>
                  <a:noFill/>
                </a:ln>
                <a:solidFill>
                  <a:srgbClr val="8E8E8E">
                    <a:lumMod val="75000"/>
                  </a:srgbClr>
                </a:solidFill>
                <a:effectLst/>
                <a:uLnTx/>
                <a:uFillTx/>
              </a:rPr>
              <a:t> Late Clinical Dev.</a:t>
            </a:r>
          </a:p>
        </p:txBody>
      </p:sp>
      <p:sp>
        <p:nvSpPr>
          <p:cNvPr id="72" name="AutoShape 16"/>
          <p:cNvSpPr>
            <a:spLocks noChangeArrowheads="1"/>
          </p:cNvSpPr>
          <p:nvPr userDrawn="1"/>
        </p:nvSpPr>
        <p:spPr bwMode="gray">
          <a:xfrm>
            <a:off x="5781253" y="4790804"/>
            <a:ext cx="1546359" cy="283857"/>
          </a:xfrm>
          <a:prstGeom prst="chevron">
            <a:avLst>
              <a:gd name="adj" fmla="val 30294"/>
            </a:avLst>
          </a:prstGeom>
          <a:gradFill rotWithShape="1">
            <a:gsLst>
              <a:gs pos="0">
                <a:srgbClr val="E3E3E3"/>
              </a:gs>
              <a:gs pos="100000">
                <a:srgbClr val="B2B2B2"/>
              </a:gs>
            </a:gsLst>
            <a:lin ang="2700000" scaled="1"/>
          </a:gradFill>
          <a:ln w="19050" algn="ctr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lIns="72000" tIns="90000" rIns="72000" bIns="9000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1">
                <a:ln>
                  <a:noFill/>
                </a:ln>
                <a:solidFill>
                  <a:srgbClr val="8E8E8E">
                    <a:lumMod val="75000"/>
                  </a:srgbClr>
                </a:solidFill>
                <a:effectLst/>
                <a:uLnTx/>
                <a:uFillTx/>
              </a:rPr>
              <a:t> Registration</a:t>
            </a:r>
          </a:p>
        </p:txBody>
      </p:sp>
      <p:sp>
        <p:nvSpPr>
          <p:cNvPr id="73" name="AutoShape 16"/>
          <p:cNvSpPr>
            <a:spLocks noChangeArrowheads="1"/>
          </p:cNvSpPr>
          <p:nvPr userDrawn="1"/>
        </p:nvSpPr>
        <p:spPr bwMode="gray">
          <a:xfrm>
            <a:off x="7224824" y="4790804"/>
            <a:ext cx="1836627" cy="283857"/>
          </a:xfrm>
          <a:prstGeom prst="chevron">
            <a:avLst>
              <a:gd name="adj" fmla="val 30294"/>
            </a:avLst>
          </a:prstGeom>
          <a:gradFill rotWithShape="1">
            <a:gsLst>
              <a:gs pos="0">
                <a:srgbClr val="E3E3E3"/>
              </a:gs>
              <a:gs pos="100000">
                <a:srgbClr val="B2B2B2"/>
              </a:gs>
            </a:gsLst>
            <a:lin ang="2700000" scaled="1"/>
          </a:gradFill>
          <a:ln w="19050" algn="ctr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lIns="72000" tIns="90000" rIns="72000" bIns="9000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1">
                <a:ln>
                  <a:noFill/>
                </a:ln>
                <a:solidFill>
                  <a:srgbClr val="8E8E8E">
                    <a:lumMod val="75000"/>
                  </a:srgbClr>
                </a:solidFill>
                <a:effectLst/>
                <a:uLnTx/>
                <a:uFillTx/>
              </a:rPr>
              <a:t>Launch &amp; Life Cycle</a:t>
            </a:r>
          </a:p>
        </p:txBody>
      </p:sp>
      <p:cxnSp>
        <p:nvCxnSpPr>
          <p:cNvPr id="74" name="Straight Connector 73"/>
          <p:cNvCxnSpPr/>
          <p:nvPr userDrawn="1"/>
        </p:nvCxnSpPr>
        <p:spPr>
          <a:xfrm flipH="1" flipV="1">
            <a:off x="1519964" y="4790804"/>
            <a:ext cx="7463184" cy="26497"/>
          </a:xfrm>
          <a:prstGeom prst="line">
            <a:avLst/>
          </a:prstGeom>
          <a:noFill/>
          <a:ln w="28575" cap="flat" cmpd="sng" algn="ctr">
            <a:solidFill>
              <a:schemeClr val="accent3"/>
            </a:solidFill>
            <a:prstDash val="solid"/>
          </a:ln>
          <a:effectLst/>
        </p:spPr>
      </p:cxnSp>
      <p:grpSp>
        <p:nvGrpSpPr>
          <p:cNvPr id="75" name="Group 74"/>
          <p:cNvGrpSpPr/>
          <p:nvPr userDrawn="1"/>
        </p:nvGrpSpPr>
        <p:grpSpPr>
          <a:xfrm>
            <a:off x="29384" y="3349110"/>
            <a:ext cx="1723122" cy="1610005"/>
            <a:chOff x="29384" y="3349110"/>
            <a:chExt cx="1723122" cy="1610005"/>
          </a:xfrm>
        </p:grpSpPr>
        <p:sp>
          <p:nvSpPr>
            <p:cNvPr id="76" name="Rectangle 81"/>
            <p:cNvSpPr/>
            <p:nvPr userDrawn="1"/>
          </p:nvSpPr>
          <p:spPr>
            <a:xfrm>
              <a:off x="1243044" y="3352469"/>
              <a:ext cx="509462" cy="1606646"/>
            </a:xfrm>
            <a:custGeom>
              <a:avLst/>
              <a:gdLst>
                <a:gd name="connsiteX0" fmla="*/ 0 w 1224136"/>
                <a:gd name="connsiteY0" fmla="*/ 0 h 2159132"/>
                <a:gd name="connsiteX1" fmla="*/ 1224136 w 1224136"/>
                <a:gd name="connsiteY1" fmla="*/ 0 h 2159132"/>
                <a:gd name="connsiteX2" fmla="*/ 1224136 w 1224136"/>
                <a:gd name="connsiteY2" fmla="*/ 2159132 h 2159132"/>
                <a:gd name="connsiteX3" fmla="*/ 0 w 1224136"/>
                <a:gd name="connsiteY3" fmla="*/ 2159132 h 2159132"/>
                <a:gd name="connsiteX4" fmla="*/ 0 w 1224136"/>
                <a:gd name="connsiteY4" fmla="*/ 0 h 2159132"/>
                <a:gd name="connsiteX0" fmla="*/ 0 w 1224136"/>
                <a:gd name="connsiteY0" fmla="*/ 0 h 2159132"/>
                <a:gd name="connsiteX1" fmla="*/ 528811 w 1224136"/>
                <a:gd name="connsiteY1" fmla="*/ 1281112 h 2159132"/>
                <a:gd name="connsiteX2" fmla="*/ 1224136 w 1224136"/>
                <a:gd name="connsiteY2" fmla="*/ 2159132 h 2159132"/>
                <a:gd name="connsiteX3" fmla="*/ 0 w 1224136"/>
                <a:gd name="connsiteY3" fmla="*/ 2159132 h 2159132"/>
                <a:gd name="connsiteX4" fmla="*/ 0 w 1224136"/>
                <a:gd name="connsiteY4" fmla="*/ 0 h 2159132"/>
                <a:gd name="connsiteX0" fmla="*/ 0 w 1224136"/>
                <a:gd name="connsiteY0" fmla="*/ 0 h 2159132"/>
                <a:gd name="connsiteX1" fmla="*/ 319261 w 1224136"/>
                <a:gd name="connsiteY1" fmla="*/ 1943100 h 2159132"/>
                <a:gd name="connsiteX2" fmla="*/ 1224136 w 1224136"/>
                <a:gd name="connsiteY2" fmla="*/ 2159132 h 2159132"/>
                <a:gd name="connsiteX3" fmla="*/ 0 w 1224136"/>
                <a:gd name="connsiteY3" fmla="*/ 2159132 h 2159132"/>
                <a:gd name="connsiteX4" fmla="*/ 0 w 1224136"/>
                <a:gd name="connsiteY4" fmla="*/ 0 h 2159132"/>
                <a:gd name="connsiteX0" fmla="*/ 0 w 1224136"/>
                <a:gd name="connsiteY0" fmla="*/ 0 h 2159132"/>
                <a:gd name="connsiteX1" fmla="*/ 424036 w 1224136"/>
                <a:gd name="connsiteY1" fmla="*/ 2000250 h 2159132"/>
                <a:gd name="connsiteX2" fmla="*/ 1224136 w 1224136"/>
                <a:gd name="connsiteY2" fmla="*/ 2159132 h 2159132"/>
                <a:gd name="connsiteX3" fmla="*/ 0 w 1224136"/>
                <a:gd name="connsiteY3" fmla="*/ 2159132 h 2159132"/>
                <a:gd name="connsiteX4" fmla="*/ 0 w 1224136"/>
                <a:gd name="connsiteY4" fmla="*/ 0 h 2159132"/>
                <a:gd name="connsiteX0" fmla="*/ 0 w 1224136"/>
                <a:gd name="connsiteY0" fmla="*/ 0 h 2159132"/>
                <a:gd name="connsiteX1" fmla="*/ 424036 w 1224136"/>
                <a:gd name="connsiteY1" fmla="*/ 1985963 h 2159132"/>
                <a:gd name="connsiteX2" fmla="*/ 1224136 w 1224136"/>
                <a:gd name="connsiteY2" fmla="*/ 2159132 h 2159132"/>
                <a:gd name="connsiteX3" fmla="*/ 0 w 1224136"/>
                <a:gd name="connsiteY3" fmla="*/ 2159132 h 2159132"/>
                <a:gd name="connsiteX4" fmla="*/ 0 w 1224136"/>
                <a:gd name="connsiteY4" fmla="*/ 0 h 2159132"/>
                <a:gd name="connsiteX0" fmla="*/ 0 w 1224136"/>
                <a:gd name="connsiteY0" fmla="*/ 0 h 2159132"/>
                <a:gd name="connsiteX1" fmla="*/ 433561 w 1224136"/>
                <a:gd name="connsiteY1" fmla="*/ 1857375 h 2159132"/>
                <a:gd name="connsiteX2" fmla="*/ 1224136 w 1224136"/>
                <a:gd name="connsiteY2" fmla="*/ 2159132 h 2159132"/>
                <a:gd name="connsiteX3" fmla="*/ 0 w 1224136"/>
                <a:gd name="connsiteY3" fmla="*/ 2159132 h 2159132"/>
                <a:gd name="connsiteX4" fmla="*/ 0 w 1224136"/>
                <a:gd name="connsiteY4" fmla="*/ 0 h 2159132"/>
                <a:gd name="connsiteX0" fmla="*/ 0 w 1212262"/>
                <a:gd name="connsiteY0" fmla="*/ 0 h 2159132"/>
                <a:gd name="connsiteX1" fmla="*/ 433561 w 1212262"/>
                <a:gd name="connsiteY1" fmla="*/ 1857375 h 2159132"/>
                <a:gd name="connsiteX2" fmla="*/ 1212262 w 1212262"/>
                <a:gd name="connsiteY2" fmla="*/ 2058192 h 2159132"/>
                <a:gd name="connsiteX3" fmla="*/ 0 w 1212262"/>
                <a:gd name="connsiteY3" fmla="*/ 2159132 h 2159132"/>
                <a:gd name="connsiteX4" fmla="*/ 0 w 1212262"/>
                <a:gd name="connsiteY4" fmla="*/ 0 h 2159132"/>
                <a:gd name="connsiteX0" fmla="*/ 0 w 1230370"/>
                <a:gd name="connsiteY0" fmla="*/ 0 h 2159132"/>
                <a:gd name="connsiteX1" fmla="*/ 433561 w 1230370"/>
                <a:gd name="connsiteY1" fmla="*/ 1857375 h 2159132"/>
                <a:gd name="connsiteX2" fmla="*/ 1230370 w 1230370"/>
                <a:gd name="connsiteY2" fmla="*/ 2071772 h 2159132"/>
                <a:gd name="connsiteX3" fmla="*/ 0 w 1230370"/>
                <a:gd name="connsiteY3" fmla="*/ 2159132 h 2159132"/>
                <a:gd name="connsiteX4" fmla="*/ 0 w 1230370"/>
                <a:gd name="connsiteY4" fmla="*/ 0 h 2159132"/>
                <a:gd name="connsiteX0" fmla="*/ 0 w 1033212"/>
                <a:gd name="connsiteY0" fmla="*/ 0 h 2159132"/>
                <a:gd name="connsiteX1" fmla="*/ 433561 w 1033212"/>
                <a:gd name="connsiteY1" fmla="*/ 1857375 h 2159132"/>
                <a:gd name="connsiteX2" fmla="*/ 1033212 w 1033212"/>
                <a:gd name="connsiteY2" fmla="*/ 1900897 h 2159132"/>
                <a:gd name="connsiteX3" fmla="*/ 0 w 1033212"/>
                <a:gd name="connsiteY3" fmla="*/ 2159132 h 2159132"/>
                <a:gd name="connsiteX4" fmla="*/ 0 w 1033212"/>
                <a:gd name="connsiteY4" fmla="*/ 0 h 2159132"/>
                <a:gd name="connsiteX0" fmla="*/ 0 w 1042736"/>
                <a:gd name="connsiteY0" fmla="*/ 0 h 1795764"/>
                <a:gd name="connsiteX1" fmla="*/ 443085 w 1042736"/>
                <a:gd name="connsiteY1" fmla="*/ 1494007 h 1795764"/>
                <a:gd name="connsiteX2" fmla="*/ 1042736 w 1042736"/>
                <a:gd name="connsiteY2" fmla="*/ 1537529 h 1795764"/>
                <a:gd name="connsiteX3" fmla="*/ 9524 w 1042736"/>
                <a:gd name="connsiteY3" fmla="*/ 1795764 h 1795764"/>
                <a:gd name="connsiteX4" fmla="*/ 0 w 1042736"/>
                <a:gd name="connsiteY4" fmla="*/ 0 h 1795764"/>
                <a:gd name="connsiteX0" fmla="*/ 14624 w 1033546"/>
                <a:gd name="connsiteY0" fmla="*/ 0 h 1795764"/>
                <a:gd name="connsiteX1" fmla="*/ 433895 w 1033546"/>
                <a:gd name="connsiteY1" fmla="*/ 1494007 h 1795764"/>
                <a:gd name="connsiteX2" fmla="*/ 1033546 w 1033546"/>
                <a:gd name="connsiteY2" fmla="*/ 1537529 h 1795764"/>
                <a:gd name="connsiteX3" fmla="*/ 334 w 1033546"/>
                <a:gd name="connsiteY3" fmla="*/ 1795764 h 1795764"/>
                <a:gd name="connsiteX4" fmla="*/ 14624 w 1033546"/>
                <a:gd name="connsiteY4" fmla="*/ 0 h 1795764"/>
                <a:gd name="connsiteX0" fmla="*/ 0 w 1018922"/>
                <a:gd name="connsiteY0" fmla="*/ 0 h 1795764"/>
                <a:gd name="connsiteX1" fmla="*/ 419271 w 1018922"/>
                <a:gd name="connsiteY1" fmla="*/ 1494007 h 1795764"/>
                <a:gd name="connsiteX2" fmla="*/ 1018922 w 1018922"/>
                <a:gd name="connsiteY2" fmla="*/ 1537529 h 1795764"/>
                <a:gd name="connsiteX3" fmla="*/ 4760 w 1018922"/>
                <a:gd name="connsiteY3" fmla="*/ 1795764 h 1795764"/>
                <a:gd name="connsiteX4" fmla="*/ 0 w 1018922"/>
                <a:gd name="connsiteY4" fmla="*/ 0 h 1795764"/>
                <a:gd name="connsiteX0" fmla="*/ 0 w 1018922"/>
                <a:gd name="connsiteY0" fmla="*/ 0 h 1714451"/>
                <a:gd name="connsiteX1" fmla="*/ 419271 w 1018922"/>
                <a:gd name="connsiteY1" fmla="*/ 1494007 h 1714451"/>
                <a:gd name="connsiteX2" fmla="*/ 1018922 w 1018922"/>
                <a:gd name="connsiteY2" fmla="*/ 1537529 h 1714451"/>
                <a:gd name="connsiteX3" fmla="*/ 9522 w 1018922"/>
                <a:gd name="connsiteY3" fmla="*/ 1714451 h 1714451"/>
                <a:gd name="connsiteX4" fmla="*/ 0 w 1018922"/>
                <a:gd name="connsiteY4" fmla="*/ 0 h 1714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8922" h="1714451">
                  <a:moveTo>
                    <a:pt x="0" y="0"/>
                  </a:moveTo>
                  <a:lnTo>
                    <a:pt x="419271" y="1494007"/>
                  </a:lnTo>
                  <a:lnTo>
                    <a:pt x="1018922" y="1537529"/>
                  </a:lnTo>
                  <a:lnTo>
                    <a:pt x="9522" y="1714451"/>
                  </a:lnTo>
                  <a:cubicBezTo>
                    <a:pt x="6347" y="1115863"/>
                    <a:pt x="3175" y="598588"/>
                    <a:pt x="0" y="0"/>
                  </a:cubicBezTo>
                  <a:close/>
                </a:path>
              </a:pathLst>
            </a:custGeom>
            <a:solidFill>
              <a:srgbClr val="000346"/>
            </a:solidFill>
            <a:ln w="12700" cap="flat" cmpd="sng" algn="ctr">
              <a:noFill/>
              <a:prstDash val="solid"/>
            </a:ln>
            <a:effectLst/>
          </p:spPr>
          <p:txBody>
            <a:bodyPr lIns="36000" tIns="36000" rIns="36000" bIns="3600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77" name="Rectangle 76"/>
            <p:cNvSpPr/>
            <p:nvPr userDrawn="1"/>
          </p:nvSpPr>
          <p:spPr>
            <a:xfrm>
              <a:off x="29384" y="3349110"/>
              <a:ext cx="1224136" cy="337401"/>
            </a:xfrm>
            <a:prstGeom prst="rect">
              <a:avLst/>
            </a:prstGeom>
            <a:solidFill>
              <a:srgbClr val="000346"/>
            </a:solidFill>
            <a:ln w="3175" cap="flat" cmpd="sng" algn="ctr">
              <a:noFill/>
              <a:prstDash val="solid"/>
            </a:ln>
            <a:effectLst/>
          </p:spPr>
          <p:txBody>
            <a:bodyPr lIns="36000" tIns="36000" rIns="36000" bIns="3600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Helvetica" panose="020B0604020202020204" pitchFamily="34" charset="0"/>
                  <a:cs typeface="Helvetica" panose="020B0604020202020204" pitchFamily="34" charset="0"/>
                </a:rPr>
                <a:t>Regulatory</a:t>
              </a:r>
            </a:p>
          </p:txBody>
        </p:sp>
      </p:grpSp>
      <p:grpSp>
        <p:nvGrpSpPr>
          <p:cNvPr id="78" name="Group 77"/>
          <p:cNvGrpSpPr/>
          <p:nvPr userDrawn="1"/>
        </p:nvGrpSpPr>
        <p:grpSpPr>
          <a:xfrm>
            <a:off x="29384" y="3686511"/>
            <a:ext cx="1722901" cy="1230421"/>
            <a:chOff x="29384" y="3686511"/>
            <a:chExt cx="1722901" cy="1230421"/>
          </a:xfrm>
        </p:grpSpPr>
        <p:sp>
          <p:nvSpPr>
            <p:cNvPr id="79" name="Rectangle 72"/>
            <p:cNvSpPr/>
            <p:nvPr userDrawn="1"/>
          </p:nvSpPr>
          <p:spPr>
            <a:xfrm>
              <a:off x="1242649" y="3686856"/>
              <a:ext cx="509636" cy="1230076"/>
            </a:xfrm>
            <a:custGeom>
              <a:avLst/>
              <a:gdLst>
                <a:gd name="connsiteX0" fmla="*/ 0 w 1224136"/>
                <a:gd name="connsiteY0" fmla="*/ 0 h 1799092"/>
                <a:gd name="connsiteX1" fmla="*/ 1224136 w 1224136"/>
                <a:gd name="connsiteY1" fmla="*/ 0 h 1799092"/>
                <a:gd name="connsiteX2" fmla="*/ 1224136 w 1224136"/>
                <a:gd name="connsiteY2" fmla="*/ 1799092 h 1799092"/>
                <a:gd name="connsiteX3" fmla="*/ 0 w 1224136"/>
                <a:gd name="connsiteY3" fmla="*/ 1799092 h 1799092"/>
                <a:gd name="connsiteX4" fmla="*/ 0 w 1224136"/>
                <a:gd name="connsiteY4" fmla="*/ 0 h 1799092"/>
                <a:gd name="connsiteX0" fmla="*/ 0 w 1224136"/>
                <a:gd name="connsiteY0" fmla="*/ 0 h 1799092"/>
                <a:gd name="connsiteX1" fmla="*/ 357361 w 1224136"/>
                <a:gd name="connsiteY1" fmla="*/ 1609725 h 1799092"/>
                <a:gd name="connsiteX2" fmla="*/ 1224136 w 1224136"/>
                <a:gd name="connsiteY2" fmla="*/ 1799092 h 1799092"/>
                <a:gd name="connsiteX3" fmla="*/ 0 w 1224136"/>
                <a:gd name="connsiteY3" fmla="*/ 1799092 h 1799092"/>
                <a:gd name="connsiteX4" fmla="*/ 0 w 1224136"/>
                <a:gd name="connsiteY4" fmla="*/ 0 h 1799092"/>
                <a:gd name="connsiteX0" fmla="*/ 0 w 1224136"/>
                <a:gd name="connsiteY0" fmla="*/ 0 h 1799092"/>
                <a:gd name="connsiteX1" fmla="*/ 362124 w 1224136"/>
                <a:gd name="connsiteY1" fmla="*/ 1519238 h 1799092"/>
                <a:gd name="connsiteX2" fmla="*/ 1224136 w 1224136"/>
                <a:gd name="connsiteY2" fmla="*/ 1799092 h 1799092"/>
                <a:gd name="connsiteX3" fmla="*/ 0 w 1224136"/>
                <a:gd name="connsiteY3" fmla="*/ 1799092 h 1799092"/>
                <a:gd name="connsiteX4" fmla="*/ 0 w 1224136"/>
                <a:gd name="connsiteY4" fmla="*/ 0 h 1799092"/>
                <a:gd name="connsiteX0" fmla="*/ 0 w 1215084"/>
                <a:gd name="connsiteY0" fmla="*/ 0 h 1799092"/>
                <a:gd name="connsiteX1" fmla="*/ 362124 w 1215084"/>
                <a:gd name="connsiteY1" fmla="*/ 1519238 h 1799092"/>
                <a:gd name="connsiteX2" fmla="*/ 1215084 w 1215084"/>
                <a:gd name="connsiteY2" fmla="*/ 1708557 h 1799092"/>
                <a:gd name="connsiteX3" fmla="*/ 0 w 1215084"/>
                <a:gd name="connsiteY3" fmla="*/ 1799092 h 1799092"/>
                <a:gd name="connsiteX4" fmla="*/ 0 w 1215084"/>
                <a:gd name="connsiteY4" fmla="*/ 0 h 1799092"/>
                <a:gd name="connsiteX0" fmla="*/ 0 w 1038322"/>
                <a:gd name="connsiteY0" fmla="*/ 0 h 1799092"/>
                <a:gd name="connsiteX1" fmla="*/ 362124 w 1038322"/>
                <a:gd name="connsiteY1" fmla="*/ 1519238 h 1799092"/>
                <a:gd name="connsiteX2" fmla="*/ 1038322 w 1038322"/>
                <a:gd name="connsiteY2" fmla="*/ 1546675 h 1799092"/>
                <a:gd name="connsiteX3" fmla="*/ 0 w 1038322"/>
                <a:gd name="connsiteY3" fmla="*/ 1799092 h 1799092"/>
                <a:gd name="connsiteX4" fmla="*/ 0 w 1038322"/>
                <a:gd name="connsiteY4" fmla="*/ 0 h 1799092"/>
                <a:gd name="connsiteX0" fmla="*/ 14286 w 1038322"/>
                <a:gd name="connsiteY0" fmla="*/ 0 h 1773325"/>
                <a:gd name="connsiteX1" fmla="*/ 362124 w 1038322"/>
                <a:gd name="connsiteY1" fmla="*/ 1493471 h 1773325"/>
                <a:gd name="connsiteX2" fmla="*/ 1038322 w 1038322"/>
                <a:gd name="connsiteY2" fmla="*/ 1520908 h 1773325"/>
                <a:gd name="connsiteX3" fmla="*/ 0 w 1038322"/>
                <a:gd name="connsiteY3" fmla="*/ 1773325 h 1773325"/>
                <a:gd name="connsiteX4" fmla="*/ 14286 w 1038322"/>
                <a:gd name="connsiteY4" fmla="*/ 0 h 1773325"/>
                <a:gd name="connsiteX0" fmla="*/ 4762 w 1028798"/>
                <a:gd name="connsiteY0" fmla="*/ 0 h 1663815"/>
                <a:gd name="connsiteX1" fmla="*/ 352600 w 1028798"/>
                <a:gd name="connsiteY1" fmla="*/ 1493471 h 1663815"/>
                <a:gd name="connsiteX2" fmla="*/ 1028798 w 1028798"/>
                <a:gd name="connsiteY2" fmla="*/ 1520908 h 1663815"/>
                <a:gd name="connsiteX3" fmla="*/ 0 w 1028798"/>
                <a:gd name="connsiteY3" fmla="*/ 1663815 h 1663815"/>
                <a:gd name="connsiteX4" fmla="*/ 4762 w 1028798"/>
                <a:gd name="connsiteY4" fmla="*/ 0 h 1663815"/>
                <a:gd name="connsiteX0" fmla="*/ 4762 w 1019272"/>
                <a:gd name="connsiteY0" fmla="*/ 0 h 1663815"/>
                <a:gd name="connsiteX1" fmla="*/ 352600 w 1019272"/>
                <a:gd name="connsiteY1" fmla="*/ 1493471 h 1663815"/>
                <a:gd name="connsiteX2" fmla="*/ 1019272 w 1019272"/>
                <a:gd name="connsiteY2" fmla="*/ 1495140 h 1663815"/>
                <a:gd name="connsiteX3" fmla="*/ 0 w 1019272"/>
                <a:gd name="connsiteY3" fmla="*/ 1663815 h 1663815"/>
                <a:gd name="connsiteX4" fmla="*/ 4762 w 1019272"/>
                <a:gd name="connsiteY4" fmla="*/ 0 h 16638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9272" h="1663815">
                  <a:moveTo>
                    <a:pt x="4762" y="0"/>
                  </a:moveTo>
                  <a:lnTo>
                    <a:pt x="352600" y="1493471"/>
                  </a:lnTo>
                  <a:lnTo>
                    <a:pt x="1019272" y="1495140"/>
                  </a:lnTo>
                  <a:lnTo>
                    <a:pt x="0" y="1663815"/>
                  </a:lnTo>
                  <a:cubicBezTo>
                    <a:pt x="1587" y="1109210"/>
                    <a:pt x="3175" y="554605"/>
                    <a:pt x="4762" y="0"/>
                  </a:cubicBez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12700" cap="flat" cmpd="sng" algn="ctr">
              <a:noFill/>
              <a:prstDash val="solid"/>
            </a:ln>
            <a:effectLst/>
          </p:spPr>
          <p:txBody>
            <a:bodyPr lIns="36000" tIns="36000" rIns="36000" bIns="3600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80" name="Rectangle 79"/>
            <p:cNvSpPr/>
            <p:nvPr userDrawn="1"/>
          </p:nvSpPr>
          <p:spPr>
            <a:xfrm>
              <a:off x="29384" y="3686511"/>
              <a:ext cx="1224136" cy="337401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175" cap="flat" cmpd="sng" algn="ctr">
              <a:noFill/>
              <a:prstDash val="solid"/>
            </a:ln>
            <a:effectLst/>
          </p:spPr>
          <p:txBody>
            <a:bodyPr lIns="36000" tIns="36000" rIns="36000" bIns="3600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Helvetica" panose="020B0604020202020204" pitchFamily="34" charset="0"/>
                  <a:cs typeface="Helvetica" panose="020B0604020202020204" pitchFamily="34" charset="0"/>
                </a:rPr>
                <a:t>CMC &amp; Quality</a:t>
              </a:r>
            </a:p>
          </p:txBody>
        </p:sp>
      </p:grpSp>
      <p:grpSp>
        <p:nvGrpSpPr>
          <p:cNvPr id="81" name="Group 80"/>
          <p:cNvGrpSpPr/>
          <p:nvPr userDrawn="1"/>
        </p:nvGrpSpPr>
        <p:grpSpPr>
          <a:xfrm>
            <a:off x="29384" y="4024151"/>
            <a:ext cx="1731500" cy="923057"/>
            <a:chOff x="29384" y="4024151"/>
            <a:chExt cx="1731500" cy="923057"/>
          </a:xfrm>
        </p:grpSpPr>
        <p:sp>
          <p:nvSpPr>
            <p:cNvPr id="82" name="Rectangle 74"/>
            <p:cNvSpPr/>
            <p:nvPr userDrawn="1"/>
          </p:nvSpPr>
          <p:spPr>
            <a:xfrm>
              <a:off x="1251139" y="4026532"/>
              <a:ext cx="509745" cy="920676"/>
            </a:xfrm>
            <a:custGeom>
              <a:avLst/>
              <a:gdLst>
                <a:gd name="connsiteX0" fmla="*/ 0 w 1224136"/>
                <a:gd name="connsiteY0" fmla="*/ 0 h 1079012"/>
                <a:gd name="connsiteX1" fmla="*/ 1224136 w 1224136"/>
                <a:gd name="connsiteY1" fmla="*/ 0 h 1079012"/>
                <a:gd name="connsiteX2" fmla="*/ 1224136 w 1224136"/>
                <a:gd name="connsiteY2" fmla="*/ 1079012 h 1079012"/>
                <a:gd name="connsiteX3" fmla="*/ 0 w 1224136"/>
                <a:gd name="connsiteY3" fmla="*/ 1079012 h 1079012"/>
                <a:gd name="connsiteX4" fmla="*/ 0 w 1224136"/>
                <a:gd name="connsiteY4" fmla="*/ 0 h 1079012"/>
                <a:gd name="connsiteX0" fmla="*/ 0 w 1224136"/>
                <a:gd name="connsiteY0" fmla="*/ 0 h 1079012"/>
                <a:gd name="connsiteX1" fmla="*/ 214486 w 1224136"/>
                <a:gd name="connsiteY1" fmla="*/ 890588 h 1079012"/>
                <a:gd name="connsiteX2" fmla="*/ 1224136 w 1224136"/>
                <a:gd name="connsiteY2" fmla="*/ 1079012 h 1079012"/>
                <a:gd name="connsiteX3" fmla="*/ 0 w 1224136"/>
                <a:gd name="connsiteY3" fmla="*/ 1079012 h 1079012"/>
                <a:gd name="connsiteX4" fmla="*/ 0 w 1224136"/>
                <a:gd name="connsiteY4" fmla="*/ 0 h 1079012"/>
                <a:gd name="connsiteX0" fmla="*/ 0 w 1224136"/>
                <a:gd name="connsiteY0" fmla="*/ 0 h 1079012"/>
                <a:gd name="connsiteX1" fmla="*/ 214486 w 1224136"/>
                <a:gd name="connsiteY1" fmla="*/ 866776 h 1079012"/>
                <a:gd name="connsiteX2" fmla="*/ 1224136 w 1224136"/>
                <a:gd name="connsiteY2" fmla="*/ 1079012 h 1079012"/>
                <a:gd name="connsiteX3" fmla="*/ 0 w 1224136"/>
                <a:gd name="connsiteY3" fmla="*/ 1079012 h 1079012"/>
                <a:gd name="connsiteX4" fmla="*/ 0 w 1224136"/>
                <a:gd name="connsiteY4" fmla="*/ 0 h 1079012"/>
                <a:gd name="connsiteX0" fmla="*/ 0 w 1224136"/>
                <a:gd name="connsiteY0" fmla="*/ 0 h 1079012"/>
                <a:gd name="connsiteX1" fmla="*/ 214486 w 1224136"/>
                <a:gd name="connsiteY1" fmla="*/ 866776 h 1079012"/>
                <a:gd name="connsiteX2" fmla="*/ 1224136 w 1224136"/>
                <a:gd name="connsiteY2" fmla="*/ 979424 h 1079012"/>
                <a:gd name="connsiteX3" fmla="*/ 0 w 1224136"/>
                <a:gd name="connsiteY3" fmla="*/ 1079012 h 1079012"/>
                <a:gd name="connsiteX4" fmla="*/ 0 w 1224136"/>
                <a:gd name="connsiteY4" fmla="*/ 0 h 1079012"/>
                <a:gd name="connsiteX0" fmla="*/ 0 w 1033778"/>
                <a:gd name="connsiteY0" fmla="*/ 0 h 1079012"/>
                <a:gd name="connsiteX1" fmla="*/ 214486 w 1033778"/>
                <a:gd name="connsiteY1" fmla="*/ 866776 h 1079012"/>
                <a:gd name="connsiteX2" fmla="*/ 1033778 w 1033778"/>
                <a:gd name="connsiteY2" fmla="*/ 817544 h 1079012"/>
                <a:gd name="connsiteX3" fmla="*/ 0 w 1033778"/>
                <a:gd name="connsiteY3" fmla="*/ 1079012 h 1079012"/>
                <a:gd name="connsiteX4" fmla="*/ 0 w 1033778"/>
                <a:gd name="connsiteY4" fmla="*/ 0 h 1079012"/>
                <a:gd name="connsiteX0" fmla="*/ 14288 w 1033778"/>
                <a:gd name="connsiteY0" fmla="*/ 0 h 1076471"/>
                <a:gd name="connsiteX1" fmla="*/ 214486 w 1033778"/>
                <a:gd name="connsiteY1" fmla="*/ 864235 h 1076471"/>
                <a:gd name="connsiteX2" fmla="*/ 1033778 w 1033778"/>
                <a:gd name="connsiteY2" fmla="*/ 815003 h 1076471"/>
                <a:gd name="connsiteX3" fmla="*/ 0 w 1033778"/>
                <a:gd name="connsiteY3" fmla="*/ 1076471 h 1076471"/>
                <a:gd name="connsiteX4" fmla="*/ 14288 w 1033778"/>
                <a:gd name="connsiteY4" fmla="*/ 0 h 1076471"/>
                <a:gd name="connsiteX0" fmla="*/ 0 w 1019490"/>
                <a:gd name="connsiteY0" fmla="*/ 0 h 982452"/>
                <a:gd name="connsiteX1" fmla="*/ 200198 w 1019490"/>
                <a:gd name="connsiteY1" fmla="*/ 864235 h 982452"/>
                <a:gd name="connsiteX2" fmla="*/ 1019490 w 1019490"/>
                <a:gd name="connsiteY2" fmla="*/ 815003 h 982452"/>
                <a:gd name="connsiteX3" fmla="*/ 9524 w 1019490"/>
                <a:gd name="connsiteY3" fmla="*/ 982452 h 982452"/>
                <a:gd name="connsiteX4" fmla="*/ 0 w 1019490"/>
                <a:gd name="connsiteY4" fmla="*/ 0 h 982452"/>
                <a:gd name="connsiteX0" fmla="*/ 0 w 1019490"/>
                <a:gd name="connsiteY0" fmla="*/ 0 h 982452"/>
                <a:gd name="connsiteX1" fmla="*/ 219248 w 1019490"/>
                <a:gd name="connsiteY1" fmla="*/ 854070 h 982452"/>
                <a:gd name="connsiteX2" fmla="*/ 1019490 w 1019490"/>
                <a:gd name="connsiteY2" fmla="*/ 815003 h 982452"/>
                <a:gd name="connsiteX3" fmla="*/ 9524 w 1019490"/>
                <a:gd name="connsiteY3" fmla="*/ 982452 h 982452"/>
                <a:gd name="connsiteX4" fmla="*/ 0 w 1019490"/>
                <a:gd name="connsiteY4" fmla="*/ 0 h 9824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9490" h="982452">
                  <a:moveTo>
                    <a:pt x="0" y="0"/>
                  </a:moveTo>
                  <a:lnTo>
                    <a:pt x="219248" y="854070"/>
                  </a:lnTo>
                  <a:lnTo>
                    <a:pt x="1019490" y="815003"/>
                  </a:lnTo>
                  <a:lnTo>
                    <a:pt x="9524" y="982452"/>
                  </a:lnTo>
                  <a:cubicBezTo>
                    <a:pt x="6349" y="654968"/>
                    <a:pt x="3175" y="327484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12700" cap="flat" cmpd="sng" algn="ctr">
              <a:noFill/>
              <a:prstDash val="solid"/>
            </a:ln>
            <a:effectLst/>
          </p:spPr>
          <p:txBody>
            <a:bodyPr lIns="36000" tIns="36000" rIns="36000" bIns="3600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83" name="Rectangle 82"/>
            <p:cNvSpPr/>
            <p:nvPr userDrawn="1"/>
          </p:nvSpPr>
          <p:spPr>
            <a:xfrm>
              <a:off x="29384" y="4024151"/>
              <a:ext cx="1224136" cy="33740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 cap="flat" cmpd="sng" algn="ctr">
              <a:noFill/>
              <a:prstDash val="solid"/>
            </a:ln>
            <a:effectLst/>
          </p:spPr>
          <p:txBody>
            <a:bodyPr lIns="36000" tIns="36000" rIns="36000" bIns="3600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Helvetica" panose="020B0604020202020204" pitchFamily="34" charset="0"/>
                  <a:cs typeface="Helvetica" panose="020B0604020202020204" pitchFamily="34" charset="0"/>
                </a:rPr>
                <a:t>Clinical trial management</a:t>
              </a:r>
            </a:p>
          </p:txBody>
        </p:sp>
      </p:grpSp>
      <p:grpSp>
        <p:nvGrpSpPr>
          <p:cNvPr id="84" name="Group 83"/>
          <p:cNvGrpSpPr/>
          <p:nvPr userDrawn="1"/>
        </p:nvGrpSpPr>
        <p:grpSpPr>
          <a:xfrm>
            <a:off x="29385" y="4359169"/>
            <a:ext cx="1722877" cy="652529"/>
            <a:chOff x="29385" y="4359169"/>
            <a:chExt cx="1722877" cy="652529"/>
          </a:xfrm>
        </p:grpSpPr>
        <p:sp>
          <p:nvSpPr>
            <p:cNvPr id="85" name="Rectangle 76"/>
            <p:cNvSpPr/>
            <p:nvPr userDrawn="1"/>
          </p:nvSpPr>
          <p:spPr>
            <a:xfrm>
              <a:off x="1241265" y="4359169"/>
              <a:ext cx="510997" cy="602325"/>
            </a:xfrm>
            <a:custGeom>
              <a:avLst/>
              <a:gdLst>
                <a:gd name="connsiteX0" fmla="*/ 0 w 1224136"/>
                <a:gd name="connsiteY0" fmla="*/ 0 h 718972"/>
                <a:gd name="connsiteX1" fmla="*/ 1224136 w 1224136"/>
                <a:gd name="connsiteY1" fmla="*/ 0 h 718972"/>
                <a:gd name="connsiteX2" fmla="*/ 1224136 w 1224136"/>
                <a:gd name="connsiteY2" fmla="*/ 718972 h 718972"/>
                <a:gd name="connsiteX3" fmla="*/ 0 w 1224136"/>
                <a:gd name="connsiteY3" fmla="*/ 718972 h 718972"/>
                <a:gd name="connsiteX4" fmla="*/ 0 w 1224136"/>
                <a:gd name="connsiteY4" fmla="*/ 0 h 718972"/>
                <a:gd name="connsiteX0" fmla="*/ 0 w 1224136"/>
                <a:gd name="connsiteY0" fmla="*/ 0 h 718972"/>
                <a:gd name="connsiteX1" fmla="*/ 143048 w 1224136"/>
                <a:gd name="connsiteY1" fmla="*/ 542925 h 718972"/>
                <a:gd name="connsiteX2" fmla="*/ 1224136 w 1224136"/>
                <a:gd name="connsiteY2" fmla="*/ 718972 h 718972"/>
                <a:gd name="connsiteX3" fmla="*/ 0 w 1224136"/>
                <a:gd name="connsiteY3" fmla="*/ 718972 h 718972"/>
                <a:gd name="connsiteX4" fmla="*/ 0 w 1224136"/>
                <a:gd name="connsiteY4" fmla="*/ 0 h 718972"/>
                <a:gd name="connsiteX0" fmla="*/ 0 w 1215082"/>
                <a:gd name="connsiteY0" fmla="*/ 0 h 718972"/>
                <a:gd name="connsiteX1" fmla="*/ 143048 w 1215082"/>
                <a:gd name="connsiteY1" fmla="*/ 542925 h 718972"/>
                <a:gd name="connsiteX2" fmla="*/ 1215082 w 1215082"/>
                <a:gd name="connsiteY2" fmla="*/ 623910 h 718972"/>
                <a:gd name="connsiteX3" fmla="*/ 0 w 1215082"/>
                <a:gd name="connsiteY3" fmla="*/ 718972 h 718972"/>
                <a:gd name="connsiteX4" fmla="*/ 0 w 1215082"/>
                <a:gd name="connsiteY4" fmla="*/ 0 h 718972"/>
                <a:gd name="connsiteX0" fmla="*/ 0 w 1031522"/>
                <a:gd name="connsiteY0" fmla="*/ 0 h 718972"/>
                <a:gd name="connsiteX1" fmla="*/ 143048 w 1031522"/>
                <a:gd name="connsiteY1" fmla="*/ 542925 h 718972"/>
                <a:gd name="connsiteX2" fmla="*/ 1031522 w 1031522"/>
                <a:gd name="connsiteY2" fmla="*/ 462029 h 718972"/>
                <a:gd name="connsiteX3" fmla="*/ 0 w 1031522"/>
                <a:gd name="connsiteY3" fmla="*/ 718972 h 718972"/>
                <a:gd name="connsiteX4" fmla="*/ 0 w 1031522"/>
                <a:gd name="connsiteY4" fmla="*/ 0 h 718972"/>
                <a:gd name="connsiteX0" fmla="*/ 9526 w 1031522"/>
                <a:gd name="connsiteY0" fmla="*/ 0 h 716430"/>
                <a:gd name="connsiteX1" fmla="*/ 143048 w 1031522"/>
                <a:gd name="connsiteY1" fmla="*/ 540383 h 716430"/>
                <a:gd name="connsiteX2" fmla="*/ 1031522 w 1031522"/>
                <a:gd name="connsiteY2" fmla="*/ 459487 h 716430"/>
                <a:gd name="connsiteX3" fmla="*/ 0 w 1031522"/>
                <a:gd name="connsiteY3" fmla="*/ 716430 h 716430"/>
                <a:gd name="connsiteX4" fmla="*/ 9526 w 1031522"/>
                <a:gd name="connsiteY4" fmla="*/ 0 h 716430"/>
                <a:gd name="connsiteX0" fmla="*/ 0 w 1021996"/>
                <a:gd name="connsiteY0" fmla="*/ 0 h 637658"/>
                <a:gd name="connsiteX1" fmla="*/ 133522 w 1021996"/>
                <a:gd name="connsiteY1" fmla="*/ 540383 h 637658"/>
                <a:gd name="connsiteX2" fmla="*/ 1021996 w 1021996"/>
                <a:gd name="connsiteY2" fmla="*/ 459487 h 637658"/>
                <a:gd name="connsiteX3" fmla="*/ 9524 w 1021996"/>
                <a:gd name="connsiteY3" fmla="*/ 637658 h 637658"/>
                <a:gd name="connsiteX4" fmla="*/ 0 w 1021996"/>
                <a:gd name="connsiteY4" fmla="*/ 0 h 637658"/>
                <a:gd name="connsiteX0" fmla="*/ 0 w 1021996"/>
                <a:gd name="connsiteY0" fmla="*/ 0 h 642741"/>
                <a:gd name="connsiteX1" fmla="*/ 133522 w 1021996"/>
                <a:gd name="connsiteY1" fmla="*/ 545466 h 642741"/>
                <a:gd name="connsiteX2" fmla="*/ 1021996 w 1021996"/>
                <a:gd name="connsiteY2" fmla="*/ 464570 h 642741"/>
                <a:gd name="connsiteX3" fmla="*/ 9524 w 1021996"/>
                <a:gd name="connsiteY3" fmla="*/ 642741 h 642741"/>
                <a:gd name="connsiteX4" fmla="*/ 0 w 1021996"/>
                <a:gd name="connsiteY4" fmla="*/ 0 h 642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1996" h="642741">
                  <a:moveTo>
                    <a:pt x="0" y="0"/>
                  </a:moveTo>
                  <a:lnTo>
                    <a:pt x="133522" y="545466"/>
                  </a:lnTo>
                  <a:lnTo>
                    <a:pt x="1021996" y="464570"/>
                  </a:lnTo>
                  <a:lnTo>
                    <a:pt x="9524" y="6427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12700" cap="flat" cmpd="sng" algn="ctr">
              <a:noFill/>
              <a:prstDash val="solid"/>
            </a:ln>
            <a:effectLst/>
          </p:spPr>
          <p:txBody>
            <a:bodyPr lIns="36000" tIns="36000" rIns="36000" bIns="3600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/>
              </a:endParaRPr>
            </a:p>
          </p:txBody>
        </p:sp>
        <p:cxnSp>
          <p:nvCxnSpPr>
            <p:cNvPr id="86" name="Straight Connector 85"/>
            <p:cNvCxnSpPr/>
            <p:nvPr userDrawn="1"/>
          </p:nvCxnSpPr>
          <p:spPr>
            <a:xfrm flipH="1" flipV="1">
              <a:off x="1238711" y="4842999"/>
              <a:ext cx="5284" cy="168699"/>
            </a:xfrm>
            <a:prstGeom prst="line">
              <a:avLst/>
            </a:prstGeom>
            <a:noFill/>
            <a:ln w="9525" cap="flat" cmpd="sng" algn="ctr">
              <a:noFill/>
              <a:prstDash val="solid"/>
            </a:ln>
            <a:effectLst/>
          </p:spPr>
        </p:cxnSp>
        <p:sp>
          <p:nvSpPr>
            <p:cNvPr id="87" name="Rectangle 86"/>
            <p:cNvSpPr/>
            <p:nvPr userDrawn="1"/>
          </p:nvSpPr>
          <p:spPr>
            <a:xfrm>
              <a:off x="29385" y="4361552"/>
              <a:ext cx="1224136" cy="33636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 cap="flat" cmpd="sng" algn="ctr">
              <a:noFill/>
              <a:prstDash val="solid"/>
            </a:ln>
            <a:effectLst/>
          </p:spPr>
          <p:txBody>
            <a:bodyPr lIns="36000" tIns="36000" rIns="36000" bIns="3600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Helvetica" panose="020B0604020202020204" pitchFamily="34" charset="0"/>
                  <a:cs typeface="Helvetica" panose="020B0604020202020204" pitchFamily="34" charset="0"/>
                </a:rPr>
                <a:t>Safety &amp; Vigilance</a:t>
              </a:r>
            </a:p>
          </p:txBody>
        </p:sp>
      </p:grpSp>
      <p:grpSp>
        <p:nvGrpSpPr>
          <p:cNvPr id="88" name="Group 87"/>
          <p:cNvGrpSpPr/>
          <p:nvPr userDrawn="1"/>
        </p:nvGrpSpPr>
        <p:grpSpPr>
          <a:xfrm>
            <a:off x="29384" y="4697913"/>
            <a:ext cx="1729229" cy="337402"/>
            <a:chOff x="29384" y="4697913"/>
            <a:chExt cx="1729229" cy="337402"/>
          </a:xfrm>
        </p:grpSpPr>
        <p:sp>
          <p:nvSpPr>
            <p:cNvPr id="89" name="Rectangle 79"/>
            <p:cNvSpPr/>
            <p:nvPr userDrawn="1"/>
          </p:nvSpPr>
          <p:spPr>
            <a:xfrm>
              <a:off x="1248758" y="4697913"/>
              <a:ext cx="509855" cy="337402"/>
            </a:xfrm>
            <a:custGeom>
              <a:avLst/>
              <a:gdLst>
                <a:gd name="connsiteX0" fmla="*/ 0 w 1224136"/>
                <a:gd name="connsiteY0" fmla="*/ 0 h 360040"/>
                <a:gd name="connsiteX1" fmla="*/ 1224136 w 1224136"/>
                <a:gd name="connsiteY1" fmla="*/ 0 h 360040"/>
                <a:gd name="connsiteX2" fmla="*/ 1224136 w 1224136"/>
                <a:gd name="connsiteY2" fmla="*/ 360040 h 360040"/>
                <a:gd name="connsiteX3" fmla="*/ 0 w 1224136"/>
                <a:gd name="connsiteY3" fmla="*/ 360040 h 360040"/>
                <a:gd name="connsiteX4" fmla="*/ 0 w 1224136"/>
                <a:gd name="connsiteY4" fmla="*/ 0 h 360040"/>
                <a:gd name="connsiteX0" fmla="*/ 0 w 1224136"/>
                <a:gd name="connsiteY0" fmla="*/ 0 h 360040"/>
                <a:gd name="connsiteX1" fmla="*/ 71611 w 1224136"/>
                <a:gd name="connsiteY1" fmla="*/ 171450 h 360040"/>
                <a:gd name="connsiteX2" fmla="*/ 1224136 w 1224136"/>
                <a:gd name="connsiteY2" fmla="*/ 360040 h 360040"/>
                <a:gd name="connsiteX3" fmla="*/ 0 w 1224136"/>
                <a:gd name="connsiteY3" fmla="*/ 360040 h 360040"/>
                <a:gd name="connsiteX4" fmla="*/ 0 w 1224136"/>
                <a:gd name="connsiteY4" fmla="*/ 0 h 360040"/>
                <a:gd name="connsiteX0" fmla="*/ 0 w 1224136"/>
                <a:gd name="connsiteY0" fmla="*/ 0 h 360040"/>
                <a:gd name="connsiteX1" fmla="*/ 81136 w 1224136"/>
                <a:gd name="connsiteY1" fmla="*/ 238125 h 360040"/>
                <a:gd name="connsiteX2" fmla="*/ 1224136 w 1224136"/>
                <a:gd name="connsiteY2" fmla="*/ 360040 h 360040"/>
                <a:gd name="connsiteX3" fmla="*/ 0 w 1224136"/>
                <a:gd name="connsiteY3" fmla="*/ 360040 h 360040"/>
                <a:gd name="connsiteX4" fmla="*/ 0 w 1224136"/>
                <a:gd name="connsiteY4" fmla="*/ 0 h 360040"/>
                <a:gd name="connsiteX0" fmla="*/ 0 w 1233190"/>
                <a:gd name="connsiteY0" fmla="*/ 0 h 360040"/>
                <a:gd name="connsiteX1" fmla="*/ 81136 w 1233190"/>
                <a:gd name="connsiteY1" fmla="*/ 238125 h 360040"/>
                <a:gd name="connsiteX2" fmla="*/ 1233190 w 1233190"/>
                <a:gd name="connsiteY2" fmla="*/ 274032 h 360040"/>
                <a:gd name="connsiteX3" fmla="*/ 0 w 1233190"/>
                <a:gd name="connsiteY3" fmla="*/ 360040 h 360040"/>
                <a:gd name="connsiteX4" fmla="*/ 0 w 1233190"/>
                <a:gd name="connsiteY4" fmla="*/ 0 h 360040"/>
                <a:gd name="connsiteX0" fmla="*/ 0 w 1029234"/>
                <a:gd name="connsiteY0" fmla="*/ 0 h 360040"/>
                <a:gd name="connsiteX1" fmla="*/ 81136 w 1029234"/>
                <a:gd name="connsiteY1" fmla="*/ 238125 h 360040"/>
                <a:gd name="connsiteX2" fmla="*/ 1029234 w 1029234"/>
                <a:gd name="connsiteY2" fmla="*/ 103157 h 360040"/>
                <a:gd name="connsiteX3" fmla="*/ 0 w 1029234"/>
                <a:gd name="connsiteY3" fmla="*/ 360040 h 360040"/>
                <a:gd name="connsiteX4" fmla="*/ 0 w 1029234"/>
                <a:gd name="connsiteY4" fmla="*/ 0 h 360040"/>
                <a:gd name="connsiteX0" fmla="*/ 9526 w 1029234"/>
                <a:gd name="connsiteY0" fmla="*/ 0 h 360040"/>
                <a:gd name="connsiteX1" fmla="*/ 81136 w 1029234"/>
                <a:gd name="connsiteY1" fmla="*/ 238125 h 360040"/>
                <a:gd name="connsiteX2" fmla="*/ 1029234 w 1029234"/>
                <a:gd name="connsiteY2" fmla="*/ 103157 h 360040"/>
                <a:gd name="connsiteX3" fmla="*/ 0 w 1029234"/>
                <a:gd name="connsiteY3" fmla="*/ 360040 h 360040"/>
                <a:gd name="connsiteX4" fmla="*/ 9526 w 1029234"/>
                <a:gd name="connsiteY4" fmla="*/ 0 h 360040"/>
                <a:gd name="connsiteX0" fmla="*/ 2 w 1019710"/>
                <a:gd name="connsiteY0" fmla="*/ 0 h 357499"/>
                <a:gd name="connsiteX1" fmla="*/ 71612 w 1019710"/>
                <a:gd name="connsiteY1" fmla="*/ 238125 h 357499"/>
                <a:gd name="connsiteX2" fmla="*/ 1019710 w 1019710"/>
                <a:gd name="connsiteY2" fmla="*/ 103157 h 357499"/>
                <a:gd name="connsiteX3" fmla="*/ 0 w 1019710"/>
                <a:gd name="connsiteY3" fmla="*/ 357499 h 357499"/>
                <a:gd name="connsiteX4" fmla="*/ 2 w 1019710"/>
                <a:gd name="connsiteY4" fmla="*/ 0 h 357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9710" h="357499">
                  <a:moveTo>
                    <a:pt x="2" y="0"/>
                  </a:moveTo>
                  <a:lnTo>
                    <a:pt x="71612" y="238125"/>
                  </a:lnTo>
                  <a:lnTo>
                    <a:pt x="1019710" y="103157"/>
                  </a:lnTo>
                  <a:lnTo>
                    <a:pt x="0" y="357499"/>
                  </a:lnTo>
                  <a:cubicBezTo>
                    <a:pt x="1" y="238333"/>
                    <a:pt x="1" y="119166"/>
                    <a:pt x="2" y="0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12700" cap="flat" cmpd="sng" algn="ctr">
              <a:noFill/>
              <a:prstDash val="solid"/>
            </a:ln>
            <a:effectLst/>
          </p:spPr>
          <p:txBody>
            <a:bodyPr lIns="36000" tIns="36000" rIns="36000" bIns="3600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90" name="Rectangle 89"/>
            <p:cNvSpPr/>
            <p:nvPr userDrawn="1"/>
          </p:nvSpPr>
          <p:spPr>
            <a:xfrm>
              <a:off x="29384" y="4697914"/>
              <a:ext cx="1224136" cy="33740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 cap="flat" cmpd="sng" algn="ctr">
              <a:noFill/>
              <a:prstDash val="solid"/>
            </a:ln>
            <a:effectLst/>
          </p:spPr>
          <p:txBody>
            <a:bodyPr lIns="36000" tIns="36000" rIns="36000" bIns="3600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Helvetica" panose="020B0604020202020204" pitchFamily="34" charset="0"/>
                  <a:cs typeface="Helvetica" panose="020B0604020202020204" pitchFamily="34" charset="0"/>
                </a:rPr>
                <a:t>Market Access</a:t>
              </a:r>
            </a:p>
          </p:txBody>
        </p:sp>
      </p:grpSp>
      <p:sp>
        <p:nvSpPr>
          <p:cNvPr id="170" name="Rectangle 33"/>
          <p:cNvSpPr/>
          <p:nvPr userDrawn="1"/>
        </p:nvSpPr>
        <p:spPr>
          <a:xfrm>
            <a:off x="1" y="2557332"/>
            <a:ext cx="9143999" cy="2574710"/>
          </a:xfrm>
          <a:custGeom>
            <a:avLst/>
            <a:gdLst>
              <a:gd name="connsiteX0" fmla="*/ 0 w 9139395"/>
              <a:gd name="connsiteY0" fmla="*/ 0 h 2558962"/>
              <a:gd name="connsiteX1" fmla="*/ 9139395 w 9139395"/>
              <a:gd name="connsiteY1" fmla="*/ 0 h 2558962"/>
              <a:gd name="connsiteX2" fmla="*/ 9139395 w 9139395"/>
              <a:gd name="connsiteY2" fmla="*/ 2558962 h 2558962"/>
              <a:gd name="connsiteX3" fmla="*/ 0 w 9139395"/>
              <a:gd name="connsiteY3" fmla="*/ 2558962 h 2558962"/>
              <a:gd name="connsiteX4" fmla="*/ 0 w 9139395"/>
              <a:gd name="connsiteY4" fmla="*/ 0 h 2558962"/>
              <a:gd name="connsiteX0" fmla="*/ 0 w 9139395"/>
              <a:gd name="connsiteY0" fmla="*/ 0 h 2558962"/>
              <a:gd name="connsiteX1" fmla="*/ 1533249 w 9139395"/>
              <a:gd name="connsiteY1" fmla="*/ 2105891 h 2558962"/>
              <a:gd name="connsiteX2" fmla="*/ 9139395 w 9139395"/>
              <a:gd name="connsiteY2" fmla="*/ 2558962 h 2558962"/>
              <a:gd name="connsiteX3" fmla="*/ 0 w 9139395"/>
              <a:gd name="connsiteY3" fmla="*/ 2558962 h 2558962"/>
              <a:gd name="connsiteX4" fmla="*/ 0 w 9139395"/>
              <a:gd name="connsiteY4" fmla="*/ 0 h 2558962"/>
              <a:gd name="connsiteX0" fmla="*/ 0 w 9139395"/>
              <a:gd name="connsiteY0" fmla="*/ 43712 h 2602674"/>
              <a:gd name="connsiteX1" fmla="*/ 1450122 w 9139395"/>
              <a:gd name="connsiteY1" fmla="*/ 112563 h 2602674"/>
              <a:gd name="connsiteX2" fmla="*/ 1533249 w 9139395"/>
              <a:gd name="connsiteY2" fmla="*/ 2149603 h 2602674"/>
              <a:gd name="connsiteX3" fmla="*/ 9139395 w 9139395"/>
              <a:gd name="connsiteY3" fmla="*/ 2602674 h 2602674"/>
              <a:gd name="connsiteX4" fmla="*/ 0 w 9139395"/>
              <a:gd name="connsiteY4" fmla="*/ 2602674 h 2602674"/>
              <a:gd name="connsiteX5" fmla="*/ 0 w 9139395"/>
              <a:gd name="connsiteY5" fmla="*/ 43712 h 2602674"/>
              <a:gd name="connsiteX0" fmla="*/ 0 w 9139395"/>
              <a:gd name="connsiteY0" fmla="*/ 0 h 2558962"/>
              <a:gd name="connsiteX1" fmla="*/ 1450122 w 9139395"/>
              <a:gd name="connsiteY1" fmla="*/ 68851 h 2558962"/>
              <a:gd name="connsiteX2" fmla="*/ 1533249 w 9139395"/>
              <a:gd name="connsiteY2" fmla="*/ 2105891 h 2558962"/>
              <a:gd name="connsiteX3" fmla="*/ 9139395 w 9139395"/>
              <a:gd name="connsiteY3" fmla="*/ 2558962 h 2558962"/>
              <a:gd name="connsiteX4" fmla="*/ 0 w 9139395"/>
              <a:gd name="connsiteY4" fmla="*/ 2558962 h 2558962"/>
              <a:gd name="connsiteX5" fmla="*/ 0 w 9139395"/>
              <a:gd name="connsiteY5" fmla="*/ 0 h 2558962"/>
              <a:gd name="connsiteX0" fmla="*/ 0 w 9139395"/>
              <a:gd name="connsiteY0" fmla="*/ 21735 h 2580697"/>
              <a:gd name="connsiteX1" fmla="*/ 1450122 w 9139395"/>
              <a:gd name="connsiteY1" fmla="*/ 7459 h 2580697"/>
              <a:gd name="connsiteX2" fmla="*/ 1533249 w 9139395"/>
              <a:gd name="connsiteY2" fmla="*/ 2127626 h 2580697"/>
              <a:gd name="connsiteX3" fmla="*/ 9139395 w 9139395"/>
              <a:gd name="connsiteY3" fmla="*/ 2580697 h 2580697"/>
              <a:gd name="connsiteX4" fmla="*/ 0 w 9139395"/>
              <a:gd name="connsiteY4" fmla="*/ 2580697 h 2580697"/>
              <a:gd name="connsiteX5" fmla="*/ 0 w 9139395"/>
              <a:gd name="connsiteY5" fmla="*/ 21735 h 2580697"/>
              <a:gd name="connsiteX0" fmla="*/ 0 w 9139395"/>
              <a:gd name="connsiteY0" fmla="*/ 24561 h 2583523"/>
              <a:gd name="connsiteX1" fmla="*/ 1450122 w 9139395"/>
              <a:gd name="connsiteY1" fmla="*/ 10285 h 2583523"/>
              <a:gd name="connsiteX2" fmla="*/ 1533249 w 9139395"/>
              <a:gd name="connsiteY2" fmla="*/ 2130452 h 2583523"/>
              <a:gd name="connsiteX3" fmla="*/ 9139395 w 9139395"/>
              <a:gd name="connsiteY3" fmla="*/ 2583523 h 2583523"/>
              <a:gd name="connsiteX4" fmla="*/ 0 w 9139395"/>
              <a:gd name="connsiteY4" fmla="*/ 2583523 h 2583523"/>
              <a:gd name="connsiteX5" fmla="*/ 0 w 9139395"/>
              <a:gd name="connsiteY5" fmla="*/ 24561 h 2583523"/>
              <a:gd name="connsiteX0" fmla="*/ 0 w 9139395"/>
              <a:gd name="connsiteY0" fmla="*/ 330770 h 2889732"/>
              <a:gd name="connsiteX1" fmla="*/ 1450122 w 9139395"/>
              <a:gd name="connsiteY1" fmla="*/ 316494 h 2889732"/>
              <a:gd name="connsiteX2" fmla="*/ 1533249 w 9139395"/>
              <a:gd name="connsiteY2" fmla="*/ 2436661 h 2889732"/>
              <a:gd name="connsiteX3" fmla="*/ 9139395 w 9139395"/>
              <a:gd name="connsiteY3" fmla="*/ 2889732 h 2889732"/>
              <a:gd name="connsiteX4" fmla="*/ 0 w 9139395"/>
              <a:gd name="connsiteY4" fmla="*/ 2889732 h 2889732"/>
              <a:gd name="connsiteX5" fmla="*/ 0 w 9139395"/>
              <a:gd name="connsiteY5" fmla="*/ 330770 h 2889732"/>
              <a:gd name="connsiteX0" fmla="*/ 0 w 9139395"/>
              <a:gd name="connsiteY0" fmla="*/ 330770 h 2889732"/>
              <a:gd name="connsiteX1" fmla="*/ 1450122 w 9139395"/>
              <a:gd name="connsiteY1" fmla="*/ 316494 h 2889732"/>
              <a:gd name="connsiteX2" fmla="*/ 1533249 w 9139395"/>
              <a:gd name="connsiteY2" fmla="*/ 2436661 h 2889732"/>
              <a:gd name="connsiteX3" fmla="*/ 9139395 w 9139395"/>
              <a:gd name="connsiteY3" fmla="*/ 2889732 h 2889732"/>
              <a:gd name="connsiteX4" fmla="*/ 0 w 9139395"/>
              <a:gd name="connsiteY4" fmla="*/ 2889732 h 2889732"/>
              <a:gd name="connsiteX5" fmla="*/ 0 w 9139395"/>
              <a:gd name="connsiteY5" fmla="*/ 330770 h 2889732"/>
              <a:gd name="connsiteX0" fmla="*/ 0 w 9139395"/>
              <a:gd name="connsiteY0" fmla="*/ 195383 h 2754345"/>
              <a:gd name="connsiteX1" fmla="*/ 1450122 w 9139395"/>
              <a:gd name="connsiteY1" fmla="*/ 181107 h 2754345"/>
              <a:gd name="connsiteX2" fmla="*/ 1533249 w 9139395"/>
              <a:gd name="connsiteY2" fmla="*/ 2301274 h 2754345"/>
              <a:gd name="connsiteX3" fmla="*/ 9139395 w 9139395"/>
              <a:gd name="connsiteY3" fmla="*/ 2754345 h 2754345"/>
              <a:gd name="connsiteX4" fmla="*/ 0 w 9139395"/>
              <a:gd name="connsiteY4" fmla="*/ 2754345 h 2754345"/>
              <a:gd name="connsiteX5" fmla="*/ 0 w 9139395"/>
              <a:gd name="connsiteY5" fmla="*/ 195383 h 2754345"/>
              <a:gd name="connsiteX0" fmla="*/ 0 w 9139395"/>
              <a:gd name="connsiteY0" fmla="*/ 15748 h 2574710"/>
              <a:gd name="connsiteX1" fmla="*/ 1450122 w 9139395"/>
              <a:gd name="connsiteY1" fmla="*/ 1472 h 2574710"/>
              <a:gd name="connsiteX2" fmla="*/ 1533249 w 9139395"/>
              <a:gd name="connsiteY2" fmla="*/ 2121639 h 2574710"/>
              <a:gd name="connsiteX3" fmla="*/ 9139395 w 9139395"/>
              <a:gd name="connsiteY3" fmla="*/ 2574710 h 2574710"/>
              <a:gd name="connsiteX4" fmla="*/ 0 w 9139395"/>
              <a:gd name="connsiteY4" fmla="*/ 2574710 h 2574710"/>
              <a:gd name="connsiteX5" fmla="*/ 0 w 9139395"/>
              <a:gd name="connsiteY5" fmla="*/ 15748 h 2574710"/>
              <a:gd name="connsiteX0" fmla="*/ 0 w 9139395"/>
              <a:gd name="connsiteY0" fmla="*/ 15748 h 2574710"/>
              <a:gd name="connsiteX1" fmla="*/ 1450122 w 9139395"/>
              <a:gd name="connsiteY1" fmla="*/ 1472 h 2574710"/>
              <a:gd name="connsiteX2" fmla="*/ 1533249 w 9139395"/>
              <a:gd name="connsiteY2" fmla="*/ 2121639 h 2574710"/>
              <a:gd name="connsiteX3" fmla="*/ 9139395 w 9139395"/>
              <a:gd name="connsiteY3" fmla="*/ 2107363 h 2574710"/>
              <a:gd name="connsiteX4" fmla="*/ 9139395 w 9139395"/>
              <a:gd name="connsiteY4" fmla="*/ 2574710 h 2574710"/>
              <a:gd name="connsiteX5" fmla="*/ 0 w 9139395"/>
              <a:gd name="connsiteY5" fmla="*/ 2574710 h 2574710"/>
              <a:gd name="connsiteX6" fmla="*/ 0 w 9139395"/>
              <a:gd name="connsiteY6" fmla="*/ 15748 h 2574710"/>
              <a:gd name="connsiteX0" fmla="*/ 0 w 9139395"/>
              <a:gd name="connsiteY0" fmla="*/ 15748 h 2574710"/>
              <a:gd name="connsiteX1" fmla="*/ 1450122 w 9139395"/>
              <a:gd name="connsiteY1" fmla="*/ 1472 h 2574710"/>
              <a:gd name="connsiteX2" fmla="*/ 1533249 w 9139395"/>
              <a:gd name="connsiteY2" fmla="*/ 2121639 h 2574710"/>
              <a:gd name="connsiteX3" fmla="*/ 9139395 w 9139395"/>
              <a:gd name="connsiteY3" fmla="*/ 2107363 h 2574710"/>
              <a:gd name="connsiteX4" fmla="*/ 9139395 w 9139395"/>
              <a:gd name="connsiteY4" fmla="*/ 2574710 h 2574710"/>
              <a:gd name="connsiteX5" fmla="*/ 0 w 9139395"/>
              <a:gd name="connsiteY5" fmla="*/ 2574710 h 2574710"/>
              <a:gd name="connsiteX6" fmla="*/ 0 w 9139395"/>
              <a:gd name="connsiteY6" fmla="*/ 15748 h 2574710"/>
              <a:gd name="connsiteX0" fmla="*/ 0 w 9139395"/>
              <a:gd name="connsiteY0" fmla="*/ 15748 h 2574710"/>
              <a:gd name="connsiteX1" fmla="*/ 1450122 w 9139395"/>
              <a:gd name="connsiteY1" fmla="*/ 1472 h 2574710"/>
              <a:gd name="connsiteX2" fmla="*/ 1533249 w 9139395"/>
              <a:gd name="connsiteY2" fmla="*/ 2121639 h 2574710"/>
              <a:gd name="connsiteX3" fmla="*/ 9139395 w 9139395"/>
              <a:gd name="connsiteY3" fmla="*/ 2107363 h 2574710"/>
              <a:gd name="connsiteX4" fmla="*/ 9139395 w 9139395"/>
              <a:gd name="connsiteY4" fmla="*/ 2574710 h 2574710"/>
              <a:gd name="connsiteX5" fmla="*/ 0 w 9139395"/>
              <a:gd name="connsiteY5" fmla="*/ 2574710 h 2574710"/>
              <a:gd name="connsiteX6" fmla="*/ 0 w 9139395"/>
              <a:gd name="connsiteY6" fmla="*/ 15748 h 2574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39395" h="2574710">
                <a:moveTo>
                  <a:pt x="0" y="15748"/>
                </a:moveTo>
                <a:cubicBezTo>
                  <a:pt x="1447033" y="2512"/>
                  <a:pt x="-21615" y="-2859"/>
                  <a:pt x="1450122" y="1472"/>
                </a:cubicBezTo>
                <a:lnTo>
                  <a:pt x="1533249" y="2121639"/>
                </a:lnTo>
                <a:lnTo>
                  <a:pt x="9139395" y="2107363"/>
                </a:lnTo>
                <a:lnTo>
                  <a:pt x="9139395" y="2574710"/>
                </a:lnTo>
                <a:lnTo>
                  <a:pt x="0" y="2574710"/>
                </a:lnTo>
                <a:lnTo>
                  <a:pt x="0" y="15748"/>
                </a:lnTo>
                <a:close/>
              </a:path>
            </a:pathLst>
          </a:custGeom>
          <a:solidFill>
            <a:srgbClr val="FFFFFF">
              <a:alpha val="30196"/>
            </a:srgbClr>
          </a:solidFill>
          <a:ln w="127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37" name="Text Placeholder 210"/>
          <p:cNvSpPr>
            <a:spLocks noGrp="1"/>
          </p:cNvSpPr>
          <p:nvPr>
            <p:ph type="body" sz="quarter" idx="18" hasCustomPrompt="1"/>
          </p:nvPr>
        </p:nvSpPr>
        <p:spPr>
          <a:xfrm>
            <a:off x="5828053" y="1444100"/>
            <a:ext cx="971550" cy="304699"/>
          </a:xfrm>
          <a:prstGeom prst="rect">
            <a:avLst/>
          </a:prstGeom>
        </p:spPr>
        <p:txBody>
          <a:bodyPr vert="horz" wrap="square" lIns="0" tIns="0" rIns="0" bIns="0" rtlCol="0" anchor="ctr" anchorCtr="1">
            <a:spAutoFit/>
          </a:bodyPr>
          <a:lstStyle>
            <a:lvl1pPr marL="171450" indent="-171450" algn="ctr">
              <a:buFont typeface="Arial" panose="020B0604020202020204" pitchFamily="34" charset="0"/>
              <a:buNone/>
              <a:defRPr kumimoji="0" lang="en-US" sz="1100" b="1" i="0" u="none" strike="noStrike" kern="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defRPr>
            </a:lvl1pPr>
          </a:lstStyle>
          <a:p>
            <a:pPr marL="0" marR="0" lvl="0" indent="0" algn="ctr" defTabSz="711200" fontAlgn="auto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tabLst/>
            </a:pPr>
            <a:r>
              <a:rPr lang="en-US"/>
              <a:t>Click to add text</a:t>
            </a:r>
          </a:p>
        </p:txBody>
      </p:sp>
      <p:sp>
        <p:nvSpPr>
          <p:cNvPr id="39" name="Text Placeholder 210"/>
          <p:cNvSpPr>
            <a:spLocks noGrp="1"/>
          </p:cNvSpPr>
          <p:nvPr>
            <p:ph type="body" sz="quarter" idx="20" hasCustomPrompt="1"/>
          </p:nvPr>
        </p:nvSpPr>
        <p:spPr>
          <a:xfrm>
            <a:off x="4722223" y="3181441"/>
            <a:ext cx="971550" cy="304699"/>
          </a:xfrm>
          <a:prstGeom prst="rect">
            <a:avLst/>
          </a:prstGeom>
        </p:spPr>
        <p:txBody>
          <a:bodyPr vert="horz" wrap="square" lIns="0" tIns="0" rIns="0" bIns="0" rtlCol="0" anchor="ctr" anchorCtr="1">
            <a:spAutoFit/>
          </a:bodyPr>
          <a:lstStyle>
            <a:lvl1pPr marL="171450" indent="-171450" algn="ctr">
              <a:buFont typeface="Arial" panose="020B0604020202020204" pitchFamily="34" charset="0"/>
              <a:buNone/>
              <a:defRPr kumimoji="0" lang="en-US" sz="1100" b="1" i="0" u="none" strike="noStrike" kern="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defRPr>
            </a:lvl1pPr>
          </a:lstStyle>
          <a:p>
            <a:pPr marL="0" marR="0" lvl="0" indent="0" algn="ctr" defTabSz="711200" fontAlgn="auto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tabLst/>
            </a:pPr>
            <a:r>
              <a:rPr lang="en-US"/>
              <a:t>Click to add text</a:t>
            </a:r>
          </a:p>
        </p:txBody>
      </p:sp>
      <p:sp>
        <p:nvSpPr>
          <p:cNvPr id="40" name="Text Placeholder 210"/>
          <p:cNvSpPr>
            <a:spLocks noGrp="1"/>
          </p:cNvSpPr>
          <p:nvPr>
            <p:ph type="body" sz="quarter" idx="21" hasCustomPrompt="1"/>
          </p:nvPr>
        </p:nvSpPr>
        <p:spPr>
          <a:xfrm>
            <a:off x="6929821" y="3181441"/>
            <a:ext cx="971550" cy="304699"/>
          </a:xfrm>
          <a:prstGeom prst="rect">
            <a:avLst/>
          </a:prstGeom>
        </p:spPr>
        <p:txBody>
          <a:bodyPr vert="horz" wrap="square" lIns="0" tIns="0" rIns="0" bIns="0" rtlCol="0" anchor="ctr" anchorCtr="1">
            <a:spAutoFit/>
          </a:bodyPr>
          <a:lstStyle>
            <a:lvl1pPr marL="171450" indent="-171450" algn="ctr">
              <a:buFont typeface="Arial" panose="020B0604020202020204" pitchFamily="34" charset="0"/>
              <a:buNone/>
              <a:defRPr kumimoji="0" lang="en-US" sz="1100" b="1" i="0" u="none" strike="noStrike" kern="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defRPr>
            </a:lvl1pPr>
          </a:lstStyle>
          <a:p>
            <a:pPr marL="0" marR="0" lvl="0" indent="0" algn="ctr" defTabSz="711200" fontAlgn="auto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tabLst/>
            </a:pPr>
            <a:r>
              <a:rPr lang="en-US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1145548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utions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Freeform 5">
            <a:hlinkClick r:id="" action="ppaction://noaction"/>
          </p:cNvPr>
          <p:cNvSpPr>
            <a:spLocks/>
          </p:cNvSpPr>
          <p:nvPr userDrawn="1">
            <p:custDataLst>
              <p:tags r:id="rId1"/>
            </p:custDataLst>
          </p:nvPr>
        </p:nvSpPr>
        <p:spPr bwMode="auto">
          <a:xfrm>
            <a:off x="5646136" y="2191200"/>
            <a:ext cx="1326586" cy="1112893"/>
          </a:xfrm>
          <a:prstGeom prst="hexagon">
            <a:avLst/>
          </a:prstGeom>
          <a:solidFill>
            <a:schemeClr val="bg1"/>
          </a:solidFill>
          <a:ln w="9525" cap="rnd" cmpd="sng">
            <a:solidFill>
              <a:schemeClr val="accent3"/>
            </a:solidFill>
            <a:prstDash val="solid"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anchor="ctr" anchorCtr="1">
            <a:noAutofit/>
          </a:bodyPr>
          <a:lstStyle/>
          <a:p>
            <a:pPr marR="0" lvl="0" indent="0" algn="ctr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000346"/>
              </a:solidFill>
              <a:effectLst/>
              <a:uLnTx/>
              <a:uFillTx/>
            </a:endParaRPr>
          </a:p>
        </p:txBody>
      </p:sp>
      <p:sp>
        <p:nvSpPr>
          <p:cNvPr id="134" name="Freeform 6">
            <a:hlinkClick r:id="" action="ppaction://noaction"/>
          </p:cNvPr>
          <p:cNvSpPr>
            <a:spLocks/>
          </p:cNvSpPr>
          <p:nvPr userDrawn="1">
            <p:custDataLst>
              <p:tags r:id="rId2"/>
            </p:custDataLst>
          </p:nvPr>
        </p:nvSpPr>
        <p:spPr bwMode="auto">
          <a:xfrm>
            <a:off x="6747348" y="1600283"/>
            <a:ext cx="1324354" cy="1115286"/>
          </a:xfrm>
          <a:prstGeom prst="hexagon">
            <a:avLst/>
          </a:prstGeom>
          <a:solidFill>
            <a:schemeClr val="bg1"/>
          </a:solidFill>
          <a:ln w="9525" cap="rnd" cmpd="sng">
            <a:solidFill>
              <a:schemeClr val="accent3"/>
            </a:solidFill>
            <a:prstDash val="solid"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anchor="ctr" anchorCtr="1">
            <a:noAutofit/>
          </a:bodyPr>
          <a:lstStyle/>
          <a:p>
            <a:pPr marR="0" lvl="0" indent="0" algn="ctr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000346"/>
              </a:solidFill>
              <a:effectLst/>
              <a:uLnTx/>
              <a:uFillTx/>
            </a:endParaRPr>
          </a:p>
        </p:txBody>
      </p:sp>
      <p:sp>
        <p:nvSpPr>
          <p:cNvPr id="137" name="Freeform 4">
            <a:hlinkClick r:id="" action="ppaction://noaction"/>
          </p:cNvPr>
          <p:cNvSpPr>
            <a:spLocks/>
          </p:cNvSpPr>
          <p:nvPr userDrawn="1">
            <p:custDataLst>
              <p:tags r:id="rId3"/>
            </p:custDataLst>
          </p:nvPr>
        </p:nvSpPr>
        <p:spPr bwMode="auto">
          <a:xfrm>
            <a:off x="4547156" y="1600283"/>
            <a:ext cx="1324354" cy="1115286"/>
          </a:xfrm>
          <a:prstGeom prst="hexagon">
            <a:avLst/>
          </a:prstGeom>
          <a:solidFill>
            <a:schemeClr val="bg1"/>
          </a:solidFill>
          <a:ln w="9525" cap="rnd" cmpd="sng">
            <a:solidFill>
              <a:schemeClr val="accent3"/>
            </a:solidFill>
            <a:prstDash val="solid"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anchor="ctr" anchorCtr="1">
            <a:noAutofit/>
          </a:bodyPr>
          <a:lstStyle/>
          <a:p>
            <a:pPr marR="0" lvl="0" indent="0" algn="ctr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000346"/>
              </a:solidFill>
              <a:effectLst/>
              <a:uLnTx/>
              <a:uFillTx/>
            </a:endParaRPr>
          </a:p>
        </p:txBody>
      </p:sp>
      <p:sp>
        <p:nvSpPr>
          <p:cNvPr id="211" name="Text Placeholder 210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4722077" y="2002363"/>
            <a:ext cx="971550" cy="304699"/>
          </a:xfrm>
          <a:prstGeom prst="rect">
            <a:avLst/>
          </a:prstGeom>
        </p:spPr>
        <p:txBody>
          <a:bodyPr vert="horz" wrap="square" lIns="0" tIns="0" rIns="0" bIns="0" rtlCol="0" anchor="ctr" anchorCtr="1">
            <a:spAutoFit/>
          </a:bodyPr>
          <a:lstStyle>
            <a:lvl1pPr marL="171450" indent="-171450" algn="ctr">
              <a:buFont typeface="Arial" panose="020B0604020202020204" pitchFamily="34" charset="0"/>
              <a:buNone/>
              <a:defRPr kumimoji="0" lang="en-US" sz="1100" b="1" i="0" u="none" strike="noStrike" kern="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defRPr>
            </a:lvl1pPr>
          </a:lstStyle>
          <a:p>
            <a:pPr marL="0" marR="0" lvl="0" indent="0" algn="ctr" defTabSz="711200" fontAlgn="auto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tabLst/>
            </a:pPr>
            <a:r>
              <a:rPr lang="en-US"/>
              <a:t>Click to add text</a:t>
            </a:r>
          </a:p>
        </p:txBody>
      </p:sp>
      <p:sp>
        <p:nvSpPr>
          <p:cNvPr id="213" name="Text Placeholder 210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6931877" y="2011424"/>
            <a:ext cx="971550" cy="304699"/>
          </a:xfrm>
          <a:prstGeom prst="rect">
            <a:avLst/>
          </a:prstGeom>
        </p:spPr>
        <p:txBody>
          <a:bodyPr vert="horz" wrap="square" lIns="0" tIns="0" rIns="0" bIns="0" rtlCol="0" anchor="ctr" anchorCtr="1">
            <a:spAutoFit/>
          </a:bodyPr>
          <a:lstStyle>
            <a:lvl1pPr marL="0" marR="0" indent="0" algn="ctr" defTabSz="711200" fontAlgn="auto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en-US" sz="1100" b="1" i="0" u="none" strike="noStrike" kern="0" cap="none" spc="0" normalizeH="0" baseline="0" dirty="0" smtClean="0">
                <a:ln>
                  <a:noFill/>
                </a:ln>
                <a:effectLst/>
                <a:uLnTx/>
                <a:uFillTx/>
              </a:defRPr>
            </a:lvl1pPr>
          </a:lstStyle>
          <a:p>
            <a:pPr marL="0" marR="0" lvl="0" indent="0" algn="ctr" defTabSz="711200" fontAlgn="auto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tabLst/>
            </a:pPr>
            <a:r>
              <a:rPr lang="en-US"/>
              <a:t>Click to add text</a:t>
            </a:r>
          </a:p>
        </p:txBody>
      </p:sp>
      <p:sp>
        <p:nvSpPr>
          <p:cNvPr id="214" name="Text Placeholder 210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826977" y="2602916"/>
            <a:ext cx="971550" cy="304699"/>
          </a:xfrm>
          <a:prstGeom prst="rect">
            <a:avLst/>
          </a:prstGeom>
        </p:spPr>
        <p:txBody>
          <a:bodyPr vert="horz" wrap="square" lIns="0" tIns="0" rIns="0" bIns="0" rtlCol="0" anchor="ctr" anchorCtr="1">
            <a:spAutoFit/>
          </a:bodyPr>
          <a:lstStyle>
            <a:lvl1pPr marL="0" marR="0" indent="0" algn="ctr" defTabSz="711200" fontAlgn="auto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en-US" sz="1100" b="1" i="0" u="none" strike="noStrike" kern="0" cap="none" spc="0" normalizeH="0" baseline="0" dirty="0" smtClean="0">
                <a:ln>
                  <a:noFill/>
                </a:ln>
                <a:effectLst/>
                <a:uLnTx/>
                <a:uFillTx/>
              </a:defRPr>
            </a:lvl1pPr>
          </a:lstStyle>
          <a:p>
            <a:pPr marL="0" marR="0" lvl="0" indent="0" algn="ctr" defTabSz="711200" fontAlgn="auto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tabLst/>
            </a:pPr>
            <a:r>
              <a:rPr lang="en-US"/>
              <a:t>Click to add text</a:t>
            </a:r>
          </a:p>
        </p:txBody>
      </p:sp>
      <p:sp>
        <p:nvSpPr>
          <p:cNvPr id="6" name="Title 5"/>
          <p:cNvSpPr>
            <a:spLocks noGrp="1"/>
          </p:cNvSpPr>
          <p:nvPr userDrawn="1">
            <p:ph type="title" hasCustomPrompt="1"/>
          </p:nvPr>
        </p:nvSpPr>
        <p:spPr/>
        <p:txBody>
          <a:bodyPr/>
          <a:lstStyle/>
          <a:p>
            <a:r>
              <a:rPr lang="en-US"/>
              <a:t>Click to add text</a:t>
            </a:r>
          </a:p>
        </p:txBody>
      </p:sp>
      <p:sp>
        <p:nvSpPr>
          <p:cNvPr id="55" name="Freeform 4">
            <a:hlinkClick r:id="" action="ppaction://noaction"/>
          </p:cNvPr>
          <p:cNvSpPr>
            <a:spLocks/>
          </p:cNvSpPr>
          <p:nvPr userDrawn="1">
            <p:custDataLst>
              <p:tags r:id="rId4"/>
            </p:custDataLst>
          </p:nvPr>
        </p:nvSpPr>
        <p:spPr bwMode="auto">
          <a:xfrm>
            <a:off x="4550627" y="2769887"/>
            <a:ext cx="1324354" cy="1115286"/>
          </a:xfrm>
          <a:prstGeom prst="hexagon">
            <a:avLst/>
          </a:prstGeom>
          <a:solidFill>
            <a:srgbClr val="FFFFFF"/>
          </a:solidFill>
          <a:ln w="9525" cap="rnd" cmpd="sng">
            <a:solidFill>
              <a:schemeClr val="accent3"/>
            </a:solidFill>
            <a:prstDash val="solid"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anchor="ctr" anchorCtr="1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000346"/>
              </a:solidFill>
              <a:effectLst/>
              <a:uLnTx/>
              <a:uFillTx/>
            </a:endParaRPr>
          </a:p>
        </p:txBody>
      </p:sp>
      <p:sp>
        <p:nvSpPr>
          <p:cNvPr id="56" name="Freeform 4">
            <a:hlinkClick r:id="" action="ppaction://noaction"/>
          </p:cNvPr>
          <p:cNvSpPr>
            <a:spLocks/>
          </p:cNvSpPr>
          <p:nvPr userDrawn="1">
            <p:custDataLst>
              <p:tags r:id="rId5"/>
            </p:custDataLst>
          </p:nvPr>
        </p:nvSpPr>
        <p:spPr bwMode="auto">
          <a:xfrm>
            <a:off x="6760427" y="2773697"/>
            <a:ext cx="1324354" cy="1115286"/>
          </a:xfrm>
          <a:prstGeom prst="hexagon">
            <a:avLst/>
          </a:prstGeom>
          <a:solidFill>
            <a:srgbClr val="FFFFFF"/>
          </a:solidFill>
          <a:ln w="9525" cap="rnd" cmpd="sng">
            <a:solidFill>
              <a:schemeClr val="accent3"/>
            </a:solidFill>
            <a:prstDash val="solid"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anchor="ctr" anchorCtr="1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000346"/>
              </a:solidFill>
              <a:effectLst/>
              <a:uLnTx/>
              <a:uFillTx/>
            </a:endParaRPr>
          </a:p>
        </p:txBody>
      </p:sp>
      <p:sp>
        <p:nvSpPr>
          <p:cNvPr id="219" name="Text Placeholder 218"/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1872001" y="1017673"/>
            <a:ext cx="1944000" cy="3448050"/>
          </a:xfrm>
          <a:prstGeom prst="roundRect">
            <a:avLst>
              <a:gd name="adj" fmla="val 8804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anchor="ctr">
            <a:normAutofit/>
          </a:bodyPr>
          <a:lstStyle>
            <a:lvl1pPr marL="243450" marR="0" indent="-1714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lang="en-US" sz="1000" kern="1200" dirty="0" smtClean="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1pPr>
            <a:lvl5pPr marL="1828800" indent="0">
              <a:buNone/>
              <a:defRPr/>
            </a:lvl5pPr>
          </a:lstStyle>
          <a:p>
            <a:pPr marL="180000" marR="0" lvl="0" indent="-1080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Click to add text</a:t>
            </a:r>
          </a:p>
        </p:txBody>
      </p:sp>
      <p:sp>
        <p:nvSpPr>
          <p:cNvPr id="69" name="AutoShape 15"/>
          <p:cNvSpPr>
            <a:spLocks noChangeArrowheads="1"/>
          </p:cNvSpPr>
          <p:nvPr userDrawn="1"/>
        </p:nvSpPr>
        <p:spPr bwMode="gray">
          <a:xfrm>
            <a:off x="1450536" y="4790804"/>
            <a:ext cx="1568573" cy="283857"/>
          </a:xfrm>
          <a:prstGeom prst="homePlate">
            <a:avLst>
              <a:gd name="adj" fmla="val 30359"/>
            </a:avLst>
          </a:prstGeom>
          <a:gradFill rotWithShape="1">
            <a:gsLst>
              <a:gs pos="0">
                <a:srgbClr val="E3E3E3"/>
              </a:gs>
              <a:gs pos="100000">
                <a:srgbClr val="B2B2B2"/>
              </a:gs>
            </a:gsLst>
            <a:lin ang="2700000" scaled="1"/>
          </a:gradFill>
          <a:ln w="19050" algn="ctr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lIns="72000" tIns="90000" rIns="72000" bIns="9000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1">
                <a:ln>
                  <a:noFill/>
                </a:ln>
                <a:solidFill>
                  <a:srgbClr val="8E8E8E">
                    <a:lumMod val="75000"/>
                  </a:srgbClr>
                </a:solidFill>
                <a:effectLst/>
                <a:uLnTx/>
                <a:uFillTx/>
              </a:rPr>
              <a:t> Pre-Clinical</a:t>
            </a:r>
          </a:p>
        </p:txBody>
      </p:sp>
      <p:sp>
        <p:nvSpPr>
          <p:cNvPr id="70" name="AutoShape 16"/>
          <p:cNvSpPr>
            <a:spLocks noChangeArrowheads="1"/>
          </p:cNvSpPr>
          <p:nvPr userDrawn="1"/>
        </p:nvSpPr>
        <p:spPr bwMode="gray">
          <a:xfrm>
            <a:off x="2894108" y="4790804"/>
            <a:ext cx="1568900" cy="283857"/>
          </a:xfrm>
          <a:prstGeom prst="chevron">
            <a:avLst>
              <a:gd name="adj" fmla="val 30294"/>
            </a:avLst>
          </a:prstGeom>
          <a:gradFill rotWithShape="1">
            <a:gsLst>
              <a:gs pos="0">
                <a:srgbClr val="E3E3E3"/>
              </a:gs>
              <a:gs pos="100000">
                <a:srgbClr val="B2B2B2"/>
              </a:gs>
            </a:gsLst>
            <a:lin ang="2700000" scaled="1"/>
          </a:gradFill>
          <a:ln w="19050" algn="ctr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lIns="72000" tIns="90000" rIns="72000" bIns="9000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1">
                <a:ln>
                  <a:noFill/>
                </a:ln>
                <a:solidFill>
                  <a:srgbClr val="8E8E8E">
                    <a:lumMod val="75000"/>
                  </a:srgbClr>
                </a:solidFill>
                <a:effectLst/>
                <a:uLnTx/>
                <a:uFillTx/>
              </a:rPr>
              <a:t>Early Clinical Dev.</a:t>
            </a:r>
          </a:p>
        </p:txBody>
      </p:sp>
      <p:sp>
        <p:nvSpPr>
          <p:cNvPr id="71" name="AutoShape 16"/>
          <p:cNvSpPr>
            <a:spLocks noChangeArrowheads="1"/>
          </p:cNvSpPr>
          <p:nvPr userDrawn="1"/>
        </p:nvSpPr>
        <p:spPr bwMode="gray">
          <a:xfrm>
            <a:off x="4337680" y="4790804"/>
            <a:ext cx="1546032" cy="283857"/>
          </a:xfrm>
          <a:prstGeom prst="chevron">
            <a:avLst>
              <a:gd name="adj" fmla="val 30294"/>
            </a:avLst>
          </a:prstGeom>
          <a:gradFill rotWithShape="1">
            <a:gsLst>
              <a:gs pos="0">
                <a:srgbClr val="E3E3E3"/>
              </a:gs>
              <a:gs pos="100000">
                <a:srgbClr val="B2B2B2"/>
              </a:gs>
            </a:gsLst>
            <a:lin ang="2700000" scaled="1"/>
          </a:gradFill>
          <a:ln w="19050" algn="ctr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lIns="72000" tIns="90000" rIns="72000" bIns="9000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1">
                <a:ln>
                  <a:noFill/>
                </a:ln>
                <a:solidFill>
                  <a:srgbClr val="8E8E8E">
                    <a:lumMod val="75000"/>
                  </a:srgbClr>
                </a:solidFill>
                <a:effectLst/>
                <a:uLnTx/>
                <a:uFillTx/>
              </a:rPr>
              <a:t> Late Clinical Dev.</a:t>
            </a:r>
          </a:p>
        </p:txBody>
      </p:sp>
      <p:sp>
        <p:nvSpPr>
          <p:cNvPr id="72" name="AutoShape 16"/>
          <p:cNvSpPr>
            <a:spLocks noChangeArrowheads="1"/>
          </p:cNvSpPr>
          <p:nvPr userDrawn="1"/>
        </p:nvSpPr>
        <p:spPr bwMode="gray">
          <a:xfrm>
            <a:off x="5781253" y="4790804"/>
            <a:ext cx="1546359" cy="283857"/>
          </a:xfrm>
          <a:prstGeom prst="chevron">
            <a:avLst>
              <a:gd name="adj" fmla="val 30294"/>
            </a:avLst>
          </a:prstGeom>
          <a:gradFill rotWithShape="1">
            <a:gsLst>
              <a:gs pos="0">
                <a:srgbClr val="E3E3E3"/>
              </a:gs>
              <a:gs pos="100000">
                <a:srgbClr val="B2B2B2"/>
              </a:gs>
            </a:gsLst>
            <a:lin ang="2700000" scaled="1"/>
          </a:gradFill>
          <a:ln w="19050" algn="ctr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lIns="72000" tIns="90000" rIns="72000" bIns="9000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1">
                <a:ln>
                  <a:noFill/>
                </a:ln>
                <a:solidFill>
                  <a:srgbClr val="8E8E8E">
                    <a:lumMod val="75000"/>
                  </a:srgbClr>
                </a:solidFill>
                <a:effectLst/>
                <a:uLnTx/>
                <a:uFillTx/>
              </a:rPr>
              <a:t> Registration</a:t>
            </a:r>
          </a:p>
        </p:txBody>
      </p:sp>
      <p:sp>
        <p:nvSpPr>
          <p:cNvPr id="73" name="AutoShape 16"/>
          <p:cNvSpPr>
            <a:spLocks noChangeArrowheads="1"/>
          </p:cNvSpPr>
          <p:nvPr userDrawn="1"/>
        </p:nvSpPr>
        <p:spPr bwMode="gray">
          <a:xfrm>
            <a:off x="7224824" y="4790804"/>
            <a:ext cx="1836627" cy="283857"/>
          </a:xfrm>
          <a:prstGeom prst="chevron">
            <a:avLst>
              <a:gd name="adj" fmla="val 30294"/>
            </a:avLst>
          </a:prstGeom>
          <a:gradFill rotWithShape="1">
            <a:gsLst>
              <a:gs pos="0">
                <a:srgbClr val="E3E3E3"/>
              </a:gs>
              <a:gs pos="100000">
                <a:srgbClr val="B2B2B2"/>
              </a:gs>
            </a:gsLst>
            <a:lin ang="2700000" scaled="1"/>
          </a:gradFill>
          <a:ln w="19050" algn="ctr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lIns="72000" tIns="90000" rIns="72000" bIns="9000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1">
                <a:ln>
                  <a:noFill/>
                </a:ln>
                <a:solidFill>
                  <a:srgbClr val="8E8E8E">
                    <a:lumMod val="75000"/>
                  </a:srgbClr>
                </a:solidFill>
                <a:effectLst/>
                <a:uLnTx/>
                <a:uFillTx/>
              </a:rPr>
              <a:t>Launch &amp; Life Cycle</a:t>
            </a:r>
          </a:p>
        </p:txBody>
      </p:sp>
      <p:cxnSp>
        <p:nvCxnSpPr>
          <p:cNvPr id="74" name="Straight Connector 73"/>
          <p:cNvCxnSpPr/>
          <p:nvPr userDrawn="1"/>
        </p:nvCxnSpPr>
        <p:spPr>
          <a:xfrm flipH="1" flipV="1">
            <a:off x="1519964" y="4790804"/>
            <a:ext cx="7463184" cy="26497"/>
          </a:xfrm>
          <a:prstGeom prst="line">
            <a:avLst/>
          </a:prstGeom>
          <a:noFill/>
          <a:ln w="28575" cap="flat" cmpd="sng" algn="ctr">
            <a:solidFill>
              <a:schemeClr val="accent3"/>
            </a:solidFill>
            <a:prstDash val="solid"/>
          </a:ln>
          <a:effectLst/>
        </p:spPr>
      </p:cxnSp>
      <p:grpSp>
        <p:nvGrpSpPr>
          <p:cNvPr id="75" name="Group 74"/>
          <p:cNvGrpSpPr/>
          <p:nvPr userDrawn="1"/>
        </p:nvGrpSpPr>
        <p:grpSpPr>
          <a:xfrm>
            <a:off x="29384" y="3349110"/>
            <a:ext cx="1723122" cy="1610005"/>
            <a:chOff x="29384" y="3349110"/>
            <a:chExt cx="1723122" cy="1610005"/>
          </a:xfrm>
        </p:grpSpPr>
        <p:sp>
          <p:nvSpPr>
            <p:cNvPr id="76" name="Rectangle 81"/>
            <p:cNvSpPr/>
            <p:nvPr userDrawn="1"/>
          </p:nvSpPr>
          <p:spPr>
            <a:xfrm>
              <a:off x="1243044" y="3352469"/>
              <a:ext cx="509462" cy="1606646"/>
            </a:xfrm>
            <a:custGeom>
              <a:avLst/>
              <a:gdLst>
                <a:gd name="connsiteX0" fmla="*/ 0 w 1224136"/>
                <a:gd name="connsiteY0" fmla="*/ 0 h 2159132"/>
                <a:gd name="connsiteX1" fmla="*/ 1224136 w 1224136"/>
                <a:gd name="connsiteY1" fmla="*/ 0 h 2159132"/>
                <a:gd name="connsiteX2" fmla="*/ 1224136 w 1224136"/>
                <a:gd name="connsiteY2" fmla="*/ 2159132 h 2159132"/>
                <a:gd name="connsiteX3" fmla="*/ 0 w 1224136"/>
                <a:gd name="connsiteY3" fmla="*/ 2159132 h 2159132"/>
                <a:gd name="connsiteX4" fmla="*/ 0 w 1224136"/>
                <a:gd name="connsiteY4" fmla="*/ 0 h 2159132"/>
                <a:gd name="connsiteX0" fmla="*/ 0 w 1224136"/>
                <a:gd name="connsiteY0" fmla="*/ 0 h 2159132"/>
                <a:gd name="connsiteX1" fmla="*/ 528811 w 1224136"/>
                <a:gd name="connsiteY1" fmla="*/ 1281112 h 2159132"/>
                <a:gd name="connsiteX2" fmla="*/ 1224136 w 1224136"/>
                <a:gd name="connsiteY2" fmla="*/ 2159132 h 2159132"/>
                <a:gd name="connsiteX3" fmla="*/ 0 w 1224136"/>
                <a:gd name="connsiteY3" fmla="*/ 2159132 h 2159132"/>
                <a:gd name="connsiteX4" fmla="*/ 0 w 1224136"/>
                <a:gd name="connsiteY4" fmla="*/ 0 h 2159132"/>
                <a:gd name="connsiteX0" fmla="*/ 0 w 1224136"/>
                <a:gd name="connsiteY0" fmla="*/ 0 h 2159132"/>
                <a:gd name="connsiteX1" fmla="*/ 319261 w 1224136"/>
                <a:gd name="connsiteY1" fmla="*/ 1943100 h 2159132"/>
                <a:gd name="connsiteX2" fmla="*/ 1224136 w 1224136"/>
                <a:gd name="connsiteY2" fmla="*/ 2159132 h 2159132"/>
                <a:gd name="connsiteX3" fmla="*/ 0 w 1224136"/>
                <a:gd name="connsiteY3" fmla="*/ 2159132 h 2159132"/>
                <a:gd name="connsiteX4" fmla="*/ 0 w 1224136"/>
                <a:gd name="connsiteY4" fmla="*/ 0 h 2159132"/>
                <a:gd name="connsiteX0" fmla="*/ 0 w 1224136"/>
                <a:gd name="connsiteY0" fmla="*/ 0 h 2159132"/>
                <a:gd name="connsiteX1" fmla="*/ 424036 w 1224136"/>
                <a:gd name="connsiteY1" fmla="*/ 2000250 h 2159132"/>
                <a:gd name="connsiteX2" fmla="*/ 1224136 w 1224136"/>
                <a:gd name="connsiteY2" fmla="*/ 2159132 h 2159132"/>
                <a:gd name="connsiteX3" fmla="*/ 0 w 1224136"/>
                <a:gd name="connsiteY3" fmla="*/ 2159132 h 2159132"/>
                <a:gd name="connsiteX4" fmla="*/ 0 w 1224136"/>
                <a:gd name="connsiteY4" fmla="*/ 0 h 2159132"/>
                <a:gd name="connsiteX0" fmla="*/ 0 w 1224136"/>
                <a:gd name="connsiteY0" fmla="*/ 0 h 2159132"/>
                <a:gd name="connsiteX1" fmla="*/ 424036 w 1224136"/>
                <a:gd name="connsiteY1" fmla="*/ 1985963 h 2159132"/>
                <a:gd name="connsiteX2" fmla="*/ 1224136 w 1224136"/>
                <a:gd name="connsiteY2" fmla="*/ 2159132 h 2159132"/>
                <a:gd name="connsiteX3" fmla="*/ 0 w 1224136"/>
                <a:gd name="connsiteY3" fmla="*/ 2159132 h 2159132"/>
                <a:gd name="connsiteX4" fmla="*/ 0 w 1224136"/>
                <a:gd name="connsiteY4" fmla="*/ 0 h 2159132"/>
                <a:gd name="connsiteX0" fmla="*/ 0 w 1224136"/>
                <a:gd name="connsiteY0" fmla="*/ 0 h 2159132"/>
                <a:gd name="connsiteX1" fmla="*/ 433561 w 1224136"/>
                <a:gd name="connsiteY1" fmla="*/ 1857375 h 2159132"/>
                <a:gd name="connsiteX2" fmla="*/ 1224136 w 1224136"/>
                <a:gd name="connsiteY2" fmla="*/ 2159132 h 2159132"/>
                <a:gd name="connsiteX3" fmla="*/ 0 w 1224136"/>
                <a:gd name="connsiteY3" fmla="*/ 2159132 h 2159132"/>
                <a:gd name="connsiteX4" fmla="*/ 0 w 1224136"/>
                <a:gd name="connsiteY4" fmla="*/ 0 h 2159132"/>
                <a:gd name="connsiteX0" fmla="*/ 0 w 1212262"/>
                <a:gd name="connsiteY0" fmla="*/ 0 h 2159132"/>
                <a:gd name="connsiteX1" fmla="*/ 433561 w 1212262"/>
                <a:gd name="connsiteY1" fmla="*/ 1857375 h 2159132"/>
                <a:gd name="connsiteX2" fmla="*/ 1212262 w 1212262"/>
                <a:gd name="connsiteY2" fmla="*/ 2058192 h 2159132"/>
                <a:gd name="connsiteX3" fmla="*/ 0 w 1212262"/>
                <a:gd name="connsiteY3" fmla="*/ 2159132 h 2159132"/>
                <a:gd name="connsiteX4" fmla="*/ 0 w 1212262"/>
                <a:gd name="connsiteY4" fmla="*/ 0 h 2159132"/>
                <a:gd name="connsiteX0" fmla="*/ 0 w 1230370"/>
                <a:gd name="connsiteY0" fmla="*/ 0 h 2159132"/>
                <a:gd name="connsiteX1" fmla="*/ 433561 w 1230370"/>
                <a:gd name="connsiteY1" fmla="*/ 1857375 h 2159132"/>
                <a:gd name="connsiteX2" fmla="*/ 1230370 w 1230370"/>
                <a:gd name="connsiteY2" fmla="*/ 2071772 h 2159132"/>
                <a:gd name="connsiteX3" fmla="*/ 0 w 1230370"/>
                <a:gd name="connsiteY3" fmla="*/ 2159132 h 2159132"/>
                <a:gd name="connsiteX4" fmla="*/ 0 w 1230370"/>
                <a:gd name="connsiteY4" fmla="*/ 0 h 2159132"/>
                <a:gd name="connsiteX0" fmla="*/ 0 w 1033212"/>
                <a:gd name="connsiteY0" fmla="*/ 0 h 2159132"/>
                <a:gd name="connsiteX1" fmla="*/ 433561 w 1033212"/>
                <a:gd name="connsiteY1" fmla="*/ 1857375 h 2159132"/>
                <a:gd name="connsiteX2" fmla="*/ 1033212 w 1033212"/>
                <a:gd name="connsiteY2" fmla="*/ 1900897 h 2159132"/>
                <a:gd name="connsiteX3" fmla="*/ 0 w 1033212"/>
                <a:gd name="connsiteY3" fmla="*/ 2159132 h 2159132"/>
                <a:gd name="connsiteX4" fmla="*/ 0 w 1033212"/>
                <a:gd name="connsiteY4" fmla="*/ 0 h 2159132"/>
                <a:gd name="connsiteX0" fmla="*/ 0 w 1042736"/>
                <a:gd name="connsiteY0" fmla="*/ 0 h 1795764"/>
                <a:gd name="connsiteX1" fmla="*/ 443085 w 1042736"/>
                <a:gd name="connsiteY1" fmla="*/ 1494007 h 1795764"/>
                <a:gd name="connsiteX2" fmla="*/ 1042736 w 1042736"/>
                <a:gd name="connsiteY2" fmla="*/ 1537529 h 1795764"/>
                <a:gd name="connsiteX3" fmla="*/ 9524 w 1042736"/>
                <a:gd name="connsiteY3" fmla="*/ 1795764 h 1795764"/>
                <a:gd name="connsiteX4" fmla="*/ 0 w 1042736"/>
                <a:gd name="connsiteY4" fmla="*/ 0 h 1795764"/>
                <a:gd name="connsiteX0" fmla="*/ 14624 w 1033546"/>
                <a:gd name="connsiteY0" fmla="*/ 0 h 1795764"/>
                <a:gd name="connsiteX1" fmla="*/ 433895 w 1033546"/>
                <a:gd name="connsiteY1" fmla="*/ 1494007 h 1795764"/>
                <a:gd name="connsiteX2" fmla="*/ 1033546 w 1033546"/>
                <a:gd name="connsiteY2" fmla="*/ 1537529 h 1795764"/>
                <a:gd name="connsiteX3" fmla="*/ 334 w 1033546"/>
                <a:gd name="connsiteY3" fmla="*/ 1795764 h 1795764"/>
                <a:gd name="connsiteX4" fmla="*/ 14624 w 1033546"/>
                <a:gd name="connsiteY4" fmla="*/ 0 h 1795764"/>
                <a:gd name="connsiteX0" fmla="*/ 0 w 1018922"/>
                <a:gd name="connsiteY0" fmla="*/ 0 h 1795764"/>
                <a:gd name="connsiteX1" fmla="*/ 419271 w 1018922"/>
                <a:gd name="connsiteY1" fmla="*/ 1494007 h 1795764"/>
                <a:gd name="connsiteX2" fmla="*/ 1018922 w 1018922"/>
                <a:gd name="connsiteY2" fmla="*/ 1537529 h 1795764"/>
                <a:gd name="connsiteX3" fmla="*/ 4760 w 1018922"/>
                <a:gd name="connsiteY3" fmla="*/ 1795764 h 1795764"/>
                <a:gd name="connsiteX4" fmla="*/ 0 w 1018922"/>
                <a:gd name="connsiteY4" fmla="*/ 0 h 1795764"/>
                <a:gd name="connsiteX0" fmla="*/ 0 w 1018922"/>
                <a:gd name="connsiteY0" fmla="*/ 0 h 1714451"/>
                <a:gd name="connsiteX1" fmla="*/ 419271 w 1018922"/>
                <a:gd name="connsiteY1" fmla="*/ 1494007 h 1714451"/>
                <a:gd name="connsiteX2" fmla="*/ 1018922 w 1018922"/>
                <a:gd name="connsiteY2" fmla="*/ 1537529 h 1714451"/>
                <a:gd name="connsiteX3" fmla="*/ 9522 w 1018922"/>
                <a:gd name="connsiteY3" fmla="*/ 1714451 h 1714451"/>
                <a:gd name="connsiteX4" fmla="*/ 0 w 1018922"/>
                <a:gd name="connsiteY4" fmla="*/ 0 h 1714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8922" h="1714451">
                  <a:moveTo>
                    <a:pt x="0" y="0"/>
                  </a:moveTo>
                  <a:lnTo>
                    <a:pt x="419271" y="1494007"/>
                  </a:lnTo>
                  <a:lnTo>
                    <a:pt x="1018922" y="1537529"/>
                  </a:lnTo>
                  <a:lnTo>
                    <a:pt x="9522" y="1714451"/>
                  </a:lnTo>
                  <a:cubicBezTo>
                    <a:pt x="6347" y="1115863"/>
                    <a:pt x="3175" y="598588"/>
                    <a:pt x="0" y="0"/>
                  </a:cubicBezTo>
                  <a:close/>
                </a:path>
              </a:pathLst>
            </a:custGeom>
            <a:solidFill>
              <a:srgbClr val="000346"/>
            </a:solidFill>
            <a:ln w="12700" cap="flat" cmpd="sng" algn="ctr">
              <a:noFill/>
              <a:prstDash val="solid"/>
            </a:ln>
            <a:effectLst/>
          </p:spPr>
          <p:txBody>
            <a:bodyPr lIns="36000" tIns="36000" rIns="36000" bIns="3600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77" name="Rectangle 76"/>
            <p:cNvSpPr/>
            <p:nvPr userDrawn="1"/>
          </p:nvSpPr>
          <p:spPr>
            <a:xfrm>
              <a:off x="29384" y="3349110"/>
              <a:ext cx="1224136" cy="337401"/>
            </a:xfrm>
            <a:prstGeom prst="rect">
              <a:avLst/>
            </a:prstGeom>
            <a:solidFill>
              <a:srgbClr val="000346"/>
            </a:solidFill>
            <a:ln w="3175" cap="flat" cmpd="sng" algn="ctr">
              <a:noFill/>
              <a:prstDash val="solid"/>
            </a:ln>
            <a:effectLst/>
          </p:spPr>
          <p:txBody>
            <a:bodyPr lIns="36000" tIns="36000" rIns="36000" bIns="3600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Helvetica" panose="020B0604020202020204" pitchFamily="34" charset="0"/>
                  <a:cs typeface="Helvetica" panose="020B0604020202020204" pitchFamily="34" charset="0"/>
                </a:rPr>
                <a:t>Regulatory</a:t>
              </a:r>
            </a:p>
          </p:txBody>
        </p:sp>
      </p:grpSp>
      <p:grpSp>
        <p:nvGrpSpPr>
          <p:cNvPr id="78" name="Group 77"/>
          <p:cNvGrpSpPr/>
          <p:nvPr userDrawn="1"/>
        </p:nvGrpSpPr>
        <p:grpSpPr>
          <a:xfrm>
            <a:off x="29384" y="3686511"/>
            <a:ext cx="1722901" cy="1230421"/>
            <a:chOff x="29384" y="3686511"/>
            <a:chExt cx="1722901" cy="1230421"/>
          </a:xfrm>
        </p:grpSpPr>
        <p:sp>
          <p:nvSpPr>
            <p:cNvPr id="79" name="Rectangle 72"/>
            <p:cNvSpPr/>
            <p:nvPr userDrawn="1"/>
          </p:nvSpPr>
          <p:spPr>
            <a:xfrm>
              <a:off x="1242649" y="3686856"/>
              <a:ext cx="509636" cy="1230076"/>
            </a:xfrm>
            <a:custGeom>
              <a:avLst/>
              <a:gdLst>
                <a:gd name="connsiteX0" fmla="*/ 0 w 1224136"/>
                <a:gd name="connsiteY0" fmla="*/ 0 h 1799092"/>
                <a:gd name="connsiteX1" fmla="*/ 1224136 w 1224136"/>
                <a:gd name="connsiteY1" fmla="*/ 0 h 1799092"/>
                <a:gd name="connsiteX2" fmla="*/ 1224136 w 1224136"/>
                <a:gd name="connsiteY2" fmla="*/ 1799092 h 1799092"/>
                <a:gd name="connsiteX3" fmla="*/ 0 w 1224136"/>
                <a:gd name="connsiteY3" fmla="*/ 1799092 h 1799092"/>
                <a:gd name="connsiteX4" fmla="*/ 0 w 1224136"/>
                <a:gd name="connsiteY4" fmla="*/ 0 h 1799092"/>
                <a:gd name="connsiteX0" fmla="*/ 0 w 1224136"/>
                <a:gd name="connsiteY0" fmla="*/ 0 h 1799092"/>
                <a:gd name="connsiteX1" fmla="*/ 357361 w 1224136"/>
                <a:gd name="connsiteY1" fmla="*/ 1609725 h 1799092"/>
                <a:gd name="connsiteX2" fmla="*/ 1224136 w 1224136"/>
                <a:gd name="connsiteY2" fmla="*/ 1799092 h 1799092"/>
                <a:gd name="connsiteX3" fmla="*/ 0 w 1224136"/>
                <a:gd name="connsiteY3" fmla="*/ 1799092 h 1799092"/>
                <a:gd name="connsiteX4" fmla="*/ 0 w 1224136"/>
                <a:gd name="connsiteY4" fmla="*/ 0 h 1799092"/>
                <a:gd name="connsiteX0" fmla="*/ 0 w 1224136"/>
                <a:gd name="connsiteY0" fmla="*/ 0 h 1799092"/>
                <a:gd name="connsiteX1" fmla="*/ 362124 w 1224136"/>
                <a:gd name="connsiteY1" fmla="*/ 1519238 h 1799092"/>
                <a:gd name="connsiteX2" fmla="*/ 1224136 w 1224136"/>
                <a:gd name="connsiteY2" fmla="*/ 1799092 h 1799092"/>
                <a:gd name="connsiteX3" fmla="*/ 0 w 1224136"/>
                <a:gd name="connsiteY3" fmla="*/ 1799092 h 1799092"/>
                <a:gd name="connsiteX4" fmla="*/ 0 w 1224136"/>
                <a:gd name="connsiteY4" fmla="*/ 0 h 1799092"/>
                <a:gd name="connsiteX0" fmla="*/ 0 w 1215084"/>
                <a:gd name="connsiteY0" fmla="*/ 0 h 1799092"/>
                <a:gd name="connsiteX1" fmla="*/ 362124 w 1215084"/>
                <a:gd name="connsiteY1" fmla="*/ 1519238 h 1799092"/>
                <a:gd name="connsiteX2" fmla="*/ 1215084 w 1215084"/>
                <a:gd name="connsiteY2" fmla="*/ 1708557 h 1799092"/>
                <a:gd name="connsiteX3" fmla="*/ 0 w 1215084"/>
                <a:gd name="connsiteY3" fmla="*/ 1799092 h 1799092"/>
                <a:gd name="connsiteX4" fmla="*/ 0 w 1215084"/>
                <a:gd name="connsiteY4" fmla="*/ 0 h 1799092"/>
                <a:gd name="connsiteX0" fmla="*/ 0 w 1038322"/>
                <a:gd name="connsiteY0" fmla="*/ 0 h 1799092"/>
                <a:gd name="connsiteX1" fmla="*/ 362124 w 1038322"/>
                <a:gd name="connsiteY1" fmla="*/ 1519238 h 1799092"/>
                <a:gd name="connsiteX2" fmla="*/ 1038322 w 1038322"/>
                <a:gd name="connsiteY2" fmla="*/ 1546675 h 1799092"/>
                <a:gd name="connsiteX3" fmla="*/ 0 w 1038322"/>
                <a:gd name="connsiteY3" fmla="*/ 1799092 h 1799092"/>
                <a:gd name="connsiteX4" fmla="*/ 0 w 1038322"/>
                <a:gd name="connsiteY4" fmla="*/ 0 h 1799092"/>
                <a:gd name="connsiteX0" fmla="*/ 14286 w 1038322"/>
                <a:gd name="connsiteY0" fmla="*/ 0 h 1773325"/>
                <a:gd name="connsiteX1" fmla="*/ 362124 w 1038322"/>
                <a:gd name="connsiteY1" fmla="*/ 1493471 h 1773325"/>
                <a:gd name="connsiteX2" fmla="*/ 1038322 w 1038322"/>
                <a:gd name="connsiteY2" fmla="*/ 1520908 h 1773325"/>
                <a:gd name="connsiteX3" fmla="*/ 0 w 1038322"/>
                <a:gd name="connsiteY3" fmla="*/ 1773325 h 1773325"/>
                <a:gd name="connsiteX4" fmla="*/ 14286 w 1038322"/>
                <a:gd name="connsiteY4" fmla="*/ 0 h 1773325"/>
                <a:gd name="connsiteX0" fmla="*/ 4762 w 1028798"/>
                <a:gd name="connsiteY0" fmla="*/ 0 h 1663815"/>
                <a:gd name="connsiteX1" fmla="*/ 352600 w 1028798"/>
                <a:gd name="connsiteY1" fmla="*/ 1493471 h 1663815"/>
                <a:gd name="connsiteX2" fmla="*/ 1028798 w 1028798"/>
                <a:gd name="connsiteY2" fmla="*/ 1520908 h 1663815"/>
                <a:gd name="connsiteX3" fmla="*/ 0 w 1028798"/>
                <a:gd name="connsiteY3" fmla="*/ 1663815 h 1663815"/>
                <a:gd name="connsiteX4" fmla="*/ 4762 w 1028798"/>
                <a:gd name="connsiteY4" fmla="*/ 0 h 1663815"/>
                <a:gd name="connsiteX0" fmla="*/ 4762 w 1019272"/>
                <a:gd name="connsiteY0" fmla="*/ 0 h 1663815"/>
                <a:gd name="connsiteX1" fmla="*/ 352600 w 1019272"/>
                <a:gd name="connsiteY1" fmla="*/ 1493471 h 1663815"/>
                <a:gd name="connsiteX2" fmla="*/ 1019272 w 1019272"/>
                <a:gd name="connsiteY2" fmla="*/ 1495140 h 1663815"/>
                <a:gd name="connsiteX3" fmla="*/ 0 w 1019272"/>
                <a:gd name="connsiteY3" fmla="*/ 1663815 h 1663815"/>
                <a:gd name="connsiteX4" fmla="*/ 4762 w 1019272"/>
                <a:gd name="connsiteY4" fmla="*/ 0 h 16638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9272" h="1663815">
                  <a:moveTo>
                    <a:pt x="4762" y="0"/>
                  </a:moveTo>
                  <a:lnTo>
                    <a:pt x="352600" y="1493471"/>
                  </a:lnTo>
                  <a:lnTo>
                    <a:pt x="1019272" y="1495140"/>
                  </a:lnTo>
                  <a:lnTo>
                    <a:pt x="0" y="1663815"/>
                  </a:lnTo>
                  <a:cubicBezTo>
                    <a:pt x="1587" y="1109210"/>
                    <a:pt x="3175" y="554605"/>
                    <a:pt x="4762" y="0"/>
                  </a:cubicBez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12700" cap="flat" cmpd="sng" algn="ctr">
              <a:noFill/>
              <a:prstDash val="solid"/>
            </a:ln>
            <a:effectLst/>
          </p:spPr>
          <p:txBody>
            <a:bodyPr lIns="36000" tIns="36000" rIns="36000" bIns="3600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80" name="Rectangle 79"/>
            <p:cNvSpPr/>
            <p:nvPr userDrawn="1"/>
          </p:nvSpPr>
          <p:spPr>
            <a:xfrm>
              <a:off x="29384" y="3686511"/>
              <a:ext cx="1224136" cy="337401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175" cap="flat" cmpd="sng" algn="ctr">
              <a:noFill/>
              <a:prstDash val="solid"/>
            </a:ln>
            <a:effectLst/>
          </p:spPr>
          <p:txBody>
            <a:bodyPr lIns="36000" tIns="36000" rIns="36000" bIns="3600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Helvetica" panose="020B0604020202020204" pitchFamily="34" charset="0"/>
                  <a:cs typeface="Helvetica" panose="020B0604020202020204" pitchFamily="34" charset="0"/>
                </a:rPr>
                <a:t>CMC &amp; Quality</a:t>
              </a:r>
            </a:p>
          </p:txBody>
        </p:sp>
      </p:grpSp>
      <p:grpSp>
        <p:nvGrpSpPr>
          <p:cNvPr id="81" name="Group 80"/>
          <p:cNvGrpSpPr/>
          <p:nvPr userDrawn="1"/>
        </p:nvGrpSpPr>
        <p:grpSpPr>
          <a:xfrm>
            <a:off x="29384" y="4024151"/>
            <a:ext cx="1731500" cy="923057"/>
            <a:chOff x="29384" y="4024151"/>
            <a:chExt cx="1731500" cy="923057"/>
          </a:xfrm>
        </p:grpSpPr>
        <p:sp>
          <p:nvSpPr>
            <p:cNvPr id="82" name="Rectangle 74"/>
            <p:cNvSpPr/>
            <p:nvPr userDrawn="1"/>
          </p:nvSpPr>
          <p:spPr>
            <a:xfrm>
              <a:off x="1251139" y="4026532"/>
              <a:ext cx="509745" cy="920676"/>
            </a:xfrm>
            <a:custGeom>
              <a:avLst/>
              <a:gdLst>
                <a:gd name="connsiteX0" fmla="*/ 0 w 1224136"/>
                <a:gd name="connsiteY0" fmla="*/ 0 h 1079012"/>
                <a:gd name="connsiteX1" fmla="*/ 1224136 w 1224136"/>
                <a:gd name="connsiteY1" fmla="*/ 0 h 1079012"/>
                <a:gd name="connsiteX2" fmla="*/ 1224136 w 1224136"/>
                <a:gd name="connsiteY2" fmla="*/ 1079012 h 1079012"/>
                <a:gd name="connsiteX3" fmla="*/ 0 w 1224136"/>
                <a:gd name="connsiteY3" fmla="*/ 1079012 h 1079012"/>
                <a:gd name="connsiteX4" fmla="*/ 0 w 1224136"/>
                <a:gd name="connsiteY4" fmla="*/ 0 h 1079012"/>
                <a:gd name="connsiteX0" fmla="*/ 0 w 1224136"/>
                <a:gd name="connsiteY0" fmla="*/ 0 h 1079012"/>
                <a:gd name="connsiteX1" fmla="*/ 214486 w 1224136"/>
                <a:gd name="connsiteY1" fmla="*/ 890588 h 1079012"/>
                <a:gd name="connsiteX2" fmla="*/ 1224136 w 1224136"/>
                <a:gd name="connsiteY2" fmla="*/ 1079012 h 1079012"/>
                <a:gd name="connsiteX3" fmla="*/ 0 w 1224136"/>
                <a:gd name="connsiteY3" fmla="*/ 1079012 h 1079012"/>
                <a:gd name="connsiteX4" fmla="*/ 0 w 1224136"/>
                <a:gd name="connsiteY4" fmla="*/ 0 h 1079012"/>
                <a:gd name="connsiteX0" fmla="*/ 0 w 1224136"/>
                <a:gd name="connsiteY0" fmla="*/ 0 h 1079012"/>
                <a:gd name="connsiteX1" fmla="*/ 214486 w 1224136"/>
                <a:gd name="connsiteY1" fmla="*/ 866776 h 1079012"/>
                <a:gd name="connsiteX2" fmla="*/ 1224136 w 1224136"/>
                <a:gd name="connsiteY2" fmla="*/ 1079012 h 1079012"/>
                <a:gd name="connsiteX3" fmla="*/ 0 w 1224136"/>
                <a:gd name="connsiteY3" fmla="*/ 1079012 h 1079012"/>
                <a:gd name="connsiteX4" fmla="*/ 0 w 1224136"/>
                <a:gd name="connsiteY4" fmla="*/ 0 h 1079012"/>
                <a:gd name="connsiteX0" fmla="*/ 0 w 1224136"/>
                <a:gd name="connsiteY0" fmla="*/ 0 h 1079012"/>
                <a:gd name="connsiteX1" fmla="*/ 214486 w 1224136"/>
                <a:gd name="connsiteY1" fmla="*/ 866776 h 1079012"/>
                <a:gd name="connsiteX2" fmla="*/ 1224136 w 1224136"/>
                <a:gd name="connsiteY2" fmla="*/ 979424 h 1079012"/>
                <a:gd name="connsiteX3" fmla="*/ 0 w 1224136"/>
                <a:gd name="connsiteY3" fmla="*/ 1079012 h 1079012"/>
                <a:gd name="connsiteX4" fmla="*/ 0 w 1224136"/>
                <a:gd name="connsiteY4" fmla="*/ 0 h 1079012"/>
                <a:gd name="connsiteX0" fmla="*/ 0 w 1033778"/>
                <a:gd name="connsiteY0" fmla="*/ 0 h 1079012"/>
                <a:gd name="connsiteX1" fmla="*/ 214486 w 1033778"/>
                <a:gd name="connsiteY1" fmla="*/ 866776 h 1079012"/>
                <a:gd name="connsiteX2" fmla="*/ 1033778 w 1033778"/>
                <a:gd name="connsiteY2" fmla="*/ 817544 h 1079012"/>
                <a:gd name="connsiteX3" fmla="*/ 0 w 1033778"/>
                <a:gd name="connsiteY3" fmla="*/ 1079012 h 1079012"/>
                <a:gd name="connsiteX4" fmla="*/ 0 w 1033778"/>
                <a:gd name="connsiteY4" fmla="*/ 0 h 1079012"/>
                <a:gd name="connsiteX0" fmla="*/ 14288 w 1033778"/>
                <a:gd name="connsiteY0" fmla="*/ 0 h 1076471"/>
                <a:gd name="connsiteX1" fmla="*/ 214486 w 1033778"/>
                <a:gd name="connsiteY1" fmla="*/ 864235 h 1076471"/>
                <a:gd name="connsiteX2" fmla="*/ 1033778 w 1033778"/>
                <a:gd name="connsiteY2" fmla="*/ 815003 h 1076471"/>
                <a:gd name="connsiteX3" fmla="*/ 0 w 1033778"/>
                <a:gd name="connsiteY3" fmla="*/ 1076471 h 1076471"/>
                <a:gd name="connsiteX4" fmla="*/ 14288 w 1033778"/>
                <a:gd name="connsiteY4" fmla="*/ 0 h 1076471"/>
                <a:gd name="connsiteX0" fmla="*/ 0 w 1019490"/>
                <a:gd name="connsiteY0" fmla="*/ 0 h 982452"/>
                <a:gd name="connsiteX1" fmla="*/ 200198 w 1019490"/>
                <a:gd name="connsiteY1" fmla="*/ 864235 h 982452"/>
                <a:gd name="connsiteX2" fmla="*/ 1019490 w 1019490"/>
                <a:gd name="connsiteY2" fmla="*/ 815003 h 982452"/>
                <a:gd name="connsiteX3" fmla="*/ 9524 w 1019490"/>
                <a:gd name="connsiteY3" fmla="*/ 982452 h 982452"/>
                <a:gd name="connsiteX4" fmla="*/ 0 w 1019490"/>
                <a:gd name="connsiteY4" fmla="*/ 0 h 982452"/>
                <a:gd name="connsiteX0" fmla="*/ 0 w 1019490"/>
                <a:gd name="connsiteY0" fmla="*/ 0 h 982452"/>
                <a:gd name="connsiteX1" fmla="*/ 219248 w 1019490"/>
                <a:gd name="connsiteY1" fmla="*/ 854070 h 982452"/>
                <a:gd name="connsiteX2" fmla="*/ 1019490 w 1019490"/>
                <a:gd name="connsiteY2" fmla="*/ 815003 h 982452"/>
                <a:gd name="connsiteX3" fmla="*/ 9524 w 1019490"/>
                <a:gd name="connsiteY3" fmla="*/ 982452 h 982452"/>
                <a:gd name="connsiteX4" fmla="*/ 0 w 1019490"/>
                <a:gd name="connsiteY4" fmla="*/ 0 h 9824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9490" h="982452">
                  <a:moveTo>
                    <a:pt x="0" y="0"/>
                  </a:moveTo>
                  <a:lnTo>
                    <a:pt x="219248" y="854070"/>
                  </a:lnTo>
                  <a:lnTo>
                    <a:pt x="1019490" y="815003"/>
                  </a:lnTo>
                  <a:lnTo>
                    <a:pt x="9524" y="982452"/>
                  </a:lnTo>
                  <a:cubicBezTo>
                    <a:pt x="6349" y="654968"/>
                    <a:pt x="3175" y="327484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12700" cap="flat" cmpd="sng" algn="ctr">
              <a:noFill/>
              <a:prstDash val="solid"/>
            </a:ln>
            <a:effectLst/>
          </p:spPr>
          <p:txBody>
            <a:bodyPr lIns="36000" tIns="36000" rIns="36000" bIns="3600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83" name="Rectangle 82"/>
            <p:cNvSpPr/>
            <p:nvPr userDrawn="1"/>
          </p:nvSpPr>
          <p:spPr>
            <a:xfrm>
              <a:off x="29384" y="4024151"/>
              <a:ext cx="1224136" cy="33740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 cap="flat" cmpd="sng" algn="ctr">
              <a:noFill/>
              <a:prstDash val="solid"/>
            </a:ln>
            <a:effectLst/>
          </p:spPr>
          <p:txBody>
            <a:bodyPr lIns="36000" tIns="36000" rIns="36000" bIns="3600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Helvetica" panose="020B0604020202020204" pitchFamily="34" charset="0"/>
                  <a:cs typeface="Helvetica" panose="020B0604020202020204" pitchFamily="34" charset="0"/>
                </a:rPr>
                <a:t>Clinical trial management</a:t>
              </a:r>
            </a:p>
          </p:txBody>
        </p:sp>
      </p:grpSp>
      <p:grpSp>
        <p:nvGrpSpPr>
          <p:cNvPr id="84" name="Group 83"/>
          <p:cNvGrpSpPr/>
          <p:nvPr userDrawn="1"/>
        </p:nvGrpSpPr>
        <p:grpSpPr>
          <a:xfrm>
            <a:off x="29385" y="4359169"/>
            <a:ext cx="1722877" cy="652529"/>
            <a:chOff x="29385" y="4359169"/>
            <a:chExt cx="1722877" cy="652529"/>
          </a:xfrm>
        </p:grpSpPr>
        <p:sp>
          <p:nvSpPr>
            <p:cNvPr id="85" name="Rectangle 76"/>
            <p:cNvSpPr/>
            <p:nvPr userDrawn="1"/>
          </p:nvSpPr>
          <p:spPr>
            <a:xfrm>
              <a:off x="1241265" y="4359169"/>
              <a:ext cx="510997" cy="602325"/>
            </a:xfrm>
            <a:custGeom>
              <a:avLst/>
              <a:gdLst>
                <a:gd name="connsiteX0" fmla="*/ 0 w 1224136"/>
                <a:gd name="connsiteY0" fmla="*/ 0 h 718972"/>
                <a:gd name="connsiteX1" fmla="*/ 1224136 w 1224136"/>
                <a:gd name="connsiteY1" fmla="*/ 0 h 718972"/>
                <a:gd name="connsiteX2" fmla="*/ 1224136 w 1224136"/>
                <a:gd name="connsiteY2" fmla="*/ 718972 h 718972"/>
                <a:gd name="connsiteX3" fmla="*/ 0 w 1224136"/>
                <a:gd name="connsiteY3" fmla="*/ 718972 h 718972"/>
                <a:gd name="connsiteX4" fmla="*/ 0 w 1224136"/>
                <a:gd name="connsiteY4" fmla="*/ 0 h 718972"/>
                <a:gd name="connsiteX0" fmla="*/ 0 w 1224136"/>
                <a:gd name="connsiteY0" fmla="*/ 0 h 718972"/>
                <a:gd name="connsiteX1" fmla="*/ 143048 w 1224136"/>
                <a:gd name="connsiteY1" fmla="*/ 542925 h 718972"/>
                <a:gd name="connsiteX2" fmla="*/ 1224136 w 1224136"/>
                <a:gd name="connsiteY2" fmla="*/ 718972 h 718972"/>
                <a:gd name="connsiteX3" fmla="*/ 0 w 1224136"/>
                <a:gd name="connsiteY3" fmla="*/ 718972 h 718972"/>
                <a:gd name="connsiteX4" fmla="*/ 0 w 1224136"/>
                <a:gd name="connsiteY4" fmla="*/ 0 h 718972"/>
                <a:gd name="connsiteX0" fmla="*/ 0 w 1215082"/>
                <a:gd name="connsiteY0" fmla="*/ 0 h 718972"/>
                <a:gd name="connsiteX1" fmla="*/ 143048 w 1215082"/>
                <a:gd name="connsiteY1" fmla="*/ 542925 h 718972"/>
                <a:gd name="connsiteX2" fmla="*/ 1215082 w 1215082"/>
                <a:gd name="connsiteY2" fmla="*/ 623910 h 718972"/>
                <a:gd name="connsiteX3" fmla="*/ 0 w 1215082"/>
                <a:gd name="connsiteY3" fmla="*/ 718972 h 718972"/>
                <a:gd name="connsiteX4" fmla="*/ 0 w 1215082"/>
                <a:gd name="connsiteY4" fmla="*/ 0 h 718972"/>
                <a:gd name="connsiteX0" fmla="*/ 0 w 1031522"/>
                <a:gd name="connsiteY0" fmla="*/ 0 h 718972"/>
                <a:gd name="connsiteX1" fmla="*/ 143048 w 1031522"/>
                <a:gd name="connsiteY1" fmla="*/ 542925 h 718972"/>
                <a:gd name="connsiteX2" fmla="*/ 1031522 w 1031522"/>
                <a:gd name="connsiteY2" fmla="*/ 462029 h 718972"/>
                <a:gd name="connsiteX3" fmla="*/ 0 w 1031522"/>
                <a:gd name="connsiteY3" fmla="*/ 718972 h 718972"/>
                <a:gd name="connsiteX4" fmla="*/ 0 w 1031522"/>
                <a:gd name="connsiteY4" fmla="*/ 0 h 718972"/>
                <a:gd name="connsiteX0" fmla="*/ 9526 w 1031522"/>
                <a:gd name="connsiteY0" fmla="*/ 0 h 716430"/>
                <a:gd name="connsiteX1" fmla="*/ 143048 w 1031522"/>
                <a:gd name="connsiteY1" fmla="*/ 540383 h 716430"/>
                <a:gd name="connsiteX2" fmla="*/ 1031522 w 1031522"/>
                <a:gd name="connsiteY2" fmla="*/ 459487 h 716430"/>
                <a:gd name="connsiteX3" fmla="*/ 0 w 1031522"/>
                <a:gd name="connsiteY3" fmla="*/ 716430 h 716430"/>
                <a:gd name="connsiteX4" fmla="*/ 9526 w 1031522"/>
                <a:gd name="connsiteY4" fmla="*/ 0 h 716430"/>
                <a:gd name="connsiteX0" fmla="*/ 0 w 1021996"/>
                <a:gd name="connsiteY0" fmla="*/ 0 h 637658"/>
                <a:gd name="connsiteX1" fmla="*/ 133522 w 1021996"/>
                <a:gd name="connsiteY1" fmla="*/ 540383 h 637658"/>
                <a:gd name="connsiteX2" fmla="*/ 1021996 w 1021996"/>
                <a:gd name="connsiteY2" fmla="*/ 459487 h 637658"/>
                <a:gd name="connsiteX3" fmla="*/ 9524 w 1021996"/>
                <a:gd name="connsiteY3" fmla="*/ 637658 h 637658"/>
                <a:gd name="connsiteX4" fmla="*/ 0 w 1021996"/>
                <a:gd name="connsiteY4" fmla="*/ 0 h 637658"/>
                <a:gd name="connsiteX0" fmla="*/ 0 w 1021996"/>
                <a:gd name="connsiteY0" fmla="*/ 0 h 642741"/>
                <a:gd name="connsiteX1" fmla="*/ 133522 w 1021996"/>
                <a:gd name="connsiteY1" fmla="*/ 545466 h 642741"/>
                <a:gd name="connsiteX2" fmla="*/ 1021996 w 1021996"/>
                <a:gd name="connsiteY2" fmla="*/ 464570 h 642741"/>
                <a:gd name="connsiteX3" fmla="*/ 9524 w 1021996"/>
                <a:gd name="connsiteY3" fmla="*/ 642741 h 642741"/>
                <a:gd name="connsiteX4" fmla="*/ 0 w 1021996"/>
                <a:gd name="connsiteY4" fmla="*/ 0 h 642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1996" h="642741">
                  <a:moveTo>
                    <a:pt x="0" y="0"/>
                  </a:moveTo>
                  <a:lnTo>
                    <a:pt x="133522" y="545466"/>
                  </a:lnTo>
                  <a:lnTo>
                    <a:pt x="1021996" y="464570"/>
                  </a:lnTo>
                  <a:lnTo>
                    <a:pt x="9524" y="6427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12700" cap="flat" cmpd="sng" algn="ctr">
              <a:noFill/>
              <a:prstDash val="solid"/>
            </a:ln>
            <a:effectLst/>
          </p:spPr>
          <p:txBody>
            <a:bodyPr lIns="36000" tIns="36000" rIns="36000" bIns="3600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/>
              </a:endParaRPr>
            </a:p>
          </p:txBody>
        </p:sp>
        <p:cxnSp>
          <p:nvCxnSpPr>
            <p:cNvPr id="86" name="Straight Connector 85"/>
            <p:cNvCxnSpPr/>
            <p:nvPr userDrawn="1"/>
          </p:nvCxnSpPr>
          <p:spPr>
            <a:xfrm flipH="1" flipV="1">
              <a:off x="1238711" y="4842999"/>
              <a:ext cx="5284" cy="168699"/>
            </a:xfrm>
            <a:prstGeom prst="line">
              <a:avLst/>
            </a:prstGeom>
            <a:noFill/>
            <a:ln w="9525" cap="flat" cmpd="sng" algn="ctr">
              <a:noFill/>
              <a:prstDash val="solid"/>
            </a:ln>
            <a:effectLst/>
          </p:spPr>
        </p:cxnSp>
        <p:sp>
          <p:nvSpPr>
            <p:cNvPr id="87" name="Rectangle 86"/>
            <p:cNvSpPr/>
            <p:nvPr userDrawn="1"/>
          </p:nvSpPr>
          <p:spPr>
            <a:xfrm>
              <a:off x="29385" y="4361552"/>
              <a:ext cx="1224136" cy="33636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 cap="flat" cmpd="sng" algn="ctr">
              <a:noFill/>
              <a:prstDash val="solid"/>
            </a:ln>
            <a:effectLst/>
          </p:spPr>
          <p:txBody>
            <a:bodyPr lIns="36000" tIns="36000" rIns="36000" bIns="3600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Helvetica" panose="020B0604020202020204" pitchFamily="34" charset="0"/>
                  <a:cs typeface="Helvetica" panose="020B0604020202020204" pitchFamily="34" charset="0"/>
                </a:rPr>
                <a:t>Safety &amp; Vigilance</a:t>
              </a:r>
            </a:p>
          </p:txBody>
        </p:sp>
      </p:grpSp>
      <p:grpSp>
        <p:nvGrpSpPr>
          <p:cNvPr id="88" name="Group 87"/>
          <p:cNvGrpSpPr/>
          <p:nvPr userDrawn="1"/>
        </p:nvGrpSpPr>
        <p:grpSpPr>
          <a:xfrm>
            <a:off x="29384" y="4697913"/>
            <a:ext cx="1729229" cy="337402"/>
            <a:chOff x="29384" y="4697913"/>
            <a:chExt cx="1729229" cy="337402"/>
          </a:xfrm>
        </p:grpSpPr>
        <p:sp>
          <p:nvSpPr>
            <p:cNvPr id="89" name="Rectangle 79"/>
            <p:cNvSpPr/>
            <p:nvPr userDrawn="1"/>
          </p:nvSpPr>
          <p:spPr>
            <a:xfrm>
              <a:off x="1248758" y="4697913"/>
              <a:ext cx="509855" cy="337402"/>
            </a:xfrm>
            <a:custGeom>
              <a:avLst/>
              <a:gdLst>
                <a:gd name="connsiteX0" fmla="*/ 0 w 1224136"/>
                <a:gd name="connsiteY0" fmla="*/ 0 h 360040"/>
                <a:gd name="connsiteX1" fmla="*/ 1224136 w 1224136"/>
                <a:gd name="connsiteY1" fmla="*/ 0 h 360040"/>
                <a:gd name="connsiteX2" fmla="*/ 1224136 w 1224136"/>
                <a:gd name="connsiteY2" fmla="*/ 360040 h 360040"/>
                <a:gd name="connsiteX3" fmla="*/ 0 w 1224136"/>
                <a:gd name="connsiteY3" fmla="*/ 360040 h 360040"/>
                <a:gd name="connsiteX4" fmla="*/ 0 w 1224136"/>
                <a:gd name="connsiteY4" fmla="*/ 0 h 360040"/>
                <a:gd name="connsiteX0" fmla="*/ 0 w 1224136"/>
                <a:gd name="connsiteY0" fmla="*/ 0 h 360040"/>
                <a:gd name="connsiteX1" fmla="*/ 71611 w 1224136"/>
                <a:gd name="connsiteY1" fmla="*/ 171450 h 360040"/>
                <a:gd name="connsiteX2" fmla="*/ 1224136 w 1224136"/>
                <a:gd name="connsiteY2" fmla="*/ 360040 h 360040"/>
                <a:gd name="connsiteX3" fmla="*/ 0 w 1224136"/>
                <a:gd name="connsiteY3" fmla="*/ 360040 h 360040"/>
                <a:gd name="connsiteX4" fmla="*/ 0 w 1224136"/>
                <a:gd name="connsiteY4" fmla="*/ 0 h 360040"/>
                <a:gd name="connsiteX0" fmla="*/ 0 w 1224136"/>
                <a:gd name="connsiteY0" fmla="*/ 0 h 360040"/>
                <a:gd name="connsiteX1" fmla="*/ 81136 w 1224136"/>
                <a:gd name="connsiteY1" fmla="*/ 238125 h 360040"/>
                <a:gd name="connsiteX2" fmla="*/ 1224136 w 1224136"/>
                <a:gd name="connsiteY2" fmla="*/ 360040 h 360040"/>
                <a:gd name="connsiteX3" fmla="*/ 0 w 1224136"/>
                <a:gd name="connsiteY3" fmla="*/ 360040 h 360040"/>
                <a:gd name="connsiteX4" fmla="*/ 0 w 1224136"/>
                <a:gd name="connsiteY4" fmla="*/ 0 h 360040"/>
                <a:gd name="connsiteX0" fmla="*/ 0 w 1233190"/>
                <a:gd name="connsiteY0" fmla="*/ 0 h 360040"/>
                <a:gd name="connsiteX1" fmla="*/ 81136 w 1233190"/>
                <a:gd name="connsiteY1" fmla="*/ 238125 h 360040"/>
                <a:gd name="connsiteX2" fmla="*/ 1233190 w 1233190"/>
                <a:gd name="connsiteY2" fmla="*/ 274032 h 360040"/>
                <a:gd name="connsiteX3" fmla="*/ 0 w 1233190"/>
                <a:gd name="connsiteY3" fmla="*/ 360040 h 360040"/>
                <a:gd name="connsiteX4" fmla="*/ 0 w 1233190"/>
                <a:gd name="connsiteY4" fmla="*/ 0 h 360040"/>
                <a:gd name="connsiteX0" fmla="*/ 0 w 1029234"/>
                <a:gd name="connsiteY0" fmla="*/ 0 h 360040"/>
                <a:gd name="connsiteX1" fmla="*/ 81136 w 1029234"/>
                <a:gd name="connsiteY1" fmla="*/ 238125 h 360040"/>
                <a:gd name="connsiteX2" fmla="*/ 1029234 w 1029234"/>
                <a:gd name="connsiteY2" fmla="*/ 103157 h 360040"/>
                <a:gd name="connsiteX3" fmla="*/ 0 w 1029234"/>
                <a:gd name="connsiteY3" fmla="*/ 360040 h 360040"/>
                <a:gd name="connsiteX4" fmla="*/ 0 w 1029234"/>
                <a:gd name="connsiteY4" fmla="*/ 0 h 360040"/>
                <a:gd name="connsiteX0" fmla="*/ 9526 w 1029234"/>
                <a:gd name="connsiteY0" fmla="*/ 0 h 360040"/>
                <a:gd name="connsiteX1" fmla="*/ 81136 w 1029234"/>
                <a:gd name="connsiteY1" fmla="*/ 238125 h 360040"/>
                <a:gd name="connsiteX2" fmla="*/ 1029234 w 1029234"/>
                <a:gd name="connsiteY2" fmla="*/ 103157 h 360040"/>
                <a:gd name="connsiteX3" fmla="*/ 0 w 1029234"/>
                <a:gd name="connsiteY3" fmla="*/ 360040 h 360040"/>
                <a:gd name="connsiteX4" fmla="*/ 9526 w 1029234"/>
                <a:gd name="connsiteY4" fmla="*/ 0 h 360040"/>
                <a:gd name="connsiteX0" fmla="*/ 2 w 1019710"/>
                <a:gd name="connsiteY0" fmla="*/ 0 h 357499"/>
                <a:gd name="connsiteX1" fmla="*/ 71612 w 1019710"/>
                <a:gd name="connsiteY1" fmla="*/ 238125 h 357499"/>
                <a:gd name="connsiteX2" fmla="*/ 1019710 w 1019710"/>
                <a:gd name="connsiteY2" fmla="*/ 103157 h 357499"/>
                <a:gd name="connsiteX3" fmla="*/ 0 w 1019710"/>
                <a:gd name="connsiteY3" fmla="*/ 357499 h 357499"/>
                <a:gd name="connsiteX4" fmla="*/ 2 w 1019710"/>
                <a:gd name="connsiteY4" fmla="*/ 0 h 357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9710" h="357499">
                  <a:moveTo>
                    <a:pt x="2" y="0"/>
                  </a:moveTo>
                  <a:lnTo>
                    <a:pt x="71612" y="238125"/>
                  </a:lnTo>
                  <a:lnTo>
                    <a:pt x="1019710" y="103157"/>
                  </a:lnTo>
                  <a:lnTo>
                    <a:pt x="0" y="357499"/>
                  </a:lnTo>
                  <a:cubicBezTo>
                    <a:pt x="1" y="238333"/>
                    <a:pt x="1" y="119166"/>
                    <a:pt x="2" y="0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12700" cap="flat" cmpd="sng" algn="ctr">
              <a:noFill/>
              <a:prstDash val="solid"/>
            </a:ln>
            <a:effectLst/>
          </p:spPr>
          <p:txBody>
            <a:bodyPr lIns="36000" tIns="36000" rIns="36000" bIns="3600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90" name="Rectangle 89"/>
            <p:cNvSpPr/>
            <p:nvPr userDrawn="1"/>
          </p:nvSpPr>
          <p:spPr>
            <a:xfrm>
              <a:off x="29384" y="4697914"/>
              <a:ext cx="1224136" cy="33740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 cap="flat" cmpd="sng" algn="ctr">
              <a:noFill/>
              <a:prstDash val="solid"/>
            </a:ln>
            <a:effectLst/>
          </p:spPr>
          <p:txBody>
            <a:bodyPr lIns="36000" tIns="36000" rIns="36000" bIns="3600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Helvetica" panose="020B0604020202020204" pitchFamily="34" charset="0"/>
                  <a:cs typeface="Helvetica" panose="020B0604020202020204" pitchFamily="34" charset="0"/>
                </a:rPr>
                <a:t>Market Access</a:t>
              </a:r>
            </a:p>
          </p:txBody>
        </p:sp>
      </p:grpSp>
      <p:sp>
        <p:nvSpPr>
          <p:cNvPr id="170" name="Rectangle 33"/>
          <p:cNvSpPr/>
          <p:nvPr userDrawn="1"/>
        </p:nvSpPr>
        <p:spPr>
          <a:xfrm>
            <a:off x="1" y="2557332"/>
            <a:ext cx="9143999" cy="2574710"/>
          </a:xfrm>
          <a:custGeom>
            <a:avLst/>
            <a:gdLst>
              <a:gd name="connsiteX0" fmla="*/ 0 w 9139395"/>
              <a:gd name="connsiteY0" fmla="*/ 0 h 2558962"/>
              <a:gd name="connsiteX1" fmla="*/ 9139395 w 9139395"/>
              <a:gd name="connsiteY1" fmla="*/ 0 h 2558962"/>
              <a:gd name="connsiteX2" fmla="*/ 9139395 w 9139395"/>
              <a:gd name="connsiteY2" fmla="*/ 2558962 h 2558962"/>
              <a:gd name="connsiteX3" fmla="*/ 0 w 9139395"/>
              <a:gd name="connsiteY3" fmla="*/ 2558962 h 2558962"/>
              <a:gd name="connsiteX4" fmla="*/ 0 w 9139395"/>
              <a:gd name="connsiteY4" fmla="*/ 0 h 2558962"/>
              <a:gd name="connsiteX0" fmla="*/ 0 w 9139395"/>
              <a:gd name="connsiteY0" fmla="*/ 0 h 2558962"/>
              <a:gd name="connsiteX1" fmla="*/ 1533249 w 9139395"/>
              <a:gd name="connsiteY1" fmla="*/ 2105891 h 2558962"/>
              <a:gd name="connsiteX2" fmla="*/ 9139395 w 9139395"/>
              <a:gd name="connsiteY2" fmla="*/ 2558962 h 2558962"/>
              <a:gd name="connsiteX3" fmla="*/ 0 w 9139395"/>
              <a:gd name="connsiteY3" fmla="*/ 2558962 h 2558962"/>
              <a:gd name="connsiteX4" fmla="*/ 0 w 9139395"/>
              <a:gd name="connsiteY4" fmla="*/ 0 h 2558962"/>
              <a:gd name="connsiteX0" fmla="*/ 0 w 9139395"/>
              <a:gd name="connsiteY0" fmla="*/ 43712 h 2602674"/>
              <a:gd name="connsiteX1" fmla="*/ 1450122 w 9139395"/>
              <a:gd name="connsiteY1" fmla="*/ 112563 h 2602674"/>
              <a:gd name="connsiteX2" fmla="*/ 1533249 w 9139395"/>
              <a:gd name="connsiteY2" fmla="*/ 2149603 h 2602674"/>
              <a:gd name="connsiteX3" fmla="*/ 9139395 w 9139395"/>
              <a:gd name="connsiteY3" fmla="*/ 2602674 h 2602674"/>
              <a:gd name="connsiteX4" fmla="*/ 0 w 9139395"/>
              <a:gd name="connsiteY4" fmla="*/ 2602674 h 2602674"/>
              <a:gd name="connsiteX5" fmla="*/ 0 w 9139395"/>
              <a:gd name="connsiteY5" fmla="*/ 43712 h 2602674"/>
              <a:gd name="connsiteX0" fmla="*/ 0 w 9139395"/>
              <a:gd name="connsiteY0" fmla="*/ 0 h 2558962"/>
              <a:gd name="connsiteX1" fmla="*/ 1450122 w 9139395"/>
              <a:gd name="connsiteY1" fmla="*/ 68851 h 2558962"/>
              <a:gd name="connsiteX2" fmla="*/ 1533249 w 9139395"/>
              <a:gd name="connsiteY2" fmla="*/ 2105891 h 2558962"/>
              <a:gd name="connsiteX3" fmla="*/ 9139395 w 9139395"/>
              <a:gd name="connsiteY3" fmla="*/ 2558962 h 2558962"/>
              <a:gd name="connsiteX4" fmla="*/ 0 w 9139395"/>
              <a:gd name="connsiteY4" fmla="*/ 2558962 h 2558962"/>
              <a:gd name="connsiteX5" fmla="*/ 0 w 9139395"/>
              <a:gd name="connsiteY5" fmla="*/ 0 h 2558962"/>
              <a:gd name="connsiteX0" fmla="*/ 0 w 9139395"/>
              <a:gd name="connsiteY0" fmla="*/ 21735 h 2580697"/>
              <a:gd name="connsiteX1" fmla="*/ 1450122 w 9139395"/>
              <a:gd name="connsiteY1" fmla="*/ 7459 h 2580697"/>
              <a:gd name="connsiteX2" fmla="*/ 1533249 w 9139395"/>
              <a:gd name="connsiteY2" fmla="*/ 2127626 h 2580697"/>
              <a:gd name="connsiteX3" fmla="*/ 9139395 w 9139395"/>
              <a:gd name="connsiteY3" fmla="*/ 2580697 h 2580697"/>
              <a:gd name="connsiteX4" fmla="*/ 0 w 9139395"/>
              <a:gd name="connsiteY4" fmla="*/ 2580697 h 2580697"/>
              <a:gd name="connsiteX5" fmla="*/ 0 w 9139395"/>
              <a:gd name="connsiteY5" fmla="*/ 21735 h 2580697"/>
              <a:gd name="connsiteX0" fmla="*/ 0 w 9139395"/>
              <a:gd name="connsiteY0" fmla="*/ 24561 h 2583523"/>
              <a:gd name="connsiteX1" fmla="*/ 1450122 w 9139395"/>
              <a:gd name="connsiteY1" fmla="*/ 10285 h 2583523"/>
              <a:gd name="connsiteX2" fmla="*/ 1533249 w 9139395"/>
              <a:gd name="connsiteY2" fmla="*/ 2130452 h 2583523"/>
              <a:gd name="connsiteX3" fmla="*/ 9139395 w 9139395"/>
              <a:gd name="connsiteY3" fmla="*/ 2583523 h 2583523"/>
              <a:gd name="connsiteX4" fmla="*/ 0 w 9139395"/>
              <a:gd name="connsiteY4" fmla="*/ 2583523 h 2583523"/>
              <a:gd name="connsiteX5" fmla="*/ 0 w 9139395"/>
              <a:gd name="connsiteY5" fmla="*/ 24561 h 2583523"/>
              <a:gd name="connsiteX0" fmla="*/ 0 w 9139395"/>
              <a:gd name="connsiteY0" fmla="*/ 330770 h 2889732"/>
              <a:gd name="connsiteX1" fmla="*/ 1450122 w 9139395"/>
              <a:gd name="connsiteY1" fmla="*/ 316494 h 2889732"/>
              <a:gd name="connsiteX2" fmla="*/ 1533249 w 9139395"/>
              <a:gd name="connsiteY2" fmla="*/ 2436661 h 2889732"/>
              <a:gd name="connsiteX3" fmla="*/ 9139395 w 9139395"/>
              <a:gd name="connsiteY3" fmla="*/ 2889732 h 2889732"/>
              <a:gd name="connsiteX4" fmla="*/ 0 w 9139395"/>
              <a:gd name="connsiteY4" fmla="*/ 2889732 h 2889732"/>
              <a:gd name="connsiteX5" fmla="*/ 0 w 9139395"/>
              <a:gd name="connsiteY5" fmla="*/ 330770 h 2889732"/>
              <a:gd name="connsiteX0" fmla="*/ 0 w 9139395"/>
              <a:gd name="connsiteY0" fmla="*/ 330770 h 2889732"/>
              <a:gd name="connsiteX1" fmla="*/ 1450122 w 9139395"/>
              <a:gd name="connsiteY1" fmla="*/ 316494 h 2889732"/>
              <a:gd name="connsiteX2" fmla="*/ 1533249 w 9139395"/>
              <a:gd name="connsiteY2" fmla="*/ 2436661 h 2889732"/>
              <a:gd name="connsiteX3" fmla="*/ 9139395 w 9139395"/>
              <a:gd name="connsiteY3" fmla="*/ 2889732 h 2889732"/>
              <a:gd name="connsiteX4" fmla="*/ 0 w 9139395"/>
              <a:gd name="connsiteY4" fmla="*/ 2889732 h 2889732"/>
              <a:gd name="connsiteX5" fmla="*/ 0 w 9139395"/>
              <a:gd name="connsiteY5" fmla="*/ 330770 h 2889732"/>
              <a:gd name="connsiteX0" fmla="*/ 0 w 9139395"/>
              <a:gd name="connsiteY0" fmla="*/ 195383 h 2754345"/>
              <a:gd name="connsiteX1" fmla="*/ 1450122 w 9139395"/>
              <a:gd name="connsiteY1" fmla="*/ 181107 h 2754345"/>
              <a:gd name="connsiteX2" fmla="*/ 1533249 w 9139395"/>
              <a:gd name="connsiteY2" fmla="*/ 2301274 h 2754345"/>
              <a:gd name="connsiteX3" fmla="*/ 9139395 w 9139395"/>
              <a:gd name="connsiteY3" fmla="*/ 2754345 h 2754345"/>
              <a:gd name="connsiteX4" fmla="*/ 0 w 9139395"/>
              <a:gd name="connsiteY4" fmla="*/ 2754345 h 2754345"/>
              <a:gd name="connsiteX5" fmla="*/ 0 w 9139395"/>
              <a:gd name="connsiteY5" fmla="*/ 195383 h 2754345"/>
              <a:gd name="connsiteX0" fmla="*/ 0 w 9139395"/>
              <a:gd name="connsiteY0" fmla="*/ 15748 h 2574710"/>
              <a:gd name="connsiteX1" fmla="*/ 1450122 w 9139395"/>
              <a:gd name="connsiteY1" fmla="*/ 1472 h 2574710"/>
              <a:gd name="connsiteX2" fmla="*/ 1533249 w 9139395"/>
              <a:gd name="connsiteY2" fmla="*/ 2121639 h 2574710"/>
              <a:gd name="connsiteX3" fmla="*/ 9139395 w 9139395"/>
              <a:gd name="connsiteY3" fmla="*/ 2574710 h 2574710"/>
              <a:gd name="connsiteX4" fmla="*/ 0 w 9139395"/>
              <a:gd name="connsiteY4" fmla="*/ 2574710 h 2574710"/>
              <a:gd name="connsiteX5" fmla="*/ 0 w 9139395"/>
              <a:gd name="connsiteY5" fmla="*/ 15748 h 2574710"/>
              <a:gd name="connsiteX0" fmla="*/ 0 w 9139395"/>
              <a:gd name="connsiteY0" fmla="*/ 15748 h 2574710"/>
              <a:gd name="connsiteX1" fmla="*/ 1450122 w 9139395"/>
              <a:gd name="connsiteY1" fmla="*/ 1472 h 2574710"/>
              <a:gd name="connsiteX2" fmla="*/ 1533249 w 9139395"/>
              <a:gd name="connsiteY2" fmla="*/ 2121639 h 2574710"/>
              <a:gd name="connsiteX3" fmla="*/ 9139395 w 9139395"/>
              <a:gd name="connsiteY3" fmla="*/ 2107363 h 2574710"/>
              <a:gd name="connsiteX4" fmla="*/ 9139395 w 9139395"/>
              <a:gd name="connsiteY4" fmla="*/ 2574710 h 2574710"/>
              <a:gd name="connsiteX5" fmla="*/ 0 w 9139395"/>
              <a:gd name="connsiteY5" fmla="*/ 2574710 h 2574710"/>
              <a:gd name="connsiteX6" fmla="*/ 0 w 9139395"/>
              <a:gd name="connsiteY6" fmla="*/ 15748 h 2574710"/>
              <a:gd name="connsiteX0" fmla="*/ 0 w 9139395"/>
              <a:gd name="connsiteY0" fmla="*/ 15748 h 2574710"/>
              <a:gd name="connsiteX1" fmla="*/ 1450122 w 9139395"/>
              <a:gd name="connsiteY1" fmla="*/ 1472 h 2574710"/>
              <a:gd name="connsiteX2" fmla="*/ 1533249 w 9139395"/>
              <a:gd name="connsiteY2" fmla="*/ 2121639 h 2574710"/>
              <a:gd name="connsiteX3" fmla="*/ 9139395 w 9139395"/>
              <a:gd name="connsiteY3" fmla="*/ 2107363 h 2574710"/>
              <a:gd name="connsiteX4" fmla="*/ 9139395 w 9139395"/>
              <a:gd name="connsiteY4" fmla="*/ 2574710 h 2574710"/>
              <a:gd name="connsiteX5" fmla="*/ 0 w 9139395"/>
              <a:gd name="connsiteY5" fmla="*/ 2574710 h 2574710"/>
              <a:gd name="connsiteX6" fmla="*/ 0 w 9139395"/>
              <a:gd name="connsiteY6" fmla="*/ 15748 h 2574710"/>
              <a:gd name="connsiteX0" fmla="*/ 0 w 9139395"/>
              <a:gd name="connsiteY0" fmla="*/ 15748 h 2574710"/>
              <a:gd name="connsiteX1" fmla="*/ 1450122 w 9139395"/>
              <a:gd name="connsiteY1" fmla="*/ 1472 h 2574710"/>
              <a:gd name="connsiteX2" fmla="*/ 1533249 w 9139395"/>
              <a:gd name="connsiteY2" fmla="*/ 2121639 h 2574710"/>
              <a:gd name="connsiteX3" fmla="*/ 9139395 w 9139395"/>
              <a:gd name="connsiteY3" fmla="*/ 2107363 h 2574710"/>
              <a:gd name="connsiteX4" fmla="*/ 9139395 w 9139395"/>
              <a:gd name="connsiteY4" fmla="*/ 2574710 h 2574710"/>
              <a:gd name="connsiteX5" fmla="*/ 0 w 9139395"/>
              <a:gd name="connsiteY5" fmla="*/ 2574710 h 2574710"/>
              <a:gd name="connsiteX6" fmla="*/ 0 w 9139395"/>
              <a:gd name="connsiteY6" fmla="*/ 15748 h 2574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39395" h="2574710">
                <a:moveTo>
                  <a:pt x="0" y="15748"/>
                </a:moveTo>
                <a:cubicBezTo>
                  <a:pt x="1447033" y="2512"/>
                  <a:pt x="-21615" y="-2859"/>
                  <a:pt x="1450122" y="1472"/>
                </a:cubicBezTo>
                <a:lnTo>
                  <a:pt x="1533249" y="2121639"/>
                </a:lnTo>
                <a:lnTo>
                  <a:pt x="9139395" y="2107363"/>
                </a:lnTo>
                <a:lnTo>
                  <a:pt x="9139395" y="2574710"/>
                </a:lnTo>
                <a:lnTo>
                  <a:pt x="0" y="2574710"/>
                </a:lnTo>
                <a:lnTo>
                  <a:pt x="0" y="15748"/>
                </a:lnTo>
                <a:close/>
              </a:path>
            </a:pathLst>
          </a:custGeom>
          <a:solidFill>
            <a:srgbClr val="FFFFFF">
              <a:alpha val="30196"/>
            </a:srgbClr>
          </a:solidFill>
          <a:ln w="127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39" name="Text Placeholder 210"/>
          <p:cNvSpPr>
            <a:spLocks noGrp="1"/>
          </p:cNvSpPr>
          <p:nvPr>
            <p:ph type="body" sz="quarter" idx="20" hasCustomPrompt="1"/>
          </p:nvPr>
        </p:nvSpPr>
        <p:spPr>
          <a:xfrm>
            <a:off x="4722223" y="3181441"/>
            <a:ext cx="971550" cy="304699"/>
          </a:xfrm>
          <a:prstGeom prst="rect">
            <a:avLst/>
          </a:prstGeom>
        </p:spPr>
        <p:txBody>
          <a:bodyPr vert="horz" wrap="square" lIns="0" tIns="0" rIns="0" bIns="0" rtlCol="0" anchor="ctr" anchorCtr="1">
            <a:spAutoFit/>
          </a:bodyPr>
          <a:lstStyle>
            <a:lvl1pPr marL="171450" indent="-171450" algn="ctr">
              <a:buFont typeface="Arial" panose="020B0604020202020204" pitchFamily="34" charset="0"/>
              <a:buNone/>
              <a:defRPr kumimoji="0" lang="en-US" sz="1100" b="1" i="0" u="none" strike="noStrike" kern="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defRPr>
            </a:lvl1pPr>
          </a:lstStyle>
          <a:p>
            <a:pPr marL="0" marR="0" lvl="0" indent="0" algn="ctr" defTabSz="711200" fontAlgn="auto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tabLst/>
            </a:pPr>
            <a:r>
              <a:rPr lang="en-US"/>
              <a:t>Click to add text</a:t>
            </a:r>
          </a:p>
        </p:txBody>
      </p:sp>
      <p:sp>
        <p:nvSpPr>
          <p:cNvPr id="40" name="Text Placeholder 210"/>
          <p:cNvSpPr>
            <a:spLocks noGrp="1"/>
          </p:cNvSpPr>
          <p:nvPr>
            <p:ph type="body" sz="quarter" idx="21" hasCustomPrompt="1"/>
          </p:nvPr>
        </p:nvSpPr>
        <p:spPr>
          <a:xfrm>
            <a:off x="6929821" y="3181441"/>
            <a:ext cx="971550" cy="304699"/>
          </a:xfrm>
          <a:prstGeom prst="rect">
            <a:avLst/>
          </a:prstGeom>
        </p:spPr>
        <p:txBody>
          <a:bodyPr vert="horz" wrap="square" lIns="0" tIns="0" rIns="0" bIns="0" rtlCol="0" anchor="ctr" anchorCtr="1">
            <a:spAutoFit/>
          </a:bodyPr>
          <a:lstStyle>
            <a:lvl1pPr marL="171450" indent="-171450" algn="ctr">
              <a:buFont typeface="Arial" panose="020B0604020202020204" pitchFamily="34" charset="0"/>
              <a:buNone/>
              <a:defRPr kumimoji="0" lang="en-US" sz="1100" b="1" i="0" u="none" strike="noStrike" kern="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defRPr>
            </a:lvl1pPr>
          </a:lstStyle>
          <a:p>
            <a:pPr marL="0" marR="0" lvl="0" indent="0" algn="ctr" defTabSz="711200" fontAlgn="auto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tabLst/>
            </a:pPr>
            <a:r>
              <a:rPr lang="en-US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5257534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utions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Freeform 5">
            <a:hlinkClick r:id="" action="ppaction://noaction"/>
          </p:cNvPr>
          <p:cNvSpPr>
            <a:spLocks/>
          </p:cNvSpPr>
          <p:nvPr userDrawn="1">
            <p:custDataLst>
              <p:tags r:id="rId1"/>
            </p:custDataLst>
          </p:nvPr>
        </p:nvSpPr>
        <p:spPr bwMode="auto">
          <a:xfrm>
            <a:off x="5646136" y="2191200"/>
            <a:ext cx="1326586" cy="1112893"/>
          </a:xfrm>
          <a:prstGeom prst="hexagon">
            <a:avLst/>
          </a:prstGeom>
          <a:solidFill>
            <a:schemeClr val="bg1"/>
          </a:solidFill>
          <a:ln w="9525" cap="rnd" cmpd="sng">
            <a:solidFill>
              <a:schemeClr val="accent3"/>
            </a:solidFill>
            <a:prstDash val="solid"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anchor="ctr" anchorCtr="1">
            <a:noAutofit/>
          </a:bodyPr>
          <a:lstStyle/>
          <a:p>
            <a:pPr marR="0" lvl="0" indent="0" algn="ctr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000346"/>
              </a:solidFill>
              <a:effectLst/>
              <a:uLnTx/>
              <a:uFillTx/>
            </a:endParaRPr>
          </a:p>
        </p:txBody>
      </p:sp>
      <p:sp>
        <p:nvSpPr>
          <p:cNvPr id="134" name="Freeform 6">
            <a:hlinkClick r:id="" action="ppaction://noaction"/>
          </p:cNvPr>
          <p:cNvSpPr>
            <a:spLocks/>
          </p:cNvSpPr>
          <p:nvPr userDrawn="1">
            <p:custDataLst>
              <p:tags r:id="rId2"/>
            </p:custDataLst>
          </p:nvPr>
        </p:nvSpPr>
        <p:spPr bwMode="auto">
          <a:xfrm>
            <a:off x="6747348" y="1600283"/>
            <a:ext cx="1324354" cy="1115286"/>
          </a:xfrm>
          <a:prstGeom prst="hexagon">
            <a:avLst/>
          </a:prstGeom>
          <a:solidFill>
            <a:schemeClr val="bg1"/>
          </a:solidFill>
          <a:ln w="9525" cap="rnd" cmpd="sng">
            <a:solidFill>
              <a:schemeClr val="accent3"/>
            </a:solidFill>
            <a:prstDash val="solid"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anchor="ctr" anchorCtr="1">
            <a:noAutofit/>
          </a:bodyPr>
          <a:lstStyle/>
          <a:p>
            <a:pPr marR="0" lvl="0" indent="0" algn="ctr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000346"/>
              </a:solidFill>
              <a:effectLst/>
              <a:uLnTx/>
              <a:uFillTx/>
            </a:endParaRPr>
          </a:p>
        </p:txBody>
      </p:sp>
      <p:sp>
        <p:nvSpPr>
          <p:cNvPr id="137" name="Freeform 4">
            <a:hlinkClick r:id="" action="ppaction://noaction"/>
          </p:cNvPr>
          <p:cNvSpPr>
            <a:spLocks/>
          </p:cNvSpPr>
          <p:nvPr userDrawn="1">
            <p:custDataLst>
              <p:tags r:id="rId3"/>
            </p:custDataLst>
          </p:nvPr>
        </p:nvSpPr>
        <p:spPr bwMode="auto">
          <a:xfrm>
            <a:off x="4547156" y="1600283"/>
            <a:ext cx="1324354" cy="1115286"/>
          </a:xfrm>
          <a:prstGeom prst="hexagon">
            <a:avLst/>
          </a:prstGeom>
          <a:solidFill>
            <a:schemeClr val="bg1"/>
          </a:solidFill>
          <a:ln w="9525" cap="rnd" cmpd="sng">
            <a:solidFill>
              <a:schemeClr val="accent3"/>
            </a:solidFill>
            <a:prstDash val="solid"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anchor="ctr" anchorCtr="1">
            <a:noAutofit/>
          </a:bodyPr>
          <a:lstStyle/>
          <a:p>
            <a:pPr marR="0" lvl="0" indent="0" algn="ctr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000346"/>
              </a:solidFill>
              <a:effectLst/>
              <a:uLnTx/>
              <a:uFillTx/>
            </a:endParaRPr>
          </a:p>
        </p:txBody>
      </p:sp>
      <p:sp>
        <p:nvSpPr>
          <p:cNvPr id="211" name="Text Placeholder 210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4722077" y="2002363"/>
            <a:ext cx="971550" cy="304699"/>
          </a:xfrm>
          <a:prstGeom prst="rect">
            <a:avLst/>
          </a:prstGeom>
        </p:spPr>
        <p:txBody>
          <a:bodyPr vert="horz" wrap="square" lIns="0" tIns="0" rIns="0" bIns="0" rtlCol="0" anchor="ctr" anchorCtr="1">
            <a:spAutoFit/>
          </a:bodyPr>
          <a:lstStyle>
            <a:lvl1pPr marL="171450" indent="-171450" algn="ctr">
              <a:buFont typeface="Arial" panose="020B0604020202020204" pitchFamily="34" charset="0"/>
              <a:buNone/>
              <a:defRPr kumimoji="0" lang="en-US" sz="1100" b="1" i="0" u="none" strike="noStrike" kern="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defRPr>
            </a:lvl1pPr>
          </a:lstStyle>
          <a:p>
            <a:pPr marL="0" marR="0" lvl="0" indent="0" algn="ctr" defTabSz="711200" fontAlgn="auto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tabLst/>
            </a:pPr>
            <a:r>
              <a:rPr lang="en-US"/>
              <a:t>Click to add text</a:t>
            </a:r>
          </a:p>
        </p:txBody>
      </p:sp>
      <p:sp>
        <p:nvSpPr>
          <p:cNvPr id="213" name="Text Placeholder 210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6931877" y="2011424"/>
            <a:ext cx="971550" cy="304699"/>
          </a:xfrm>
          <a:prstGeom prst="rect">
            <a:avLst/>
          </a:prstGeom>
        </p:spPr>
        <p:txBody>
          <a:bodyPr vert="horz" wrap="square" lIns="0" tIns="0" rIns="0" bIns="0" rtlCol="0" anchor="ctr" anchorCtr="1">
            <a:spAutoFit/>
          </a:bodyPr>
          <a:lstStyle>
            <a:lvl1pPr marL="0" marR="0" indent="0" algn="ctr" defTabSz="711200" fontAlgn="auto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en-US" sz="1100" b="1" i="0" u="none" strike="noStrike" kern="0" cap="none" spc="0" normalizeH="0" baseline="0" dirty="0" smtClean="0">
                <a:ln>
                  <a:noFill/>
                </a:ln>
                <a:effectLst/>
                <a:uLnTx/>
                <a:uFillTx/>
              </a:defRPr>
            </a:lvl1pPr>
          </a:lstStyle>
          <a:p>
            <a:pPr marL="0" marR="0" lvl="0" indent="0" algn="ctr" defTabSz="711200" fontAlgn="auto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tabLst/>
            </a:pPr>
            <a:r>
              <a:rPr lang="en-US"/>
              <a:t>Click to add text</a:t>
            </a:r>
          </a:p>
        </p:txBody>
      </p:sp>
      <p:sp>
        <p:nvSpPr>
          <p:cNvPr id="214" name="Text Placeholder 210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826977" y="2602916"/>
            <a:ext cx="971550" cy="304699"/>
          </a:xfrm>
          <a:prstGeom prst="rect">
            <a:avLst/>
          </a:prstGeom>
        </p:spPr>
        <p:txBody>
          <a:bodyPr vert="horz" wrap="square" lIns="0" tIns="0" rIns="0" bIns="0" rtlCol="0" anchor="ctr" anchorCtr="1">
            <a:spAutoFit/>
          </a:bodyPr>
          <a:lstStyle>
            <a:lvl1pPr marL="0" marR="0" indent="0" algn="ctr" defTabSz="711200" fontAlgn="auto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en-US" sz="1100" b="1" i="0" u="none" strike="noStrike" kern="0" cap="none" spc="0" normalizeH="0" baseline="0" dirty="0" smtClean="0">
                <a:ln>
                  <a:noFill/>
                </a:ln>
                <a:effectLst/>
                <a:uLnTx/>
                <a:uFillTx/>
              </a:defRPr>
            </a:lvl1pPr>
          </a:lstStyle>
          <a:p>
            <a:pPr marL="0" marR="0" lvl="0" indent="0" algn="ctr" defTabSz="711200" fontAlgn="auto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tabLst/>
            </a:pPr>
            <a:r>
              <a:rPr lang="en-US"/>
              <a:t>Click to add text</a:t>
            </a:r>
          </a:p>
        </p:txBody>
      </p:sp>
      <p:sp>
        <p:nvSpPr>
          <p:cNvPr id="6" name="Title 5"/>
          <p:cNvSpPr>
            <a:spLocks noGrp="1"/>
          </p:cNvSpPr>
          <p:nvPr userDrawn="1">
            <p:ph type="title" hasCustomPrompt="1"/>
          </p:nvPr>
        </p:nvSpPr>
        <p:spPr/>
        <p:txBody>
          <a:bodyPr/>
          <a:lstStyle/>
          <a:p>
            <a:r>
              <a:rPr lang="en-US"/>
              <a:t>Click to add text</a:t>
            </a:r>
          </a:p>
        </p:txBody>
      </p:sp>
      <p:sp>
        <p:nvSpPr>
          <p:cNvPr id="57" name="Freeform 4">
            <a:hlinkClick r:id="" action="ppaction://noaction"/>
          </p:cNvPr>
          <p:cNvSpPr>
            <a:spLocks/>
          </p:cNvSpPr>
          <p:nvPr userDrawn="1">
            <p:custDataLst>
              <p:tags r:id="rId4"/>
            </p:custDataLst>
          </p:nvPr>
        </p:nvSpPr>
        <p:spPr bwMode="auto">
          <a:xfrm>
            <a:off x="5641813" y="1017287"/>
            <a:ext cx="1324354" cy="1115286"/>
          </a:xfrm>
          <a:prstGeom prst="hexagon">
            <a:avLst/>
          </a:prstGeom>
          <a:solidFill>
            <a:srgbClr val="FFFFFF"/>
          </a:solidFill>
          <a:ln w="9525" cap="rnd" cmpd="sng">
            <a:solidFill>
              <a:schemeClr val="accent3"/>
            </a:solidFill>
            <a:prstDash val="solid"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anchor="ctr" anchorCtr="1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000346"/>
              </a:solidFill>
              <a:effectLst/>
              <a:uLnTx/>
              <a:uFillTx/>
            </a:endParaRPr>
          </a:p>
        </p:txBody>
      </p:sp>
      <p:sp>
        <p:nvSpPr>
          <p:cNvPr id="219" name="Text Placeholder 218"/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1872001" y="1017673"/>
            <a:ext cx="1944000" cy="3448050"/>
          </a:xfrm>
          <a:prstGeom prst="roundRect">
            <a:avLst>
              <a:gd name="adj" fmla="val 8804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anchor="ctr">
            <a:normAutofit/>
          </a:bodyPr>
          <a:lstStyle>
            <a:lvl1pPr marL="243450" marR="0" indent="-1714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lang="en-US" sz="1000" kern="1200" dirty="0" smtClean="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1pPr>
            <a:lvl5pPr marL="1828800" indent="0">
              <a:buNone/>
              <a:defRPr/>
            </a:lvl5pPr>
          </a:lstStyle>
          <a:p>
            <a:pPr marL="180000" marR="0" lvl="0" indent="-1080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Click to add text</a:t>
            </a:r>
          </a:p>
        </p:txBody>
      </p:sp>
      <p:sp>
        <p:nvSpPr>
          <p:cNvPr id="69" name="AutoShape 15"/>
          <p:cNvSpPr>
            <a:spLocks noChangeArrowheads="1"/>
          </p:cNvSpPr>
          <p:nvPr userDrawn="1"/>
        </p:nvSpPr>
        <p:spPr bwMode="gray">
          <a:xfrm>
            <a:off x="1450536" y="4790804"/>
            <a:ext cx="1568573" cy="283857"/>
          </a:xfrm>
          <a:prstGeom prst="homePlate">
            <a:avLst>
              <a:gd name="adj" fmla="val 30359"/>
            </a:avLst>
          </a:prstGeom>
          <a:gradFill rotWithShape="1">
            <a:gsLst>
              <a:gs pos="0">
                <a:srgbClr val="E3E3E3"/>
              </a:gs>
              <a:gs pos="100000">
                <a:srgbClr val="B2B2B2"/>
              </a:gs>
            </a:gsLst>
            <a:lin ang="2700000" scaled="1"/>
          </a:gradFill>
          <a:ln w="19050" algn="ctr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lIns="72000" tIns="90000" rIns="72000" bIns="9000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1">
                <a:ln>
                  <a:noFill/>
                </a:ln>
                <a:solidFill>
                  <a:srgbClr val="8E8E8E">
                    <a:lumMod val="75000"/>
                  </a:srgbClr>
                </a:solidFill>
                <a:effectLst/>
                <a:uLnTx/>
                <a:uFillTx/>
              </a:rPr>
              <a:t> Pre-Clinical</a:t>
            </a:r>
          </a:p>
        </p:txBody>
      </p:sp>
      <p:sp>
        <p:nvSpPr>
          <p:cNvPr id="70" name="AutoShape 16"/>
          <p:cNvSpPr>
            <a:spLocks noChangeArrowheads="1"/>
          </p:cNvSpPr>
          <p:nvPr userDrawn="1"/>
        </p:nvSpPr>
        <p:spPr bwMode="gray">
          <a:xfrm>
            <a:off x="2894108" y="4790804"/>
            <a:ext cx="1568900" cy="283857"/>
          </a:xfrm>
          <a:prstGeom prst="chevron">
            <a:avLst>
              <a:gd name="adj" fmla="val 30294"/>
            </a:avLst>
          </a:prstGeom>
          <a:gradFill rotWithShape="1">
            <a:gsLst>
              <a:gs pos="0">
                <a:srgbClr val="E3E3E3"/>
              </a:gs>
              <a:gs pos="100000">
                <a:srgbClr val="B2B2B2"/>
              </a:gs>
            </a:gsLst>
            <a:lin ang="2700000" scaled="1"/>
          </a:gradFill>
          <a:ln w="19050" algn="ctr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lIns="72000" tIns="90000" rIns="72000" bIns="9000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1">
                <a:ln>
                  <a:noFill/>
                </a:ln>
                <a:solidFill>
                  <a:srgbClr val="8E8E8E">
                    <a:lumMod val="75000"/>
                  </a:srgbClr>
                </a:solidFill>
                <a:effectLst/>
                <a:uLnTx/>
                <a:uFillTx/>
              </a:rPr>
              <a:t>Early Clinical Dev.</a:t>
            </a:r>
          </a:p>
        </p:txBody>
      </p:sp>
      <p:sp>
        <p:nvSpPr>
          <p:cNvPr id="71" name="AutoShape 16"/>
          <p:cNvSpPr>
            <a:spLocks noChangeArrowheads="1"/>
          </p:cNvSpPr>
          <p:nvPr userDrawn="1"/>
        </p:nvSpPr>
        <p:spPr bwMode="gray">
          <a:xfrm>
            <a:off x="4337680" y="4790804"/>
            <a:ext cx="1546032" cy="283857"/>
          </a:xfrm>
          <a:prstGeom prst="chevron">
            <a:avLst>
              <a:gd name="adj" fmla="val 30294"/>
            </a:avLst>
          </a:prstGeom>
          <a:gradFill rotWithShape="1">
            <a:gsLst>
              <a:gs pos="0">
                <a:srgbClr val="E3E3E3"/>
              </a:gs>
              <a:gs pos="100000">
                <a:srgbClr val="B2B2B2"/>
              </a:gs>
            </a:gsLst>
            <a:lin ang="2700000" scaled="1"/>
          </a:gradFill>
          <a:ln w="19050" algn="ctr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lIns="72000" tIns="90000" rIns="72000" bIns="9000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1">
                <a:ln>
                  <a:noFill/>
                </a:ln>
                <a:solidFill>
                  <a:srgbClr val="8E8E8E">
                    <a:lumMod val="75000"/>
                  </a:srgbClr>
                </a:solidFill>
                <a:effectLst/>
                <a:uLnTx/>
                <a:uFillTx/>
              </a:rPr>
              <a:t> Late Clinical Dev.</a:t>
            </a:r>
          </a:p>
        </p:txBody>
      </p:sp>
      <p:sp>
        <p:nvSpPr>
          <p:cNvPr id="72" name="AutoShape 16"/>
          <p:cNvSpPr>
            <a:spLocks noChangeArrowheads="1"/>
          </p:cNvSpPr>
          <p:nvPr userDrawn="1"/>
        </p:nvSpPr>
        <p:spPr bwMode="gray">
          <a:xfrm>
            <a:off x="5781253" y="4790804"/>
            <a:ext cx="1546359" cy="283857"/>
          </a:xfrm>
          <a:prstGeom prst="chevron">
            <a:avLst>
              <a:gd name="adj" fmla="val 30294"/>
            </a:avLst>
          </a:prstGeom>
          <a:gradFill rotWithShape="1">
            <a:gsLst>
              <a:gs pos="0">
                <a:srgbClr val="E3E3E3"/>
              </a:gs>
              <a:gs pos="100000">
                <a:srgbClr val="B2B2B2"/>
              </a:gs>
            </a:gsLst>
            <a:lin ang="2700000" scaled="1"/>
          </a:gradFill>
          <a:ln w="19050" algn="ctr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lIns="72000" tIns="90000" rIns="72000" bIns="9000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1">
                <a:ln>
                  <a:noFill/>
                </a:ln>
                <a:solidFill>
                  <a:srgbClr val="8E8E8E">
                    <a:lumMod val="75000"/>
                  </a:srgbClr>
                </a:solidFill>
                <a:effectLst/>
                <a:uLnTx/>
                <a:uFillTx/>
              </a:rPr>
              <a:t> Registration</a:t>
            </a:r>
          </a:p>
        </p:txBody>
      </p:sp>
      <p:sp>
        <p:nvSpPr>
          <p:cNvPr id="73" name="AutoShape 16"/>
          <p:cNvSpPr>
            <a:spLocks noChangeArrowheads="1"/>
          </p:cNvSpPr>
          <p:nvPr userDrawn="1"/>
        </p:nvSpPr>
        <p:spPr bwMode="gray">
          <a:xfrm>
            <a:off x="7224824" y="4790804"/>
            <a:ext cx="1836627" cy="283857"/>
          </a:xfrm>
          <a:prstGeom prst="chevron">
            <a:avLst>
              <a:gd name="adj" fmla="val 30294"/>
            </a:avLst>
          </a:prstGeom>
          <a:gradFill rotWithShape="1">
            <a:gsLst>
              <a:gs pos="0">
                <a:srgbClr val="E3E3E3"/>
              </a:gs>
              <a:gs pos="100000">
                <a:srgbClr val="B2B2B2"/>
              </a:gs>
            </a:gsLst>
            <a:lin ang="2700000" scaled="1"/>
          </a:gradFill>
          <a:ln w="19050" algn="ctr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lIns="72000" tIns="90000" rIns="72000" bIns="9000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1">
                <a:ln>
                  <a:noFill/>
                </a:ln>
                <a:solidFill>
                  <a:srgbClr val="8E8E8E">
                    <a:lumMod val="75000"/>
                  </a:srgbClr>
                </a:solidFill>
                <a:effectLst/>
                <a:uLnTx/>
                <a:uFillTx/>
              </a:rPr>
              <a:t>Launch &amp; Life Cycle</a:t>
            </a:r>
          </a:p>
        </p:txBody>
      </p:sp>
      <p:cxnSp>
        <p:nvCxnSpPr>
          <p:cNvPr id="74" name="Straight Connector 73"/>
          <p:cNvCxnSpPr/>
          <p:nvPr userDrawn="1"/>
        </p:nvCxnSpPr>
        <p:spPr>
          <a:xfrm flipH="1" flipV="1">
            <a:off x="1519964" y="4790804"/>
            <a:ext cx="7463184" cy="26497"/>
          </a:xfrm>
          <a:prstGeom prst="line">
            <a:avLst/>
          </a:prstGeom>
          <a:noFill/>
          <a:ln w="28575" cap="flat" cmpd="sng" algn="ctr">
            <a:solidFill>
              <a:schemeClr val="accent3"/>
            </a:solidFill>
            <a:prstDash val="solid"/>
          </a:ln>
          <a:effectLst/>
        </p:spPr>
      </p:cxnSp>
      <p:grpSp>
        <p:nvGrpSpPr>
          <p:cNvPr id="75" name="Group 74"/>
          <p:cNvGrpSpPr/>
          <p:nvPr userDrawn="1"/>
        </p:nvGrpSpPr>
        <p:grpSpPr>
          <a:xfrm>
            <a:off x="29384" y="3349110"/>
            <a:ext cx="1723122" cy="1610005"/>
            <a:chOff x="29384" y="3349110"/>
            <a:chExt cx="1723122" cy="1610005"/>
          </a:xfrm>
        </p:grpSpPr>
        <p:sp>
          <p:nvSpPr>
            <p:cNvPr id="76" name="Rectangle 81"/>
            <p:cNvSpPr/>
            <p:nvPr userDrawn="1"/>
          </p:nvSpPr>
          <p:spPr>
            <a:xfrm>
              <a:off x="1243044" y="3352469"/>
              <a:ext cx="509462" cy="1606646"/>
            </a:xfrm>
            <a:custGeom>
              <a:avLst/>
              <a:gdLst>
                <a:gd name="connsiteX0" fmla="*/ 0 w 1224136"/>
                <a:gd name="connsiteY0" fmla="*/ 0 h 2159132"/>
                <a:gd name="connsiteX1" fmla="*/ 1224136 w 1224136"/>
                <a:gd name="connsiteY1" fmla="*/ 0 h 2159132"/>
                <a:gd name="connsiteX2" fmla="*/ 1224136 w 1224136"/>
                <a:gd name="connsiteY2" fmla="*/ 2159132 h 2159132"/>
                <a:gd name="connsiteX3" fmla="*/ 0 w 1224136"/>
                <a:gd name="connsiteY3" fmla="*/ 2159132 h 2159132"/>
                <a:gd name="connsiteX4" fmla="*/ 0 w 1224136"/>
                <a:gd name="connsiteY4" fmla="*/ 0 h 2159132"/>
                <a:gd name="connsiteX0" fmla="*/ 0 w 1224136"/>
                <a:gd name="connsiteY0" fmla="*/ 0 h 2159132"/>
                <a:gd name="connsiteX1" fmla="*/ 528811 w 1224136"/>
                <a:gd name="connsiteY1" fmla="*/ 1281112 h 2159132"/>
                <a:gd name="connsiteX2" fmla="*/ 1224136 w 1224136"/>
                <a:gd name="connsiteY2" fmla="*/ 2159132 h 2159132"/>
                <a:gd name="connsiteX3" fmla="*/ 0 w 1224136"/>
                <a:gd name="connsiteY3" fmla="*/ 2159132 h 2159132"/>
                <a:gd name="connsiteX4" fmla="*/ 0 w 1224136"/>
                <a:gd name="connsiteY4" fmla="*/ 0 h 2159132"/>
                <a:gd name="connsiteX0" fmla="*/ 0 w 1224136"/>
                <a:gd name="connsiteY0" fmla="*/ 0 h 2159132"/>
                <a:gd name="connsiteX1" fmla="*/ 319261 w 1224136"/>
                <a:gd name="connsiteY1" fmla="*/ 1943100 h 2159132"/>
                <a:gd name="connsiteX2" fmla="*/ 1224136 w 1224136"/>
                <a:gd name="connsiteY2" fmla="*/ 2159132 h 2159132"/>
                <a:gd name="connsiteX3" fmla="*/ 0 w 1224136"/>
                <a:gd name="connsiteY3" fmla="*/ 2159132 h 2159132"/>
                <a:gd name="connsiteX4" fmla="*/ 0 w 1224136"/>
                <a:gd name="connsiteY4" fmla="*/ 0 h 2159132"/>
                <a:gd name="connsiteX0" fmla="*/ 0 w 1224136"/>
                <a:gd name="connsiteY0" fmla="*/ 0 h 2159132"/>
                <a:gd name="connsiteX1" fmla="*/ 424036 w 1224136"/>
                <a:gd name="connsiteY1" fmla="*/ 2000250 h 2159132"/>
                <a:gd name="connsiteX2" fmla="*/ 1224136 w 1224136"/>
                <a:gd name="connsiteY2" fmla="*/ 2159132 h 2159132"/>
                <a:gd name="connsiteX3" fmla="*/ 0 w 1224136"/>
                <a:gd name="connsiteY3" fmla="*/ 2159132 h 2159132"/>
                <a:gd name="connsiteX4" fmla="*/ 0 w 1224136"/>
                <a:gd name="connsiteY4" fmla="*/ 0 h 2159132"/>
                <a:gd name="connsiteX0" fmla="*/ 0 w 1224136"/>
                <a:gd name="connsiteY0" fmla="*/ 0 h 2159132"/>
                <a:gd name="connsiteX1" fmla="*/ 424036 w 1224136"/>
                <a:gd name="connsiteY1" fmla="*/ 1985963 h 2159132"/>
                <a:gd name="connsiteX2" fmla="*/ 1224136 w 1224136"/>
                <a:gd name="connsiteY2" fmla="*/ 2159132 h 2159132"/>
                <a:gd name="connsiteX3" fmla="*/ 0 w 1224136"/>
                <a:gd name="connsiteY3" fmla="*/ 2159132 h 2159132"/>
                <a:gd name="connsiteX4" fmla="*/ 0 w 1224136"/>
                <a:gd name="connsiteY4" fmla="*/ 0 h 2159132"/>
                <a:gd name="connsiteX0" fmla="*/ 0 w 1224136"/>
                <a:gd name="connsiteY0" fmla="*/ 0 h 2159132"/>
                <a:gd name="connsiteX1" fmla="*/ 433561 w 1224136"/>
                <a:gd name="connsiteY1" fmla="*/ 1857375 h 2159132"/>
                <a:gd name="connsiteX2" fmla="*/ 1224136 w 1224136"/>
                <a:gd name="connsiteY2" fmla="*/ 2159132 h 2159132"/>
                <a:gd name="connsiteX3" fmla="*/ 0 w 1224136"/>
                <a:gd name="connsiteY3" fmla="*/ 2159132 h 2159132"/>
                <a:gd name="connsiteX4" fmla="*/ 0 w 1224136"/>
                <a:gd name="connsiteY4" fmla="*/ 0 h 2159132"/>
                <a:gd name="connsiteX0" fmla="*/ 0 w 1212262"/>
                <a:gd name="connsiteY0" fmla="*/ 0 h 2159132"/>
                <a:gd name="connsiteX1" fmla="*/ 433561 w 1212262"/>
                <a:gd name="connsiteY1" fmla="*/ 1857375 h 2159132"/>
                <a:gd name="connsiteX2" fmla="*/ 1212262 w 1212262"/>
                <a:gd name="connsiteY2" fmla="*/ 2058192 h 2159132"/>
                <a:gd name="connsiteX3" fmla="*/ 0 w 1212262"/>
                <a:gd name="connsiteY3" fmla="*/ 2159132 h 2159132"/>
                <a:gd name="connsiteX4" fmla="*/ 0 w 1212262"/>
                <a:gd name="connsiteY4" fmla="*/ 0 h 2159132"/>
                <a:gd name="connsiteX0" fmla="*/ 0 w 1230370"/>
                <a:gd name="connsiteY0" fmla="*/ 0 h 2159132"/>
                <a:gd name="connsiteX1" fmla="*/ 433561 w 1230370"/>
                <a:gd name="connsiteY1" fmla="*/ 1857375 h 2159132"/>
                <a:gd name="connsiteX2" fmla="*/ 1230370 w 1230370"/>
                <a:gd name="connsiteY2" fmla="*/ 2071772 h 2159132"/>
                <a:gd name="connsiteX3" fmla="*/ 0 w 1230370"/>
                <a:gd name="connsiteY3" fmla="*/ 2159132 h 2159132"/>
                <a:gd name="connsiteX4" fmla="*/ 0 w 1230370"/>
                <a:gd name="connsiteY4" fmla="*/ 0 h 2159132"/>
                <a:gd name="connsiteX0" fmla="*/ 0 w 1033212"/>
                <a:gd name="connsiteY0" fmla="*/ 0 h 2159132"/>
                <a:gd name="connsiteX1" fmla="*/ 433561 w 1033212"/>
                <a:gd name="connsiteY1" fmla="*/ 1857375 h 2159132"/>
                <a:gd name="connsiteX2" fmla="*/ 1033212 w 1033212"/>
                <a:gd name="connsiteY2" fmla="*/ 1900897 h 2159132"/>
                <a:gd name="connsiteX3" fmla="*/ 0 w 1033212"/>
                <a:gd name="connsiteY3" fmla="*/ 2159132 h 2159132"/>
                <a:gd name="connsiteX4" fmla="*/ 0 w 1033212"/>
                <a:gd name="connsiteY4" fmla="*/ 0 h 2159132"/>
                <a:gd name="connsiteX0" fmla="*/ 0 w 1042736"/>
                <a:gd name="connsiteY0" fmla="*/ 0 h 1795764"/>
                <a:gd name="connsiteX1" fmla="*/ 443085 w 1042736"/>
                <a:gd name="connsiteY1" fmla="*/ 1494007 h 1795764"/>
                <a:gd name="connsiteX2" fmla="*/ 1042736 w 1042736"/>
                <a:gd name="connsiteY2" fmla="*/ 1537529 h 1795764"/>
                <a:gd name="connsiteX3" fmla="*/ 9524 w 1042736"/>
                <a:gd name="connsiteY3" fmla="*/ 1795764 h 1795764"/>
                <a:gd name="connsiteX4" fmla="*/ 0 w 1042736"/>
                <a:gd name="connsiteY4" fmla="*/ 0 h 1795764"/>
                <a:gd name="connsiteX0" fmla="*/ 14624 w 1033546"/>
                <a:gd name="connsiteY0" fmla="*/ 0 h 1795764"/>
                <a:gd name="connsiteX1" fmla="*/ 433895 w 1033546"/>
                <a:gd name="connsiteY1" fmla="*/ 1494007 h 1795764"/>
                <a:gd name="connsiteX2" fmla="*/ 1033546 w 1033546"/>
                <a:gd name="connsiteY2" fmla="*/ 1537529 h 1795764"/>
                <a:gd name="connsiteX3" fmla="*/ 334 w 1033546"/>
                <a:gd name="connsiteY3" fmla="*/ 1795764 h 1795764"/>
                <a:gd name="connsiteX4" fmla="*/ 14624 w 1033546"/>
                <a:gd name="connsiteY4" fmla="*/ 0 h 1795764"/>
                <a:gd name="connsiteX0" fmla="*/ 0 w 1018922"/>
                <a:gd name="connsiteY0" fmla="*/ 0 h 1795764"/>
                <a:gd name="connsiteX1" fmla="*/ 419271 w 1018922"/>
                <a:gd name="connsiteY1" fmla="*/ 1494007 h 1795764"/>
                <a:gd name="connsiteX2" fmla="*/ 1018922 w 1018922"/>
                <a:gd name="connsiteY2" fmla="*/ 1537529 h 1795764"/>
                <a:gd name="connsiteX3" fmla="*/ 4760 w 1018922"/>
                <a:gd name="connsiteY3" fmla="*/ 1795764 h 1795764"/>
                <a:gd name="connsiteX4" fmla="*/ 0 w 1018922"/>
                <a:gd name="connsiteY4" fmla="*/ 0 h 1795764"/>
                <a:gd name="connsiteX0" fmla="*/ 0 w 1018922"/>
                <a:gd name="connsiteY0" fmla="*/ 0 h 1714451"/>
                <a:gd name="connsiteX1" fmla="*/ 419271 w 1018922"/>
                <a:gd name="connsiteY1" fmla="*/ 1494007 h 1714451"/>
                <a:gd name="connsiteX2" fmla="*/ 1018922 w 1018922"/>
                <a:gd name="connsiteY2" fmla="*/ 1537529 h 1714451"/>
                <a:gd name="connsiteX3" fmla="*/ 9522 w 1018922"/>
                <a:gd name="connsiteY3" fmla="*/ 1714451 h 1714451"/>
                <a:gd name="connsiteX4" fmla="*/ 0 w 1018922"/>
                <a:gd name="connsiteY4" fmla="*/ 0 h 1714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8922" h="1714451">
                  <a:moveTo>
                    <a:pt x="0" y="0"/>
                  </a:moveTo>
                  <a:lnTo>
                    <a:pt x="419271" y="1494007"/>
                  </a:lnTo>
                  <a:lnTo>
                    <a:pt x="1018922" y="1537529"/>
                  </a:lnTo>
                  <a:lnTo>
                    <a:pt x="9522" y="1714451"/>
                  </a:lnTo>
                  <a:cubicBezTo>
                    <a:pt x="6347" y="1115863"/>
                    <a:pt x="3175" y="598588"/>
                    <a:pt x="0" y="0"/>
                  </a:cubicBezTo>
                  <a:close/>
                </a:path>
              </a:pathLst>
            </a:custGeom>
            <a:solidFill>
              <a:srgbClr val="000346"/>
            </a:solidFill>
            <a:ln w="12700" cap="flat" cmpd="sng" algn="ctr">
              <a:noFill/>
              <a:prstDash val="solid"/>
            </a:ln>
            <a:effectLst/>
          </p:spPr>
          <p:txBody>
            <a:bodyPr lIns="36000" tIns="36000" rIns="36000" bIns="3600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77" name="Rectangle 76"/>
            <p:cNvSpPr/>
            <p:nvPr userDrawn="1"/>
          </p:nvSpPr>
          <p:spPr>
            <a:xfrm>
              <a:off x="29384" y="3349110"/>
              <a:ext cx="1224136" cy="337401"/>
            </a:xfrm>
            <a:prstGeom prst="rect">
              <a:avLst/>
            </a:prstGeom>
            <a:solidFill>
              <a:srgbClr val="000346"/>
            </a:solidFill>
            <a:ln w="3175" cap="flat" cmpd="sng" algn="ctr">
              <a:noFill/>
              <a:prstDash val="solid"/>
            </a:ln>
            <a:effectLst/>
          </p:spPr>
          <p:txBody>
            <a:bodyPr lIns="36000" tIns="36000" rIns="36000" bIns="3600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Helvetica" panose="020B0604020202020204" pitchFamily="34" charset="0"/>
                  <a:cs typeface="Helvetica" panose="020B0604020202020204" pitchFamily="34" charset="0"/>
                </a:rPr>
                <a:t>Regulatory</a:t>
              </a:r>
            </a:p>
          </p:txBody>
        </p:sp>
      </p:grpSp>
      <p:grpSp>
        <p:nvGrpSpPr>
          <p:cNvPr id="78" name="Group 77"/>
          <p:cNvGrpSpPr/>
          <p:nvPr userDrawn="1"/>
        </p:nvGrpSpPr>
        <p:grpSpPr>
          <a:xfrm>
            <a:off x="29384" y="3686511"/>
            <a:ext cx="1722901" cy="1230421"/>
            <a:chOff x="29384" y="3686511"/>
            <a:chExt cx="1722901" cy="1230421"/>
          </a:xfrm>
        </p:grpSpPr>
        <p:sp>
          <p:nvSpPr>
            <p:cNvPr id="79" name="Rectangle 72"/>
            <p:cNvSpPr/>
            <p:nvPr userDrawn="1"/>
          </p:nvSpPr>
          <p:spPr>
            <a:xfrm>
              <a:off x="1242649" y="3686856"/>
              <a:ext cx="509636" cy="1230076"/>
            </a:xfrm>
            <a:custGeom>
              <a:avLst/>
              <a:gdLst>
                <a:gd name="connsiteX0" fmla="*/ 0 w 1224136"/>
                <a:gd name="connsiteY0" fmla="*/ 0 h 1799092"/>
                <a:gd name="connsiteX1" fmla="*/ 1224136 w 1224136"/>
                <a:gd name="connsiteY1" fmla="*/ 0 h 1799092"/>
                <a:gd name="connsiteX2" fmla="*/ 1224136 w 1224136"/>
                <a:gd name="connsiteY2" fmla="*/ 1799092 h 1799092"/>
                <a:gd name="connsiteX3" fmla="*/ 0 w 1224136"/>
                <a:gd name="connsiteY3" fmla="*/ 1799092 h 1799092"/>
                <a:gd name="connsiteX4" fmla="*/ 0 w 1224136"/>
                <a:gd name="connsiteY4" fmla="*/ 0 h 1799092"/>
                <a:gd name="connsiteX0" fmla="*/ 0 w 1224136"/>
                <a:gd name="connsiteY0" fmla="*/ 0 h 1799092"/>
                <a:gd name="connsiteX1" fmla="*/ 357361 w 1224136"/>
                <a:gd name="connsiteY1" fmla="*/ 1609725 h 1799092"/>
                <a:gd name="connsiteX2" fmla="*/ 1224136 w 1224136"/>
                <a:gd name="connsiteY2" fmla="*/ 1799092 h 1799092"/>
                <a:gd name="connsiteX3" fmla="*/ 0 w 1224136"/>
                <a:gd name="connsiteY3" fmla="*/ 1799092 h 1799092"/>
                <a:gd name="connsiteX4" fmla="*/ 0 w 1224136"/>
                <a:gd name="connsiteY4" fmla="*/ 0 h 1799092"/>
                <a:gd name="connsiteX0" fmla="*/ 0 w 1224136"/>
                <a:gd name="connsiteY0" fmla="*/ 0 h 1799092"/>
                <a:gd name="connsiteX1" fmla="*/ 362124 w 1224136"/>
                <a:gd name="connsiteY1" fmla="*/ 1519238 h 1799092"/>
                <a:gd name="connsiteX2" fmla="*/ 1224136 w 1224136"/>
                <a:gd name="connsiteY2" fmla="*/ 1799092 h 1799092"/>
                <a:gd name="connsiteX3" fmla="*/ 0 w 1224136"/>
                <a:gd name="connsiteY3" fmla="*/ 1799092 h 1799092"/>
                <a:gd name="connsiteX4" fmla="*/ 0 w 1224136"/>
                <a:gd name="connsiteY4" fmla="*/ 0 h 1799092"/>
                <a:gd name="connsiteX0" fmla="*/ 0 w 1215084"/>
                <a:gd name="connsiteY0" fmla="*/ 0 h 1799092"/>
                <a:gd name="connsiteX1" fmla="*/ 362124 w 1215084"/>
                <a:gd name="connsiteY1" fmla="*/ 1519238 h 1799092"/>
                <a:gd name="connsiteX2" fmla="*/ 1215084 w 1215084"/>
                <a:gd name="connsiteY2" fmla="*/ 1708557 h 1799092"/>
                <a:gd name="connsiteX3" fmla="*/ 0 w 1215084"/>
                <a:gd name="connsiteY3" fmla="*/ 1799092 h 1799092"/>
                <a:gd name="connsiteX4" fmla="*/ 0 w 1215084"/>
                <a:gd name="connsiteY4" fmla="*/ 0 h 1799092"/>
                <a:gd name="connsiteX0" fmla="*/ 0 w 1038322"/>
                <a:gd name="connsiteY0" fmla="*/ 0 h 1799092"/>
                <a:gd name="connsiteX1" fmla="*/ 362124 w 1038322"/>
                <a:gd name="connsiteY1" fmla="*/ 1519238 h 1799092"/>
                <a:gd name="connsiteX2" fmla="*/ 1038322 w 1038322"/>
                <a:gd name="connsiteY2" fmla="*/ 1546675 h 1799092"/>
                <a:gd name="connsiteX3" fmla="*/ 0 w 1038322"/>
                <a:gd name="connsiteY3" fmla="*/ 1799092 h 1799092"/>
                <a:gd name="connsiteX4" fmla="*/ 0 w 1038322"/>
                <a:gd name="connsiteY4" fmla="*/ 0 h 1799092"/>
                <a:gd name="connsiteX0" fmla="*/ 14286 w 1038322"/>
                <a:gd name="connsiteY0" fmla="*/ 0 h 1773325"/>
                <a:gd name="connsiteX1" fmla="*/ 362124 w 1038322"/>
                <a:gd name="connsiteY1" fmla="*/ 1493471 h 1773325"/>
                <a:gd name="connsiteX2" fmla="*/ 1038322 w 1038322"/>
                <a:gd name="connsiteY2" fmla="*/ 1520908 h 1773325"/>
                <a:gd name="connsiteX3" fmla="*/ 0 w 1038322"/>
                <a:gd name="connsiteY3" fmla="*/ 1773325 h 1773325"/>
                <a:gd name="connsiteX4" fmla="*/ 14286 w 1038322"/>
                <a:gd name="connsiteY4" fmla="*/ 0 h 1773325"/>
                <a:gd name="connsiteX0" fmla="*/ 4762 w 1028798"/>
                <a:gd name="connsiteY0" fmla="*/ 0 h 1663815"/>
                <a:gd name="connsiteX1" fmla="*/ 352600 w 1028798"/>
                <a:gd name="connsiteY1" fmla="*/ 1493471 h 1663815"/>
                <a:gd name="connsiteX2" fmla="*/ 1028798 w 1028798"/>
                <a:gd name="connsiteY2" fmla="*/ 1520908 h 1663815"/>
                <a:gd name="connsiteX3" fmla="*/ 0 w 1028798"/>
                <a:gd name="connsiteY3" fmla="*/ 1663815 h 1663815"/>
                <a:gd name="connsiteX4" fmla="*/ 4762 w 1028798"/>
                <a:gd name="connsiteY4" fmla="*/ 0 h 1663815"/>
                <a:gd name="connsiteX0" fmla="*/ 4762 w 1019272"/>
                <a:gd name="connsiteY0" fmla="*/ 0 h 1663815"/>
                <a:gd name="connsiteX1" fmla="*/ 352600 w 1019272"/>
                <a:gd name="connsiteY1" fmla="*/ 1493471 h 1663815"/>
                <a:gd name="connsiteX2" fmla="*/ 1019272 w 1019272"/>
                <a:gd name="connsiteY2" fmla="*/ 1495140 h 1663815"/>
                <a:gd name="connsiteX3" fmla="*/ 0 w 1019272"/>
                <a:gd name="connsiteY3" fmla="*/ 1663815 h 1663815"/>
                <a:gd name="connsiteX4" fmla="*/ 4762 w 1019272"/>
                <a:gd name="connsiteY4" fmla="*/ 0 h 16638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9272" h="1663815">
                  <a:moveTo>
                    <a:pt x="4762" y="0"/>
                  </a:moveTo>
                  <a:lnTo>
                    <a:pt x="352600" y="1493471"/>
                  </a:lnTo>
                  <a:lnTo>
                    <a:pt x="1019272" y="1495140"/>
                  </a:lnTo>
                  <a:lnTo>
                    <a:pt x="0" y="1663815"/>
                  </a:lnTo>
                  <a:cubicBezTo>
                    <a:pt x="1587" y="1109210"/>
                    <a:pt x="3175" y="554605"/>
                    <a:pt x="4762" y="0"/>
                  </a:cubicBez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12700" cap="flat" cmpd="sng" algn="ctr">
              <a:noFill/>
              <a:prstDash val="solid"/>
            </a:ln>
            <a:effectLst/>
          </p:spPr>
          <p:txBody>
            <a:bodyPr lIns="36000" tIns="36000" rIns="36000" bIns="3600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80" name="Rectangle 79"/>
            <p:cNvSpPr/>
            <p:nvPr userDrawn="1"/>
          </p:nvSpPr>
          <p:spPr>
            <a:xfrm>
              <a:off x="29384" y="3686511"/>
              <a:ext cx="1224136" cy="337401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175" cap="flat" cmpd="sng" algn="ctr">
              <a:noFill/>
              <a:prstDash val="solid"/>
            </a:ln>
            <a:effectLst/>
          </p:spPr>
          <p:txBody>
            <a:bodyPr lIns="36000" tIns="36000" rIns="36000" bIns="3600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Helvetica" panose="020B0604020202020204" pitchFamily="34" charset="0"/>
                  <a:cs typeface="Helvetica" panose="020B0604020202020204" pitchFamily="34" charset="0"/>
                </a:rPr>
                <a:t>CMC &amp; Quality</a:t>
              </a:r>
            </a:p>
          </p:txBody>
        </p:sp>
      </p:grpSp>
      <p:grpSp>
        <p:nvGrpSpPr>
          <p:cNvPr id="81" name="Group 80"/>
          <p:cNvGrpSpPr/>
          <p:nvPr userDrawn="1"/>
        </p:nvGrpSpPr>
        <p:grpSpPr>
          <a:xfrm>
            <a:off x="29384" y="4024151"/>
            <a:ext cx="1731500" cy="923057"/>
            <a:chOff x="29384" y="4024151"/>
            <a:chExt cx="1731500" cy="923057"/>
          </a:xfrm>
        </p:grpSpPr>
        <p:sp>
          <p:nvSpPr>
            <p:cNvPr id="82" name="Rectangle 74"/>
            <p:cNvSpPr/>
            <p:nvPr userDrawn="1"/>
          </p:nvSpPr>
          <p:spPr>
            <a:xfrm>
              <a:off x="1251139" y="4026532"/>
              <a:ext cx="509745" cy="920676"/>
            </a:xfrm>
            <a:custGeom>
              <a:avLst/>
              <a:gdLst>
                <a:gd name="connsiteX0" fmla="*/ 0 w 1224136"/>
                <a:gd name="connsiteY0" fmla="*/ 0 h 1079012"/>
                <a:gd name="connsiteX1" fmla="*/ 1224136 w 1224136"/>
                <a:gd name="connsiteY1" fmla="*/ 0 h 1079012"/>
                <a:gd name="connsiteX2" fmla="*/ 1224136 w 1224136"/>
                <a:gd name="connsiteY2" fmla="*/ 1079012 h 1079012"/>
                <a:gd name="connsiteX3" fmla="*/ 0 w 1224136"/>
                <a:gd name="connsiteY3" fmla="*/ 1079012 h 1079012"/>
                <a:gd name="connsiteX4" fmla="*/ 0 w 1224136"/>
                <a:gd name="connsiteY4" fmla="*/ 0 h 1079012"/>
                <a:gd name="connsiteX0" fmla="*/ 0 w 1224136"/>
                <a:gd name="connsiteY0" fmla="*/ 0 h 1079012"/>
                <a:gd name="connsiteX1" fmla="*/ 214486 w 1224136"/>
                <a:gd name="connsiteY1" fmla="*/ 890588 h 1079012"/>
                <a:gd name="connsiteX2" fmla="*/ 1224136 w 1224136"/>
                <a:gd name="connsiteY2" fmla="*/ 1079012 h 1079012"/>
                <a:gd name="connsiteX3" fmla="*/ 0 w 1224136"/>
                <a:gd name="connsiteY3" fmla="*/ 1079012 h 1079012"/>
                <a:gd name="connsiteX4" fmla="*/ 0 w 1224136"/>
                <a:gd name="connsiteY4" fmla="*/ 0 h 1079012"/>
                <a:gd name="connsiteX0" fmla="*/ 0 w 1224136"/>
                <a:gd name="connsiteY0" fmla="*/ 0 h 1079012"/>
                <a:gd name="connsiteX1" fmla="*/ 214486 w 1224136"/>
                <a:gd name="connsiteY1" fmla="*/ 866776 h 1079012"/>
                <a:gd name="connsiteX2" fmla="*/ 1224136 w 1224136"/>
                <a:gd name="connsiteY2" fmla="*/ 1079012 h 1079012"/>
                <a:gd name="connsiteX3" fmla="*/ 0 w 1224136"/>
                <a:gd name="connsiteY3" fmla="*/ 1079012 h 1079012"/>
                <a:gd name="connsiteX4" fmla="*/ 0 w 1224136"/>
                <a:gd name="connsiteY4" fmla="*/ 0 h 1079012"/>
                <a:gd name="connsiteX0" fmla="*/ 0 w 1224136"/>
                <a:gd name="connsiteY0" fmla="*/ 0 h 1079012"/>
                <a:gd name="connsiteX1" fmla="*/ 214486 w 1224136"/>
                <a:gd name="connsiteY1" fmla="*/ 866776 h 1079012"/>
                <a:gd name="connsiteX2" fmla="*/ 1224136 w 1224136"/>
                <a:gd name="connsiteY2" fmla="*/ 979424 h 1079012"/>
                <a:gd name="connsiteX3" fmla="*/ 0 w 1224136"/>
                <a:gd name="connsiteY3" fmla="*/ 1079012 h 1079012"/>
                <a:gd name="connsiteX4" fmla="*/ 0 w 1224136"/>
                <a:gd name="connsiteY4" fmla="*/ 0 h 1079012"/>
                <a:gd name="connsiteX0" fmla="*/ 0 w 1033778"/>
                <a:gd name="connsiteY0" fmla="*/ 0 h 1079012"/>
                <a:gd name="connsiteX1" fmla="*/ 214486 w 1033778"/>
                <a:gd name="connsiteY1" fmla="*/ 866776 h 1079012"/>
                <a:gd name="connsiteX2" fmla="*/ 1033778 w 1033778"/>
                <a:gd name="connsiteY2" fmla="*/ 817544 h 1079012"/>
                <a:gd name="connsiteX3" fmla="*/ 0 w 1033778"/>
                <a:gd name="connsiteY3" fmla="*/ 1079012 h 1079012"/>
                <a:gd name="connsiteX4" fmla="*/ 0 w 1033778"/>
                <a:gd name="connsiteY4" fmla="*/ 0 h 1079012"/>
                <a:gd name="connsiteX0" fmla="*/ 14288 w 1033778"/>
                <a:gd name="connsiteY0" fmla="*/ 0 h 1076471"/>
                <a:gd name="connsiteX1" fmla="*/ 214486 w 1033778"/>
                <a:gd name="connsiteY1" fmla="*/ 864235 h 1076471"/>
                <a:gd name="connsiteX2" fmla="*/ 1033778 w 1033778"/>
                <a:gd name="connsiteY2" fmla="*/ 815003 h 1076471"/>
                <a:gd name="connsiteX3" fmla="*/ 0 w 1033778"/>
                <a:gd name="connsiteY3" fmla="*/ 1076471 h 1076471"/>
                <a:gd name="connsiteX4" fmla="*/ 14288 w 1033778"/>
                <a:gd name="connsiteY4" fmla="*/ 0 h 1076471"/>
                <a:gd name="connsiteX0" fmla="*/ 0 w 1019490"/>
                <a:gd name="connsiteY0" fmla="*/ 0 h 982452"/>
                <a:gd name="connsiteX1" fmla="*/ 200198 w 1019490"/>
                <a:gd name="connsiteY1" fmla="*/ 864235 h 982452"/>
                <a:gd name="connsiteX2" fmla="*/ 1019490 w 1019490"/>
                <a:gd name="connsiteY2" fmla="*/ 815003 h 982452"/>
                <a:gd name="connsiteX3" fmla="*/ 9524 w 1019490"/>
                <a:gd name="connsiteY3" fmla="*/ 982452 h 982452"/>
                <a:gd name="connsiteX4" fmla="*/ 0 w 1019490"/>
                <a:gd name="connsiteY4" fmla="*/ 0 h 982452"/>
                <a:gd name="connsiteX0" fmla="*/ 0 w 1019490"/>
                <a:gd name="connsiteY0" fmla="*/ 0 h 982452"/>
                <a:gd name="connsiteX1" fmla="*/ 219248 w 1019490"/>
                <a:gd name="connsiteY1" fmla="*/ 854070 h 982452"/>
                <a:gd name="connsiteX2" fmla="*/ 1019490 w 1019490"/>
                <a:gd name="connsiteY2" fmla="*/ 815003 h 982452"/>
                <a:gd name="connsiteX3" fmla="*/ 9524 w 1019490"/>
                <a:gd name="connsiteY3" fmla="*/ 982452 h 982452"/>
                <a:gd name="connsiteX4" fmla="*/ 0 w 1019490"/>
                <a:gd name="connsiteY4" fmla="*/ 0 h 9824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9490" h="982452">
                  <a:moveTo>
                    <a:pt x="0" y="0"/>
                  </a:moveTo>
                  <a:lnTo>
                    <a:pt x="219248" y="854070"/>
                  </a:lnTo>
                  <a:lnTo>
                    <a:pt x="1019490" y="815003"/>
                  </a:lnTo>
                  <a:lnTo>
                    <a:pt x="9524" y="982452"/>
                  </a:lnTo>
                  <a:cubicBezTo>
                    <a:pt x="6349" y="654968"/>
                    <a:pt x="3175" y="327484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12700" cap="flat" cmpd="sng" algn="ctr">
              <a:noFill/>
              <a:prstDash val="solid"/>
            </a:ln>
            <a:effectLst/>
          </p:spPr>
          <p:txBody>
            <a:bodyPr lIns="36000" tIns="36000" rIns="36000" bIns="3600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83" name="Rectangle 82"/>
            <p:cNvSpPr/>
            <p:nvPr userDrawn="1"/>
          </p:nvSpPr>
          <p:spPr>
            <a:xfrm>
              <a:off x="29384" y="4024151"/>
              <a:ext cx="1224136" cy="33740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 cap="flat" cmpd="sng" algn="ctr">
              <a:noFill/>
              <a:prstDash val="solid"/>
            </a:ln>
            <a:effectLst/>
          </p:spPr>
          <p:txBody>
            <a:bodyPr lIns="36000" tIns="36000" rIns="36000" bIns="3600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Helvetica" panose="020B0604020202020204" pitchFamily="34" charset="0"/>
                  <a:cs typeface="Helvetica" panose="020B0604020202020204" pitchFamily="34" charset="0"/>
                </a:rPr>
                <a:t>Clinical trial management</a:t>
              </a:r>
            </a:p>
          </p:txBody>
        </p:sp>
      </p:grpSp>
      <p:grpSp>
        <p:nvGrpSpPr>
          <p:cNvPr id="84" name="Group 83"/>
          <p:cNvGrpSpPr/>
          <p:nvPr userDrawn="1"/>
        </p:nvGrpSpPr>
        <p:grpSpPr>
          <a:xfrm>
            <a:off x="29385" y="4359169"/>
            <a:ext cx="1722877" cy="652529"/>
            <a:chOff x="29385" y="4359169"/>
            <a:chExt cx="1722877" cy="652529"/>
          </a:xfrm>
        </p:grpSpPr>
        <p:sp>
          <p:nvSpPr>
            <p:cNvPr id="85" name="Rectangle 76"/>
            <p:cNvSpPr/>
            <p:nvPr userDrawn="1"/>
          </p:nvSpPr>
          <p:spPr>
            <a:xfrm>
              <a:off x="1241265" y="4359169"/>
              <a:ext cx="510997" cy="602325"/>
            </a:xfrm>
            <a:custGeom>
              <a:avLst/>
              <a:gdLst>
                <a:gd name="connsiteX0" fmla="*/ 0 w 1224136"/>
                <a:gd name="connsiteY0" fmla="*/ 0 h 718972"/>
                <a:gd name="connsiteX1" fmla="*/ 1224136 w 1224136"/>
                <a:gd name="connsiteY1" fmla="*/ 0 h 718972"/>
                <a:gd name="connsiteX2" fmla="*/ 1224136 w 1224136"/>
                <a:gd name="connsiteY2" fmla="*/ 718972 h 718972"/>
                <a:gd name="connsiteX3" fmla="*/ 0 w 1224136"/>
                <a:gd name="connsiteY3" fmla="*/ 718972 h 718972"/>
                <a:gd name="connsiteX4" fmla="*/ 0 w 1224136"/>
                <a:gd name="connsiteY4" fmla="*/ 0 h 718972"/>
                <a:gd name="connsiteX0" fmla="*/ 0 w 1224136"/>
                <a:gd name="connsiteY0" fmla="*/ 0 h 718972"/>
                <a:gd name="connsiteX1" fmla="*/ 143048 w 1224136"/>
                <a:gd name="connsiteY1" fmla="*/ 542925 h 718972"/>
                <a:gd name="connsiteX2" fmla="*/ 1224136 w 1224136"/>
                <a:gd name="connsiteY2" fmla="*/ 718972 h 718972"/>
                <a:gd name="connsiteX3" fmla="*/ 0 w 1224136"/>
                <a:gd name="connsiteY3" fmla="*/ 718972 h 718972"/>
                <a:gd name="connsiteX4" fmla="*/ 0 w 1224136"/>
                <a:gd name="connsiteY4" fmla="*/ 0 h 718972"/>
                <a:gd name="connsiteX0" fmla="*/ 0 w 1215082"/>
                <a:gd name="connsiteY0" fmla="*/ 0 h 718972"/>
                <a:gd name="connsiteX1" fmla="*/ 143048 w 1215082"/>
                <a:gd name="connsiteY1" fmla="*/ 542925 h 718972"/>
                <a:gd name="connsiteX2" fmla="*/ 1215082 w 1215082"/>
                <a:gd name="connsiteY2" fmla="*/ 623910 h 718972"/>
                <a:gd name="connsiteX3" fmla="*/ 0 w 1215082"/>
                <a:gd name="connsiteY3" fmla="*/ 718972 h 718972"/>
                <a:gd name="connsiteX4" fmla="*/ 0 w 1215082"/>
                <a:gd name="connsiteY4" fmla="*/ 0 h 718972"/>
                <a:gd name="connsiteX0" fmla="*/ 0 w 1031522"/>
                <a:gd name="connsiteY0" fmla="*/ 0 h 718972"/>
                <a:gd name="connsiteX1" fmla="*/ 143048 w 1031522"/>
                <a:gd name="connsiteY1" fmla="*/ 542925 h 718972"/>
                <a:gd name="connsiteX2" fmla="*/ 1031522 w 1031522"/>
                <a:gd name="connsiteY2" fmla="*/ 462029 h 718972"/>
                <a:gd name="connsiteX3" fmla="*/ 0 w 1031522"/>
                <a:gd name="connsiteY3" fmla="*/ 718972 h 718972"/>
                <a:gd name="connsiteX4" fmla="*/ 0 w 1031522"/>
                <a:gd name="connsiteY4" fmla="*/ 0 h 718972"/>
                <a:gd name="connsiteX0" fmla="*/ 9526 w 1031522"/>
                <a:gd name="connsiteY0" fmla="*/ 0 h 716430"/>
                <a:gd name="connsiteX1" fmla="*/ 143048 w 1031522"/>
                <a:gd name="connsiteY1" fmla="*/ 540383 h 716430"/>
                <a:gd name="connsiteX2" fmla="*/ 1031522 w 1031522"/>
                <a:gd name="connsiteY2" fmla="*/ 459487 h 716430"/>
                <a:gd name="connsiteX3" fmla="*/ 0 w 1031522"/>
                <a:gd name="connsiteY3" fmla="*/ 716430 h 716430"/>
                <a:gd name="connsiteX4" fmla="*/ 9526 w 1031522"/>
                <a:gd name="connsiteY4" fmla="*/ 0 h 716430"/>
                <a:gd name="connsiteX0" fmla="*/ 0 w 1021996"/>
                <a:gd name="connsiteY0" fmla="*/ 0 h 637658"/>
                <a:gd name="connsiteX1" fmla="*/ 133522 w 1021996"/>
                <a:gd name="connsiteY1" fmla="*/ 540383 h 637658"/>
                <a:gd name="connsiteX2" fmla="*/ 1021996 w 1021996"/>
                <a:gd name="connsiteY2" fmla="*/ 459487 h 637658"/>
                <a:gd name="connsiteX3" fmla="*/ 9524 w 1021996"/>
                <a:gd name="connsiteY3" fmla="*/ 637658 h 637658"/>
                <a:gd name="connsiteX4" fmla="*/ 0 w 1021996"/>
                <a:gd name="connsiteY4" fmla="*/ 0 h 637658"/>
                <a:gd name="connsiteX0" fmla="*/ 0 w 1021996"/>
                <a:gd name="connsiteY0" fmla="*/ 0 h 642741"/>
                <a:gd name="connsiteX1" fmla="*/ 133522 w 1021996"/>
                <a:gd name="connsiteY1" fmla="*/ 545466 h 642741"/>
                <a:gd name="connsiteX2" fmla="*/ 1021996 w 1021996"/>
                <a:gd name="connsiteY2" fmla="*/ 464570 h 642741"/>
                <a:gd name="connsiteX3" fmla="*/ 9524 w 1021996"/>
                <a:gd name="connsiteY3" fmla="*/ 642741 h 642741"/>
                <a:gd name="connsiteX4" fmla="*/ 0 w 1021996"/>
                <a:gd name="connsiteY4" fmla="*/ 0 h 642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1996" h="642741">
                  <a:moveTo>
                    <a:pt x="0" y="0"/>
                  </a:moveTo>
                  <a:lnTo>
                    <a:pt x="133522" y="545466"/>
                  </a:lnTo>
                  <a:lnTo>
                    <a:pt x="1021996" y="464570"/>
                  </a:lnTo>
                  <a:lnTo>
                    <a:pt x="9524" y="6427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12700" cap="flat" cmpd="sng" algn="ctr">
              <a:noFill/>
              <a:prstDash val="solid"/>
            </a:ln>
            <a:effectLst/>
          </p:spPr>
          <p:txBody>
            <a:bodyPr lIns="36000" tIns="36000" rIns="36000" bIns="3600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/>
              </a:endParaRPr>
            </a:p>
          </p:txBody>
        </p:sp>
        <p:cxnSp>
          <p:nvCxnSpPr>
            <p:cNvPr id="86" name="Straight Connector 85"/>
            <p:cNvCxnSpPr/>
            <p:nvPr userDrawn="1"/>
          </p:nvCxnSpPr>
          <p:spPr>
            <a:xfrm flipH="1" flipV="1">
              <a:off x="1238711" y="4842999"/>
              <a:ext cx="5284" cy="168699"/>
            </a:xfrm>
            <a:prstGeom prst="line">
              <a:avLst/>
            </a:prstGeom>
            <a:noFill/>
            <a:ln w="9525" cap="flat" cmpd="sng" algn="ctr">
              <a:noFill/>
              <a:prstDash val="solid"/>
            </a:ln>
            <a:effectLst/>
          </p:spPr>
        </p:cxnSp>
        <p:sp>
          <p:nvSpPr>
            <p:cNvPr id="87" name="Rectangle 86"/>
            <p:cNvSpPr/>
            <p:nvPr userDrawn="1"/>
          </p:nvSpPr>
          <p:spPr>
            <a:xfrm>
              <a:off x="29385" y="4361552"/>
              <a:ext cx="1224136" cy="33636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 cap="flat" cmpd="sng" algn="ctr">
              <a:noFill/>
              <a:prstDash val="solid"/>
            </a:ln>
            <a:effectLst/>
          </p:spPr>
          <p:txBody>
            <a:bodyPr lIns="36000" tIns="36000" rIns="36000" bIns="3600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Helvetica" panose="020B0604020202020204" pitchFamily="34" charset="0"/>
                  <a:cs typeface="Helvetica" panose="020B0604020202020204" pitchFamily="34" charset="0"/>
                </a:rPr>
                <a:t>Safety &amp; Vigilance</a:t>
              </a:r>
            </a:p>
          </p:txBody>
        </p:sp>
      </p:grpSp>
      <p:grpSp>
        <p:nvGrpSpPr>
          <p:cNvPr id="88" name="Group 87"/>
          <p:cNvGrpSpPr/>
          <p:nvPr userDrawn="1"/>
        </p:nvGrpSpPr>
        <p:grpSpPr>
          <a:xfrm>
            <a:off x="29384" y="4697913"/>
            <a:ext cx="1729229" cy="337402"/>
            <a:chOff x="29384" y="4697913"/>
            <a:chExt cx="1729229" cy="337402"/>
          </a:xfrm>
        </p:grpSpPr>
        <p:sp>
          <p:nvSpPr>
            <p:cNvPr id="89" name="Rectangle 79"/>
            <p:cNvSpPr/>
            <p:nvPr userDrawn="1"/>
          </p:nvSpPr>
          <p:spPr>
            <a:xfrm>
              <a:off x="1248758" y="4697913"/>
              <a:ext cx="509855" cy="337402"/>
            </a:xfrm>
            <a:custGeom>
              <a:avLst/>
              <a:gdLst>
                <a:gd name="connsiteX0" fmla="*/ 0 w 1224136"/>
                <a:gd name="connsiteY0" fmla="*/ 0 h 360040"/>
                <a:gd name="connsiteX1" fmla="*/ 1224136 w 1224136"/>
                <a:gd name="connsiteY1" fmla="*/ 0 h 360040"/>
                <a:gd name="connsiteX2" fmla="*/ 1224136 w 1224136"/>
                <a:gd name="connsiteY2" fmla="*/ 360040 h 360040"/>
                <a:gd name="connsiteX3" fmla="*/ 0 w 1224136"/>
                <a:gd name="connsiteY3" fmla="*/ 360040 h 360040"/>
                <a:gd name="connsiteX4" fmla="*/ 0 w 1224136"/>
                <a:gd name="connsiteY4" fmla="*/ 0 h 360040"/>
                <a:gd name="connsiteX0" fmla="*/ 0 w 1224136"/>
                <a:gd name="connsiteY0" fmla="*/ 0 h 360040"/>
                <a:gd name="connsiteX1" fmla="*/ 71611 w 1224136"/>
                <a:gd name="connsiteY1" fmla="*/ 171450 h 360040"/>
                <a:gd name="connsiteX2" fmla="*/ 1224136 w 1224136"/>
                <a:gd name="connsiteY2" fmla="*/ 360040 h 360040"/>
                <a:gd name="connsiteX3" fmla="*/ 0 w 1224136"/>
                <a:gd name="connsiteY3" fmla="*/ 360040 h 360040"/>
                <a:gd name="connsiteX4" fmla="*/ 0 w 1224136"/>
                <a:gd name="connsiteY4" fmla="*/ 0 h 360040"/>
                <a:gd name="connsiteX0" fmla="*/ 0 w 1224136"/>
                <a:gd name="connsiteY0" fmla="*/ 0 h 360040"/>
                <a:gd name="connsiteX1" fmla="*/ 81136 w 1224136"/>
                <a:gd name="connsiteY1" fmla="*/ 238125 h 360040"/>
                <a:gd name="connsiteX2" fmla="*/ 1224136 w 1224136"/>
                <a:gd name="connsiteY2" fmla="*/ 360040 h 360040"/>
                <a:gd name="connsiteX3" fmla="*/ 0 w 1224136"/>
                <a:gd name="connsiteY3" fmla="*/ 360040 h 360040"/>
                <a:gd name="connsiteX4" fmla="*/ 0 w 1224136"/>
                <a:gd name="connsiteY4" fmla="*/ 0 h 360040"/>
                <a:gd name="connsiteX0" fmla="*/ 0 w 1233190"/>
                <a:gd name="connsiteY0" fmla="*/ 0 h 360040"/>
                <a:gd name="connsiteX1" fmla="*/ 81136 w 1233190"/>
                <a:gd name="connsiteY1" fmla="*/ 238125 h 360040"/>
                <a:gd name="connsiteX2" fmla="*/ 1233190 w 1233190"/>
                <a:gd name="connsiteY2" fmla="*/ 274032 h 360040"/>
                <a:gd name="connsiteX3" fmla="*/ 0 w 1233190"/>
                <a:gd name="connsiteY3" fmla="*/ 360040 h 360040"/>
                <a:gd name="connsiteX4" fmla="*/ 0 w 1233190"/>
                <a:gd name="connsiteY4" fmla="*/ 0 h 360040"/>
                <a:gd name="connsiteX0" fmla="*/ 0 w 1029234"/>
                <a:gd name="connsiteY0" fmla="*/ 0 h 360040"/>
                <a:gd name="connsiteX1" fmla="*/ 81136 w 1029234"/>
                <a:gd name="connsiteY1" fmla="*/ 238125 h 360040"/>
                <a:gd name="connsiteX2" fmla="*/ 1029234 w 1029234"/>
                <a:gd name="connsiteY2" fmla="*/ 103157 h 360040"/>
                <a:gd name="connsiteX3" fmla="*/ 0 w 1029234"/>
                <a:gd name="connsiteY3" fmla="*/ 360040 h 360040"/>
                <a:gd name="connsiteX4" fmla="*/ 0 w 1029234"/>
                <a:gd name="connsiteY4" fmla="*/ 0 h 360040"/>
                <a:gd name="connsiteX0" fmla="*/ 9526 w 1029234"/>
                <a:gd name="connsiteY0" fmla="*/ 0 h 360040"/>
                <a:gd name="connsiteX1" fmla="*/ 81136 w 1029234"/>
                <a:gd name="connsiteY1" fmla="*/ 238125 h 360040"/>
                <a:gd name="connsiteX2" fmla="*/ 1029234 w 1029234"/>
                <a:gd name="connsiteY2" fmla="*/ 103157 h 360040"/>
                <a:gd name="connsiteX3" fmla="*/ 0 w 1029234"/>
                <a:gd name="connsiteY3" fmla="*/ 360040 h 360040"/>
                <a:gd name="connsiteX4" fmla="*/ 9526 w 1029234"/>
                <a:gd name="connsiteY4" fmla="*/ 0 h 360040"/>
                <a:gd name="connsiteX0" fmla="*/ 2 w 1019710"/>
                <a:gd name="connsiteY0" fmla="*/ 0 h 357499"/>
                <a:gd name="connsiteX1" fmla="*/ 71612 w 1019710"/>
                <a:gd name="connsiteY1" fmla="*/ 238125 h 357499"/>
                <a:gd name="connsiteX2" fmla="*/ 1019710 w 1019710"/>
                <a:gd name="connsiteY2" fmla="*/ 103157 h 357499"/>
                <a:gd name="connsiteX3" fmla="*/ 0 w 1019710"/>
                <a:gd name="connsiteY3" fmla="*/ 357499 h 357499"/>
                <a:gd name="connsiteX4" fmla="*/ 2 w 1019710"/>
                <a:gd name="connsiteY4" fmla="*/ 0 h 357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9710" h="357499">
                  <a:moveTo>
                    <a:pt x="2" y="0"/>
                  </a:moveTo>
                  <a:lnTo>
                    <a:pt x="71612" y="238125"/>
                  </a:lnTo>
                  <a:lnTo>
                    <a:pt x="1019710" y="103157"/>
                  </a:lnTo>
                  <a:lnTo>
                    <a:pt x="0" y="357499"/>
                  </a:lnTo>
                  <a:cubicBezTo>
                    <a:pt x="1" y="238333"/>
                    <a:pt x="1" y="119166"/>
                    <a:pt x="2" y="0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12700" cap="flat" cmpd="sng" algn="ctr">
              <a:noFill/>
              <a:prstDash val="solid"/>
            </a:ln>
            <a:effectLst/>
          </p:spPr>
          <p:txBody>
            <a:bodyPr lIns="36000" tIns="36000" rIns="36000" bIns="3600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90" name="Rectangle 89"/>
            <p:cNvSpPr/>
            <p:nvPr userDrawn="1"/>
          </p:nvSpPr>
          <p:spPr>
            <a:xfrm>
              <a:off x="29384" y="4697914"/>
              <a:ext cx="1224136" cy="33740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 cap="flat" cmpd="sng" algn="ctr">
              <a:noFill/>
              <a:prstDash val="solid"/>
            </a:ln>
            <a:effectLst/>
          </p:spPr>
          <p:txBody>
            <a:bodyPr lIns="36000" tIns="36000" rIns="36000" bIns="3600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Helvetica" panose="020B0604020202020204" pitchFamily="34" charset="0"/>
                  <a:cs typeface="Helvetica" panose="020B0604020202020204" pitchFamily="34" charset="0"/>
                </a:rPr>
                <a:t>Market Access</a:t>
              </a:r>
            </a:p>
          </p:txBody>
        </p:sp>
      </p:grpSp>
      <p:sp>
        <p:nvSpPr>
          <p:cNvPr id="170" name="Rectangle 33"/>
          <p:cNvSpPr/>
          <p:nvPr userDrawn="1"/>
        </p:nvSpPr>
        <p:spPr>
          <a:xfrm>
            <a:off x="1" y="2557332"/>
            <a:ext cx="9143999" cy="2574710"/>
          </a:xfrm>
          <a:custGeom>
            <a:avLst/>
            <a:gdLst>
              <a:gd name="connsiteX0" fmla="*/ 0 w 9139395"/>
              <a:gd name="connsiteY0" fmla="*/ 0 h 2558962"/>
              <a:gd name="connsiteX1" fmla="*/ 9139395 w 9139395"/>
              <a:gd name="connsiteY1" fmla="*/ 0 h 2558962"/>
              <a:gd name="connsiteX2" fmla="*/ 9139395 w 9139395"/>
              <a:gd name="connsiteY2" fmla="*/ 2558962 h 2558962"/>
              <a:gd name="connsiteX3" fmla="*/ 0 w 9139395"/>
              <a:gd name="connsiteY3" fmla="*/ 2558962 h 2558962"/>
              <a:gd name="connsiteX4" fmla="*/ 0 w 9139395"/>
              <a:gd name="connsiteY4" fmla="*/ 0 h 2558962"/>
              <a:gd name="connsiteX0" fmla="*/ 0 w 9139395"/>
              <a:gd name="connsiteY0" fmla="*/ 0 h 2558962"/>
              <a:gd name="connsiteX1" fmla="*/ 1533249 w 9139395"/>
              <a:gd name="connsiteY1" fmla="*/ 2105891 h 2558962"/>
              <a:gd name="connsiteX2" fmla="*/ 9139395 w 9139395"/>
              <a:gd name="connsiteY2" fmla="*/ 2558962 h 2558962"/>
              <a:gd name="connsiteX3" fmla="*/ 0 w 9139395"/>
              <a:gd name="connsiteY3" fmla="*/ 2558962 h 2558962"/>
              <a:gd name="connsiteX4" fmla="*/ 0 w 9139395"/>
              <a:gd name="connsiteY4" fmla="*/ 0 h 2558962"/>
              <a:gd name="connsiteX0" fmla="*/ 0 w 9139395"/>
              <a:gd name="connsiteY0" fmla="*/ 43712 h 2602674"/>
              <a:gd name="connsiteX1" fmla="*/ 1450122 w 9139395"/>
              <a:gd name="connsiteY1" fmla="*/ 112563 h 2602674"/>
              <a:gd name="connsiteX2" fmla="*/ 1533249 w 9139395"/>
              <a:gd name="connsiteY2" fmla="*/ 2149603 h 2602674"/>
              <a:gd name="connsiteX3" fmla="*/ 9139395 w 9139395"/>
              <a:gd name="connsiteY3" fmla="*/ 2602674 h 2602674"/>
              <a:gd name="connsiteX4" fmla="*/ 0 w 9139395"/>
              <a:gd name="connsiteY4" fmla="*/ 2602674 h 2602674"/>
              <a:gd name="connsiteX5" fmla="*/ 0 w 9139395"/>
              <a:gd name="connsiteY5" fmla="*/ 43712 h 2602674"/>
              <a:gd name="connsiteX0" fmla="*/ 0 w 9139395"/>
              <a:gd name="connsiteY0" fmla="*/ 0 h 2558962"/>
              <a:gd name="connsiteX1" fmla="*/ 1450122 w 9139395"/>
              <a:gd name="connsiteY1" fmla="*/ 68851 h 2558962"/>
              <a:gd name="connsiteX2" fmla="*/ 1533249 w 9139395"/>
              <a:gd name="connsiteY2" fmla="*/ 2105891 h 2558962"/>
              <a:gd name="connsiteX3" fmla="*/ 9139395 w 9139395"/>
              <a:gd name="connsiteY3" fmla="*/ 2558962 h 2558962"/>
              <a:gd name="connsiteX4" fmla="*/ 0 w 9139395"/>
              <a:gd name="connsiteY4" fmla="*/ 2558962 h 2558962"/>
              <a:gd name="connsiteX5" fmla="*/ 0 w 9139395"/>
              <a:gd name="connsiteY5" fmla="*/ 0 h 2558962"/>
              <a:gd name="connsiteX0" fmla="*/ 0 w 9139395"/>
              <a:gd name="connsiteY0" fmla="*/ 21735 h 2580697"/>
              <a:gd name="connsiteX1" fmla="*/ 1450122 w 9139395"/>
              <a:gd name="connsiteY1" fmla="*/ 7459 h 2580697"/>
              <a:gd name="connsiteX2" fmla="*/ 1533249 w 9139395"/>
              <a:gd name="connsiteY2" fmla="*/ 2127626 h 2580697"/>
              <a:gd name="connsiteX3" fmla="*/ 9139395 w 9139395"/>
              <a:gd name="connsiteY3" fmla="*/ 2580697 h 2580697"/>
              <a:gd name="connsiteX4" fmla="*/ 0 w 9139395"/>
              <a:gd name="connsiteY4" fmla="*/ 2580697 h 2580697"/>
              <a:gd name="connsiteX5" fmla="*/ 0 w 9139395"/>
              <a:gd name="connsiteY5" fmla="*/ 21735 h 2580697"/>
              <a:gd name="connsiteX0" fmla="*/ 0 w 9139395"/>
              <a:gd name="connsiteY0" fmla="*/ 24561 h 2583523"/>
              <a:gd name="connsiteX1" fmla="*/ 1450122 w 9139395"/>
              <a:gd name="connsiteY1" fmla="*/ 10285 h 2583523"/>
              <a:gd name="connsiteX2" fmla="*/ 1533249 w 9139395"/>
              <a:gd name="connsiteY2" fmla="*/ 2130452 h 2583523"/>
              <a:gd name="connsiteX3" fmla="*/ 9139395 w 9139395"/>
              <a:gd name="connsiteY3" fmla="*/ 2583523 h 2583523"/>
              <a:gd name="connsiteX4" fmla="*/ 0 w 9139395"/>
              <a:gd name="connsiteY4" fmla="*/ 2583523 h 2583523"/>
              <a:gd name="connsiteX5" fmla="*/ 0 w 9139395"/>
              <a:gd name="connsiteY5" fmla="*/ 24561 h 2583523"/>
              <a:gd name="connsiteX0" fmla="*/ 0 w 9139395"/>
              <a:gd name="connsiteY0" fmla="*/ 330770 h 2889732"/>
              <a:gd name="connsiteX1" fmla="*/ 1450122 w 9139395"/>
              <a:gd name="connsiteY1" fmla="*/ 316494 h 2889732"/>
              <a:gd name="connsiteX2" fmla="*/ 1533249 w 9139395"/>
              <a:gd name="connsiteY2" fmla="*/ 2436661 h 2889732"/>
              <a:gd name="connsiteX3" fmla="*/ 9139395 w 9139395"/>
              <a:gd name="connsiteY3" fmla="*/ 2889732 h 2889732"/>
              <a:gd name="connsiteX4" fmla="*/ 0 w 9139395"/>
              <a:gd name="connsiteY4" fmla="*/ 2889732 h 2889732"/>
              <a:gd name="connsiteX5" fmla="*/ 0 w 9139395"/>
              <a:gd name="connsiteY5" fmla="*/ 330770 h 2889732"/>
              <a:gd name="connsiteX0" fmla="*/ 0 w 9139395"/>
              <a:gd name="connsiteY0" fmla="*/ 330770 h 2889732"/>
              <a:gd name="connsiteX1" fmla="*/ 1450122 w 9139395"/>
              <a:gd name="connsiteY1" fmla="*/ 316494 h 2889732"/>
              <a:gd name="connsiteX2" fmla="*/ 1533249 w 9139395"/>
              <a:gd name="connsiteY2" fmla="*/ 2436661 h 2889732"/>
              <a:gd name="connsiteX3" fmla="*/ 9139395 w 9139395"/>
              <a:gd name="connsiteY3" fmla="*/ 2889732 h 2889732"/>
              <a:gd name="connsiteX4" fmla="*/ 0 w 9139395"/>
              <a:gd name="connsiteY4" fmla="*/ 2889732 h 2889732"/>
              <a:gd name="connsiteX5" fmla="*/ 0 w 9139395"/>
              <a:gd name="connsiteY5" fmla="*/ 330770 h 2889732"/>
              <a:gd name="connsiteX0" fmla="*/ 0 w 9139395"/>
              <a:gd name="connsiteY0" fmla="*/ 195383 h 2754345"/>
              <a:gd name="connsiteX1" fmla="*/ 1450122 w 9139395"/>
              <a:gd name="connsiteY1" fmla="*/ 181107 h 2754345"/>
              <a:gd name="connsiteX2" fmla="*/ 1533249 w 9139395"/>
              <a:gd name="connsiteY2" fmla="*/ 2301274 h 2754345"/>
              <a:gd name="connsiteX3" fmla="*/ 9139395 w 9139395"/>
              <a:gd name="connsiteY3" fmla="*/ 2754345 h 2754345"/>
              <a:gd name="connsiteX4" fmla="*/ 0 w 9139395"/>
              <a:gd name="connsiteY4" fmla="*/ 2754345 h 2754345"/>
              <a:gd name="connsiteX5" fmla="*/ 0 w 9139395"/>
              <a:gd name="connsiteY5" fmla="*/ 195383 h 2754345"/>
              <a:gd name="connsiteX0" fmla="*/ 0 w 9139395"/>
              <a:gd name="connsiteY0" fmla="*/ 15748 h 2574710"/>
              <a:gd name="connsiteX1" fmla="*/ 1450122 w 9139395"/>
              <a:gd name="connsiteY1" fmla="*/ 1472 h 2574710"/>
              <a:gd name="connsiteX2" fmla="*/ 1533249 w 9139395"/>
              <a:gd name="connsiteY2" fmla="*/ 2121639 h 2574710"/>
              <a:gd name="connsiteX3" fmla="*/ 9139395 w 9139395"/>
              <a:gd name="connsiteY3" fmla="*/ 2574710 h 2574710"/>
              <a:gd name="connsiteX4" fmla="*/ 0 w 9139395"/>
              <a:gd name="connsiteY4" fmla="*/ 2574710 h 2574710"/>
              <a:gd name="connsiteX5" fmla="*/ 0 w 9139395"/>
              <a:gd name="connsiteY5" fmla="*/ 15748 h 2574710"/>
              <a:gd name="connsiteX0" fmla="*/ 0 w 9139395"/>
              <a:gd name="connsiteY0" fmla="*/ 15748 h 2574710"/>
              <a:gd name="connsiteX1" fmla="*/ 1450122 w 9139395"/>
              <a:gd name="connsiteY1" fmla="*/ 1472 h 2574710"/>
              <a:gd name="connsiteX2" fmla="*/ 1533249 w 9139395"/>
              <a:gd name="connsiteY2" fmla="*/ 2121639 h 2574710"/>
              <a:gd name="connsiteX3" fmla="*/ 9139395 w 9139395"/>
              <a:gd name="connsiteY3" fmla="*/ 2107363 h 2574710"/>
              <a:gd name="connsiteX4" fmla="*/ 9139395 w 9139395"/>
              <a:gd name="connsiteY4" fmla="*/ 2574710 h 2574710"/>
              <a:gd name="connsiteX5" fmla="*/ 0 w 9139395"/>
              <a:gd name="connsiteY5" fmla="*/ 2574710 h 2574710"/>
              <a:gd name="connsiteX6" fmla="*/ 0 w 9139395"/>
              <a:gd name="connsiteY6" fmla="*/ 15748 h 2574710"/>
              <a:gd name="connsiteX0" fmla="*/ 0 w 9139395"/>
              <a:gd name="connsiteY0" fmla="*/ 15748 h 2574710"/>
              <a:gd name="connsiteX1" fmla="*/ 1450122 w 9139395"/>
              <a:gd name="connsiteY1" fmla="*/ 1472 h 2574710"/>
              <a:gd name="connsiteX2" fmla="*/ 1533249 w 9139395"/>
              <a:gd name="connsiteY2" fmla="*/ 2121639 h 2574710"/>
              <a:gd name="connsiteX3" fmla="*/ 9139395 w 9139395"/>
              <a:gd name="connsiteY3" fmla="*/ 2107363 h 2574710"/>
              <a:gd name="connsiteX4" fmla="*/ 9139395 w 9139395"/>
              <a:gd name="connsiteY4" fmla="*/ 2574710 h 2574710"/>
              <a:gd name="connsiteX5" fmla="*/ 0 w 9139395"/>
              <a:gd name="connsiteY5" fmla="*/ 2574710 h 2574710"/>
              <a:gd name="connsiteX6" fmla="*/ 0 w 9139395"/>
              <a:gd name="connsiteY6" fmla="*/ 15748 h 2574710"/>
              <a:gd name="connsiteX0" fmla="*/ 0 w 9139395"/>
              <a:gd name="connsiteY0" fmla="*/ 15748 h 2574710"/>
              <a:gd name="connsiteX1" fmla="*/ 1450122 w 9139395"/>
              <a:gd name="connsiteY1" fmla="*/ 1472 h 2574710"/>
              <a:gd name="connsiteX2" fmla="*/ 1533249 w 9139395"/>
              <a:gd name="connsiteY2" fmla="*/ 2121639 h 2574710"/>
              <a:gd name="connsiteX3" fmla="*/ 9139395 w 9139395"/>
              <a:gd name="connsiteY3" fmla="*/ 2107363 h 2574710"/>
              <a:gd name="connsiteX4" fmla="*/ 9139395 w 9139395"/>
              <a:gd name="connsiteY4" fmla="*/ 2574710 h 2574710"/>
              <a:gd name="connsiteX5" fmla="*/ 0 w 9139395"/>
              <a:gd name="connsiteY5" fmla="*/ 2574710 h 2574710"/>
              <a:gd name="connsiteX6" fmla="*/ 0 w 9139395"/>
              <a:gd name="connsiteY6" fmla="*/ 15748 h 2574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39395" h="2574710">
                <a:moveTo>
                  <a:pt x="0" y="15748"/>
                </a:moveTo>
                <a:cubicBezTo>
                  <a:pt x="1447033" y="2512"/>
                  <a:pt x="-21615" y="-2859"/>
                  <a:pt x="1450122" y="1472"/>
                </a:cubicBezTo>
                <a:lnTo>
                  <a:pt x="1533249" y="2121639"/>
                </a:lnTo>
                <a:lnTo>
                  <a:pt x="9139395" y="2107363"/>
                </a:lnTo>
                <a:lnTo>
                  <a:pt x="9139395" y="2574710"/>
                </a:lnTo>
                <a:lnTo>
                  <a:pt x="0" y="2574710"/>
                </a:lnTo>
                <a:lnTo>
                  <a:pt x="0" y="15748"/>
                </a:lnTo>
                <a:close/>
              </a:path>
            </a:pathLst>
          </a:custGeom>
          <a:solidFill>
            <a:srgbClr val="FFFFFF">
              <a:alpha val="30196"/>
            </a:srgbClr>
          </a:solidFill>
          <a:ln w="127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37" name="Text Placeholder 210"/>
          <p:cNvSpPr>
            <a:spLocks noGrp="1"/>
          </p:cNvSpPr>
          <p:nvPr>
            <p:ph type="body" sz="quarter" idx="18" hasCustomPrompt="1"/>
          </p:nvPr>
        </p:nvSpPr>
        <p:spPr>
          <a:xfrm>
            <a:off x="5828053" y="1444100"/>
            <a:ext cx="971550" cy="304699"/>
          </a:xfrm>
          <a:prstGeom prst="rect">
            <a:avLst/>
          </a:prstGeom>
        </p:spPr>
        <p:txBody>
          <a:bodyPr vert="horz" wrap="square" lIns="0" tIns="0" rIns="0" bIns="0" rtlCol="0" anchor="ctr" anchorCtr="1">
            <a:spAutoFit/>
          </a:bodyPr>
          <a:lstStyle>
            <a:lvl1pPr marL="171450" indent="-171450" algn="ctr">
              <a:buFont typeface="Arial" panose="020B0604020202020204" pitchFamily="34" charset="0"/>
              <a:buNone/>
              <a:defRPr kumimoji="0" lang="en-US" sz="1100" b="1" i="0" u="none" strike="noStrike" kern="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defRPr>
            </a:lvl1pPr>
          </a:lstStyle>
          <a:p>
            <a:pPr marL="0" marR="0" lvl="0" indent="0" algn="ctr" defTabSz="711200" fontAlgn="auto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tabLst/>
            </a:pPr>
            <a:r>
              <a:rPr lang="en-US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8351327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utions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Freeform 5">
            <a:hlinkClick r:id="" action="ppaction://noaction"/>
          </p:cNvPr>
          <p:cNvSpPr>
            <a:spLocks/>
          </p:cNvSpPr>
          <p:nvPr userDrawn="1">
            <p:custDataLst>
              <p:tags r:id="rId1"/>
            </p:custDataLst>
          </p:nvPr>
        </p:nvSpPr>
        <p:spPr bwMode="auto">
          <a:xfrm>
            <a:off x="5646136" y="2191200"/>
            <a:ext cx="1326586" cy="1112893"/>
          </a:xfrm>
          <a:prstGeom prst="hexagon">
            <a:avLst/>
          </a:prstGeom>
          <a:solidFill>
            <a:schemeClr val="bg1"/>
          </a:solidFill>
          <a:ln w="9525" cap="rnd" cmpd="sng">
            <a:solidFill>
              <a:schemeClr val="accent3"/>
            </a:solidFill>
            <a:prstDash val="solid"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anchor="ctr" anchorCtr="1">
            <a:noAutofit/>
          </a:bodyPr>
          <a:lstStyle/>
          <a:p>
            <a:pPr marR="0" lvl="0" indent="0" algn="ctr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000346"/>
              </a:solidFill>
              <a:effectLst/>
              <a:uLnTx/>
              <a:uFillTx/>
            </a:endParaRPr>
          </a:p>
        </p:txBody>
      </p:sp>
      <p:sp>
        <p:nvSpPr>
          <p:cNvPr id="134" name="Freeform 6">
            <a:hlinkClick r:id="" action="ppaction://noaction"/>
          </p:cNvPr>
          <p:cNvSpPr>
            <a:spLocks/>
          </p:cNvSpPr>
          <p:nvPr userDrawn="1">
            <p:custDataLst>
              <p:tags r:id="rId2"/>
            </p:custDataLst>
          </p:nvPr>
        </p:nvSpPr>
        <p:spPr bwMode="auto">
          <a:xfrm>
            <a:off x="6747348" y="1600283"/>
            <a:ext cx="1324354" cy="1115286"/>
          </a:xfrm>
          <a:prstGeom prst="hexagon">
            <a:avLst/>
          </a:prstGeom>
          <a:solidFill>
            <a:schemeClr val="bg1"/>
          </a:solidFill>
          <a:ln w="9525" cap="rnd" cmpd="sng">
            <a:solidFill>
              <a:schemeClr val="accent3"/>
            </a:solidFill>
            <a:prstDash val="solid"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anchor="ctr" anchorCtr="1">
            <a:noAutofit/>
          </a:bodyPr>
          <a:lstStyle/>
          <a:p>
            <a:pPr marR="0" lvl="0" indent="0" algn="ctr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000346"/>
              </a:solidFill>
              <a:effectLst/>
              <a:uLnTx/>
              <a:uFillTx/>
            </a:endParaRPr>
          </a:p>
        </p:txBody>
      </p:sp>
      <p:sp>
        <p:nvSpPr>
          <p:cNvPr id="137" name="Freeform 4">
            <a:hlinkClick r:id="" action="ppaction://noaction"/>
          </p:cNvPr>
          <p:cNvSpPr>
            <a:spLocks/>
          </p:cNvSpPr>
          <p:nvPr userDrawn="1">
            <p:custDataLst>
              <p:tags r:id="rId3"/>
            </p:custDataLst>
          </p:nvPr>
        </p:nvSpPr>
        <p:spPr bwMode="auto">
          <a:xfrm>
            <a:off x="4547156" y="1600283"/>
            <a:ext cx="1324354" cy="1115286"/>
          </a:xfrm>
          <a:prstGeom prst="hexagon">
            <a:avLst/>
          </a:prstGeom>
          <a:solidFill>
            <a:schemeClr val="bg1"/>
          </a:solidFill>
          <a:ln w="9525" cap="rnd" cmpd="sng">
            <a:solidFill>
              <a:schemeClr val="accent3"/>
            </a:solidFill>
            <a:prstDash val="solid"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anchor="ctr" anchorCtr="1">
            <a:noAutofit/>
          </a:bodyPr>
          <a:lstStyle/>
          <a:p>
            <a:pPr marR="0" lvl="0" indent="0" algn="ctr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000346"/>
              </a:solidFill>
              <a:effectLst/>
              <a:uLnTx/>
              <a:uFillTx/>
            </a:endParaRPr>
          </a:p>
        </p:txBody>
      </p:sp>
      <p:sp>
        <p:nvSpPr>
          <p:cNvPr id="211" name="Text Placeholder 210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4722077" y="2002363"/>
            <a:ext cx="971550" cy="304699"/>
          </a:xfrm>
          <a:prstGeom prst="rect">
            <a:avLst/>
          </a:prstGeom>
        </p:spPr>
        <p:txBody>
          <a:bodyPr vert="horz" wrap="square" lIns="0" tIns="0" rIns="0" bIns="0" rtlCol="0" anchor="ctr" anchorCtr="1">
            <a:spAutoFit/>
          </a:bodyPr>
          <a:lstStyle>
            <a:lvl1pPr marL="171450" indent="-171450" algn="ctr">
              <a:buFont typeface="Arial" panose="020B0604020202020204" pitchFamily="34" charset="0"/>
              <a:buNone/>
              <a:defRPr kumimoji="0" lang="en-US" sz="1100" b="1" i="0" u="none" strike="noStrike" kern="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defRPr>
            </a:lvl1pPr>
          </a:lstStyle>
          <a:p>
            <a:pPr marL="0" marR="0" lvl="0" indent="0" algn="ctr" defTabSz="711200" fontAlgn="auto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tabLst/>
            </a:pPr>
            <a:r>
              <a:rPr lang="en-US"/>
              <a:t>Click to add text</a:t>
            </a:r>
          </a:p>
        </p:txBody>
      </p:sp>
      <p:sp>
        <p:nvSpPr>
          <p:cNvPr id="213" name="Text Placeholder 210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6931877" y="2011424"/>
            <a:ext cx="971550" cy="304699"/>
          </a:xfrm>
          <a:prstGeom prst="rect">
            <a:avLst/>
          </a:prstGeom>
        </p:spPr>
        <p:txBody>
          <a:bodyPr vert="horz" wrap="square" lIns="0" tIns="0" rIns="0" bIns="0" rtlCol="0" anchor="ctr" anchorCtr="1">
            <a:spAutoFit/>
          </a:bodyPr>
          <a:lstStyle>
            <a:lvl1pPr marL="0" marR="0" indent="0" algn="ctr" defTabSz="711200" fontAlgn="auto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en-US" sz="1100" b="1" i="0" u="none" strike="noStrike" kern="0" cap="none" spc="0" normalizeH="0" baseline="0" dirty="0" smtClean="0">
                <a:ln>
                  <a:noFill/>
                </a:ln>
                <a:effectLst/>
                <a:uLnTx/>
                <a:uFillTx/>
              </a:defRPr>
            </a:lvl1pPr>
          </a:lstStyle>
          <a:p>
            <a:pPr marL="0" marR="0" lvl="0" indent="0" algn="ctr" defTabSz="711200" fontAlgn="auto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tabLst/>
            </a:pPr>
            <a:r>
              <a:rPr lang="en-US"/>
              <a:t>Click to add text</a:t>
            </a:r>
          </a:p>
        </p:txBody>
      </p:sp>
      <p:sp>
        <p:nvSpPr>
          <p:cNvPr id="214" name="Text Placeholder 210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826977" y="2602916"/>
            <a:ext cx="971550" cy="304699"/>
          </a:xfrm>
          <a:prstGeom prst="rect">
            <a:avLst/>
          </a:prstGeom>
        </p:spPr>
        <p:txBody>
          <a:bodyPr vert="horz" wrap="square" lIns="0" tIns="0" rIns="0" bIns="0" rtlCol="0" anchor="ctr" anchorCtr="1">
            <a:spAutoFit/>
          </a:bodyPr>
          <a:lstStyle>
            <a:lvl1pPr marL="0" marR="0" indent="0" algn="ctr" defTabSz="711200" fontAlgn="auto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en-US" sz="1100" b="1" i="0" u="none" strike="noStrike" kern="0" cap="none" spc="0" normalizeH="0" baseline="0" dirty="0" smtClean="0">
                <a:ln>
                  <a:noFill/>
                </a:ln>
                <a:effectLst/>
                <a:uLnTx/>
                <a:uFillTx/>
              </a:defRPr>
            </a:lvl1pPr>
          </a:lstStyle>
          <a:p>
            <a:pPr marL="0" marR="0" lvl="0" indent="0" algn="ctr" defTabSz="711200" fontAlgn="auto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tabLst/>
            </a:pPr>
            <a:r>
              <a:rPr lang="en-US"/>
              <a:t>Click to add text</a:t>
            </a:r>
          </a:p>
        </p:txBody>
      </p:sp>
      <p:sp>
        <p:nvSpPr>
          <p:cNvPr id="6" name="Title 5"/>
          <p:cNvSpPr>
            <a:spLocks noGrp="1"/>
          </p:cNvSpPr>
          <p:nvPr userDrawn="1">
            <p:ph type="title" hasCustomPrompt="1"/>
          </p:nvPr>
        </p:nvSpPr>
        <p:spPr/>
        <p:txBody>
          <a:bodyPr/>
          <a:lstStyle/>
          <a:p>
            <a:r>
              <a:rPr lang="en-US"/>
              <a:t>Click to add text</a:t>
            </a:r>
          </a:p>
        </p:txBody>
      </p:sp>
      <p:sp>
        <p:nvSpPr>
          <p:cNvPr id="219" name="Text Placeholder 218"/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1872001" y="1017673"/>
            <a:ext cx="1944000" cy="3448050"/>
          </a:xfrm>
          <a:prstGeom prst="roundRect">
            <a:avLst>
              <a:gd name="adj" fmla="val 8804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anchor="ctr">
            <a:normAutofit/>
          </a:bodyPr>
          <a:lstStyle>
            <a:lvl1pPr marL="243450" marR="0" indent="-1714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lang="en-US" sz="1000" kern="1200" dirty="0" smtClean="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1pPr>
            <a:lvl5pPr marL="1828800" indent="0">
              <a:buNone/>
              <a:defRPr/>
            </a:lvl5pPr>
          </a:lstStyle>
          <a:p>
            <a:pPr marL="180000" marR="0" lvl="0" indent="-1080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Click to add text</a:t>
            </a:r>
          </a:p>
        </p:txBody>
      </p:sp>
      <p:sp>
        <p:nvSpPr>
          <p:cNvPr id="69" name="AutoShape 15"/>
          <p:cNvSpPr>
            <a:spLocks noChangeArrowheads="1"/>
          </p:cNvSpPr>
          <p:nvPr userDrawn="1"/>
        </p:nvSpPr>
        <p:spPr bwMode="gray">
          <a:xfrm>
            <a:off x="1450536" y="4790804"/>
            <a:ext cx="1568573" cy="283857"/>
          </a:xfrm>
          <a:prstGeom prst="homePlate">
            <a:avLst>
              <a:gd name="adj" fmla="val 30359"/>
            </a:avLst>
          </a:prstGeom>
          <a:gradFill rotWithShape="1">
            <a:gsLst>
              <a:gs pos="0">
                <a:srgbClr val="E3E3E3"/>
              </a:gs>
              <a:gs pos="100000">
                <a:srgbClr val="B2B2B2"/>
              </a:gs>
            </a:gsLst>
            <a:lin ang="2700000" scaled="1"/>
          </a:gradFill>
          <a:ln w="19050" algn="ctr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lIns="72000" tIns="90000" rIns="72000" bIns="9000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1">
                <a:ln>
                  <a:noFill/>
                </a:ln>
                <a:solidFill>
                  <a:srgbClr val="8E8E8E">
                    <a:lumMod val="75000"/>
                  </a:srgbClr>
                </a:solidFill>
                <a:effectLst/>
                <a:uLnTx/>
                <a:uFillTx/>
              </a:rPr>
              <a:t> Pre-Clinical</a:t>
            </a:r>
          </a:p>
        </p:txBody>
      </p:sp>
      <p:sp>
        <p:nvSpPr>
          <p:cNvPr id="70" name="AutoShape 16"/>
          <p:cNvSpPr>
            <a:spLocks noChangeArrowheads="1"/>
          </p:cNvSpPr>
          <p:nvPr userDrawn="1"/>
        </p:nvSpPr>
        <p:spPr bwMode="gray">
          <a:xfrm>
            <a:off x="2894108" y="4790804"/>
            <a:ext cx="1568900" cy="283857"/>
          </a:xfrm>
          <a:prstGeom prst="chevron">
            <a:avLst>
              <a:gd name="adj" fmla="val 30294"/>
            </a:avLst>
          </a:prstGeom>
          <a:gradFill rotWithShape="1">
            <a:gsLst>
              <a:gs pos="0">
                <a:srgbClr val="E3E3E3"/>
              </a:gs>
              <a:gs pos="100000">
                <a:srgbClr val="B2B2B2"/>
              </a:gs>
            </a:gsLst>
            <a:lin ang="2700000" scaled="1"/>
          </a:gradFill>
          <a:ln w="19050" algn="ctr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lIns="72000" tIns="90000" rIns="72000" bIns="9000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1">
                <a:ln>
                  <a:noFill/>
                </a:ln>
                <a:solidFill>
                  <a:srgbClr val="8E8E8E">
                    <a:lumMod val="75000"/>
                  </a:srgbClr>
                </a:solidFill>
                <a:effectLst/>
                <a:uLnTx/>
                <a:uFillTx/>
              </a:rPr>
              <a:t>Early Clinical Dev.</a:t>
            </a:r>
          </a:p>
        </p:txBody>
      </p:sp>
      <p:sp>
        <p:nvSpPr>
          <p:cNvPr id="71" name="AutoShape 16"/>
          <p:cNvSpPr>
            <a:spLocks noChangeArrowheads="1"/>
          </p:cNvSpPr>
          <p:nvPr userDrawn="1"/>
        </p:nvSpPr>
        <p:spPr bwMode="gray">
          <a:xfrm>
            <a:off x="4337680" y="4790804"/>
            <a:ext cx="1546032" cy="283857"/>
          </a:xfrm>
          <a:prstGeom prst="chevron">
            <a:avLst>
              <a:gd name="adj" fmla="val 30294"/>
            </a:avLst>
          </a:prstGeom>
          <a:gradFill rotWithShape="1">
            <a:gsLst>
              <a:gs pos="0">
                <a:srgbClr val="E3E3E3"/>
              </a:gs>
              <a:gs pos="100000">
                <a:srgbClr val="B2B2B2"/>
              </a:gs>
            </a:gsLst>
            <a:lin ang="2700000" scaled="1"/>
          </a:gradFill>
          <a:ln w="19050" algn="ctr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lIns="72000" tIns="90000" rIns="72000" bIns="9000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1">
                <a:ln>
                  <a:noFill/>
                </a:ln>
                <a:solidFill>
                  <a:srgbClr val="8E8E8E">
                    <a:lumMod val="75000"/>
                  </a:srgbClr>
                </a:solidFill>
                <a:effectLst/>
                <a:uLnTx/>
                <a:uFillTx/>
              </a:rPr>
              <a:t> Late Clinical Dev.</a:t>
            </a:r>
          </a:p>
        </p:txBody>
      </p:sp>
      <p:sp>
        <p:nvSpPr>
          <p:cNvPr id="72" name="AutoShape 16"/>
          <p:cNvSpPr>
            <a:spLocks noChangeArrowheads="1"/>
          </p:cNvSpPr>
          <p:nvPr userDrawn="1"/>
        </p:nvSpPr>
        <p:spPr bwMode="gray">
          <a:xfrm>
            <a:off x="5781253" y="4790804"/>
            <a:ext cx="1546359" cy="283857"/>
          </a:xfrm>
          <a:prstGeom prst="chevron">
            <a:avLst>
              <a:gd name="adj" fmla="val 30294"/>
            </a:avLst>
          </a:prstGeom>
          <a:gradFill rotWithShape="1">
            <a:gsLst>
              <a:gs pos="0">
                <a:srgbClr val="E3E3E3"/>
              </a:gs>
              <a:gs pos="100000">
                <a:srgbClr val="B2B2B2"/>
              </a:gs>
            </a:gsLst>
            <a:lin ang="2700000" scaled="1"/>
          </a:gradFill>
          <a:ln w="19050" algn="ctr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lIns="72000" tIns="90000" rIns="72000" bIns="9000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1">
                <a:ln>
                  <a:noFill/>
                </a:ln>
                <a:solidFill>
                  <a:srgbClr val="8E8E8E">
                    <a:lumMod val="75000"/>
                  </a:srgbClr>
                </a:solidFill>
                <a:effectLst/>
                <a:uLnTx/>
                <a:uFillTx/>
              </a:rPr>
              <a:t> Registration</a:t>
            </a:r>
          </a:p>
        </p:txBody>
      </p:sp>
      <p:sp>
        <p:nvSpPr>
          <p:cNvPr id="73" name="AutoShape 16"/>
          <p:cNvSpPr>
            <a:spLocks noChangeArrowheads="1"/>
          </p:cNvSpPr>
          <p:nvPr userDrawn="1"/>
        </p:nvSpPr>
        <p:spPr bwMode="gray">
          <a:xfrm>
            <a:off x="7224824" y="4790804"/>
            <a:ext cx="1836627" cy="283857"/>
          </a:xfrm>
          <a:prstGeom prst="chevron">
            <a:avLst>
              <a:gd name="adj" fmla="val 30294"/>
            </a:avLst>
          </a:prstGeom>
          <a:gradFill rotWithShape="1">
            <a:gsLst>
              <a:gs pos="0">
                <a:srgbClr val="E3E3E3"/>
              </a:gs>
              <a:gs pos="100000">
                <a:srgbClr val="B2B2B2"/>
              </a:gs>
            </a:gsLst>
            <a:lin ang="2700000" scaled="1"/>
          </a:gradFill>
          <a:ln w="19050" algn="ctr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lIns="72000" tIns="90000" rIns="72000" bIns="9000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1">
                <a:ln>
                  <a:noFill/>
                </a:ln>
                <a:solidFill>
                  <a:srgbClr val="8E8E8E">
                    <a:lumMod val="75000"/>
                  </a:srgbClr>
                </a:solidFill>
                <a:effectLst/>
                <a:uLnTx/>
                <a:uFillTx/>
              </a:rPr>
              <a:t>Launch &amp; Life Cycle</a:t>
            </a:r>
          </a:p>
        </p:txBody>
      </p:sp>
      <p:cxnSp>
        <p:nvCxnSpPr>
          <p:cNvPr id="74" name="Straight Connector 73"/>
          <p:cNvCxnSpPr/>
          <p:nvPr userDrawn="1"/>
        </p:nvCxnSpPr>
        <p:spPr>
          <a:xfrm flipH="1" flipV="1">
            <a:off x="1519964" y="4790804"/>
            <a:ext cx="7463184" cy="26497"/>
          </a:xfrm>
          <a:prstGeom prst="line">
            <a:avLst/>
          </a:prstGeom>
          <a:noFill/>
          <a:ln w="28575" cap="flat" cmpd="sng" algn="ctr">
            <a:solidFill>
              <a:schemeClr val="accent3"/>
            </a:solidFill>
            <a:prstDash val="solid"/>
          </a:ln>
          <a:effectLst/>
        </p:spPr>
      </p:cxnSp>
      <p:grpSp>
        <p:nvGrpSpPr>
          <p:cNvPr id="75" name="Group 74"/>
          <p:cNvGrpSpPr/>
          <p:nvPr userDrawn="1"/>
        </p:nvGrpSpPr>
        <p:grpSpPr>
          <a:xfrm>
            <a:off x="29384" y="3349110"/>
            <a:ext cx="1723122" cy="1610005"/>
            <a:chOff x="29384" y="3349110"/>
            <a:chExt cx="1723122" cy="1610005"/>
          </a:xfrm>
        </p:grpSpPr>
        <p:sp>
          <p:nvSpPr>
            <p:cNvPr id="76" name="Rectangle 81"/>
            <p:cNvSpPr/>
            <p:nvPr userDrawn="1"/>
          </p:nvSpPr>
          <p:spPr>
            <a:xfrm>
              <a:off x="1243044" y="3352469"/>
              <a:ext cx="509462" cy="1606646"/>
            </a:xfrm>
            <a:custGeom>
              <a:avLst/>
              <a:gdLst>
                <a:gd name="connsiteX0" fmla="*/ 0 w 1224136"/>
                <a:gd name="connsiteY0" fmla="*/ 0 h 2159132"/>
                <a:gd name="connsiteX1" fmla="*/ 1224136 w 1224136"/>
                <a:gd name="connsiteY1" fmla="*/ 0 h 2159132"/>
                <a:gd name="connsiteX2" fmla="*/ 1224136 w 1224136"/>
                <a:gd name="connsiteY2" fmla="*/ 2159132 h 2159132"/>
                <a:gd name="connsiteX3" fmla="*/ 0 w 1224136"/>
                <a:gd name="connsiteY3" fmla="*/ 2159132 h 2159132"/>
                <a:gd name="connsiteX4" fmla="*/ 0 w 1224136"/>
                <a:gd name="connsiteY4" fmla="*/ 0 h 2159132"/>
                <a:gd name="connsiteX0" fmla="*/ 0 w 1224136"/>
                <a:gd name="connsiteY0" fmla="*/ 0 h 2159132"/>
                <a:gd name="connsiteX1" fmla="*/ 528811 w 1224136"/>
                <a:gd name="connsiteY1" fmla="*/ 1281112 h 2159132"/>
                <a:gd name="connsiteX2" fmla="*/ 1224136 w 1224136"/>
                <a:gd name="connsiteY2" fmla="*/ 2159132 h 2159132"/>
                <a:gd name="connsiteX3" fmla="*/ 0 w 1224136"/>
                <a:gd name="connsiteY3" fmla="*/ 2159132 h 2159132"/>
                <a:gd name="connsiteX4" fmla="*/ 0 w 1224136"/>
                <a:gd name="connsiteY4" fmla="*/ 0 h 2159132"/>
                <a:gd name="connsiteX0" fmla="*/ 0 w 1224136"/>
                <a:gd name="connsiteY0" fmla="*/ 0 h 2159132"/>
                <a:gd name="connsiteX1" fmla="*/ 319261 w 1224136"/>
                <a:gd name="connsiteY1" fmla="*/ 1943100 h 2159132"/>
                <a:gd name="connsiteX2" fmla="*/ 1224136 w 1224136"/>
                <a:gd name="connsiteY2" fmla="*/ 2159132 h 2159132"/>
                <a:gd name="connsiteX3" fmla="*/ 0 w 1224136"/>
                <a:gd name="connsiteY3" fmla="*/ 2159132 h 2159132"/>
                <a:gd name="connsiteX4" fmla="*/ 0 w 1224136"/>
                <a:gd name="connsiteY4" fmla="*/ 0 h 2159132"/>
                <a:gd name="connsiteX0" fmla="*/ 0 w 1224136"/>
                <a:gd name="connsiteY0" fmla="*/ 0 h 2159132"/>
                <a:gd name="connsiteX1" fmla="*/ 424036 w 1224136"/>
                <a:gd name="connsiteY1" fmla="*/ 2000250 h 2159132"/>
                <a:gd name="connsiteX2" fmla="*/ 1224136 w 1224136"/>
                <a:gd name="connsiteY2" fmla="*/ 2159132 h 2159132"/>
                <a:gd name="connsiteX3" fmla="*/ 0 w 1224136"/>
                <a:gd name="connsiteY3" fmla="*/ 2159132 h 2159132"/>
                <a:gd name="connsiteX4" fmla="*/ 0 w 1224136"/>
                <a:gd name="connsiteY4" fmla="*/ 0 h 2159132"/>
                <a:gd name="connsiteX0" fmla="*/ 0 w 1224136"/>
                <a:gd name="connsiteY0" fmla="*/ 0 h 2159132"/>
                <a:gd name="connsiteX1" fmla="*/ 424036 w 1224136"/>
                <a:gd name="connsiteY1" fmla="*/ 1985963 h 2159132"/>
                <a:gd name="connsiteX2" fmla="*/ 1224136 w 1224136"/>
                <a:gd name="connsiteY2" fmla="*/ 2159132 h 2159132"/>
                <a:gd name="connsiteX3" fmla="*/ 0 w 1224136"/>
                <a:gd name="connsiteY3" fmla="*/ 2159132 h 2159132"/>
                <a:gd name="connsiteX4" fmla="*/ 0 w 1224136"/>
                <a:gd name="connsiteY4" fmla="*/ 0 h 2159132"/>
                <a:gd name="connsiteX0" fmla="*/ 0 w 1224136"/>
                <a:gd name="connsiteY0" fmla="*/ 0 h 2159132"/>
                <a:gd name="connsiteX1" fmla="*/ 433561 w 1224136"/>
                <a:gd name="connsiteY1" fmla="*/ 1857375 h 2159132"/>
                <a:gd name="connsiteX2" fmla="*/ 1224136 w 1224136"/>
                <a:gd name="connsiteY2" fmla="*/ 2159132 h 2159132"/>
                <a:gd name="connsiteX3" fmla="*/ 0 w 1224136"/>
                <a:gd name="connsiteY3" fmla="*/ 2159132 h 2159132"/>
                <a:gd name="connsiteX4" fmla="*/ 0 w 1224136"/>
                <a:gd name="connsiteY4" fmla="*/ 0 h 2159132"/>
                <a:gd name="connsiteX0" fmla="*/ 0 w 1212262"/>
                <a:gd name="connsiteY0" fmla="*/ 0 h 2159132"/>
                <a:gd name="connsiteX1" fmla="*/ 433561 w 1212262"/>
                <a:gd name="connsiteY1" fmla="*/ 1857375 h 2159132"/>
                <a:gd name="connsiteX2" fmla="*/ 1212262 w 1212262"/>
                <a:gd name="connsiteY2" fmla="*/ 2058192 h 2159132"/>
                <a:gd name="connsiteX3" fmla="*/ 0 w 1212262"/>
                <a:gd name="connsiteY3" fmla="*/ 2159132 h 2159132"/>
                <a:gd name="connsiteX4" fmla="*/ 0 w 1212262"/>
                <a:gd name="connsiteY4" fmla="*/ 0 h 2159132"/>
                <a:gd name="connsiteX0" fmla="*/ 0 w 1230370"/>
                <a:gd name="connsiteY0" fmla="*/ 0 h 2159132"/>
                <a:gd name="connsiteX1" fmla="*/ 433561 w 1230370"/>
                <a:gd name="connsiteY1" fmla="*/ 1857375 h 2159132"/>
                <a:gd name="connsiteX2" fmla="*/ 1230370 w 1230370"/>
                <a:gd name="connsiteY2" fmla="*/ 2071772 h 2159132"/>
                <a:gd name="connsiteX3" fmla="*/ 0 w 1230370"/>
                <a:gd name="connsiteY3" fmla="*/ 2159132 h 2159132"/>
                <a:gd name="connsiteX4" fmla="*/ 0 w 1230370"/>
                <a:gd name="connsiteY4" fmla="*/ 0 h 2159132"/>
                <a:gd name="connsiteX0" fmla="*/ 0 w 1033212"/>
                <a:gd name="connsiteY0" fmla="*/ 0 h 2159132"/>
                <a:gd name="connsiteX1" fmla="*/ 433561 w 1033212"/>
                <a:gd name="connsiteY1" fmla="*/ 1857375 h 2159132"/>
                <a:gd name="connsiteX2" fmla="*/ 1033212 w 1033212"/>
                <a:gd name="connsiteY2" fmla="*/ 1900897 h 2159132"/>
                <a:gd name="connsiteX3" fmla="*/ 0 w 1033212"/>
                <a:gd name="connsiteY3" fmla="*/ 2159132 h 2159132"/>
                <a:gd name="connsiteX4" fmla="*/ 0 w 1033212"/>
                <a:gd name="connsiteY4" fmla="*/ 0 h 2159132"/>
                <a:gd name="connsiteX0" fmla="*/ 0 w 1042736"/>
                <a:gd name="connsiteY0" fmla="*/ 0 h 1795764"/>
                <a:gd name="connsiteX1" fmla="*/ 443085 w 1042736"/>
                <a:gd name="connsiteY1" fmla="*/ 1494007 h 1795764"/>
                <a:gd name="connsiteX2" fmla="*/ 1042736 w 1042736"/>
                <a:gd name="connsiteY2" fmla="*/ 1537529 h 1795764"/>
                <a:gd name="connsiteX3" fmla="*/ 9524 w 1042736"/>
                <a:gd name="connsiteY3" fmla="*/ 1795764 h 1795764"/>
                <a:gd name="connsiteX4" fmla="*/ 0 w 1042736"/>
                <a:gd name="connsiteY4" fmla="*/ 0 h 1795764"/>
                <a:gd name="connsiteX0" fmla="*/ 14624 w 1033546"/>
                <a:gd name="connsiteY0" fmla="*/ 0 h 1795764"/>
                <a:gd name="connsiteX1" fmla="*/ 433895 w 1033546"/>
                <a:gd name="connsiteY1" fmla="*/ 1494007 h 1795764"/>
                <a:gd name="connsiteX2" fmla="*/ 1033546 w 1033546"/>
                <a:gd name="connsiteY2" fmla="*/ 1537529 h 1795764"/>
                <a:gd name="connsiteX3" fmla="*/ 334 w 1033546"/>
                <a:gd name="connsiteY3" fmla="*/ 1795764 h 1795764"/>
                <a:gd name="connsiteX4" fmla="*/ 14624 w 1033546"/>
                <a:gd name="connsiteY4" fmla="*/ 0 h 1795764"/>
                <a:gd name="connsiteX0" fmla="*/ 0 w 1018922"/>
                <a:gd name="connsiteY0" fmla="*/ 0 h 1795764"/>
                <a:gd name="connsiteX1" fmla="*/ 419271 w 1018922"/>
                <a:gd name="connsiteY1" fmla="*/ 1494007 h 1795764"/>
                <a:gd name="connsiteX2" fmla="*/ 1018922 w 1018922"/>
                <a:gd name="connsiteY2" fmla="*/ 1537529 h 1795764"/>
                <a:gd name="connsiteX3" fmla="*/ 4760 w 1018922"/>
                <a:gd name="connsiteY3" fmla="*/ 1795764 h 1795764"/>
                <a:gd name="connsiteX4" fmla="*/ 0 w 1018922"/>
                <a:gd name="connsiteY4" fmla="*/ 0 h 1795764"/>
                <a:gd name="connsiteX0" fmla="*/ 0 w 1018922"/>
                <a:gd name="connsiteY0" fmla="*/ 0 h 1714451"/>
                <a:gd name="connsiteX1" fmla="*/ 419271 w 1018922"/>
                <a:gd name="connsiteY1" fmla="*/ 1494007 h 1714451"/>
                <a:gd name="connsiteX2" fmla="*/ 1018922 w 1018922"/>
                <a:gd name="connsiteY2" fmla="*/ 1537529 h 1714451"/>
                <a:gd name="connsiteX3" fmla="*/ 9522 w 1018922"/>
                <a:gd name="connsiteY3" fmla="*/ 1714451 h 1714451"/>
                <a:gd name="connsiteX4" fmla="*/ 0 w 1018922"/>
                <a:gd name="connsiteY4" fmla="*/ 0 h 1714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8922" h="1714451">
                  <a:moveTo>
                    <a:pt x="0" y="0"/>
                  </a:moveTo>
                  <a:lnTo>
                    <a:pt x="419271" y="1494007"/>
                  </a:lnTo>
                  <a:lnTo>
                    <a:pt x="1018922" y="1537529"/>
                  </a:lnTo>
                  <a:lnTo>
                    <a:pt x="9522" y="1714451"/>
                  </a:lnTo>
                  <a:cubicBezTo>
                    <a:pt x="6347" y="1115863"/>
                    <a:pt x="3175" y="598588"/>
                    <a:pt x="0" y="0"/>
                  </a:cubicBezTo>
                  <a:close/>
                </a:path>
              </a:pathLst>
            </a:custGeom>
            <a:solidFill>
              <a:srgbClr val="000346"/>
            </a:solidFill>
            <a:ln w="12700" cap="flat" cmpd="sng" algn="ctr">
              <a:noFill/>
              <a:prstDash val="solid"/>
            </a:ln>
            <a:effectLst/>
          </p:spPr>
          <p:txBody>
            <a:bodyPr lIns="36000" tIns="36000" rIns="36000" bIns="3600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77" name="Rectangle 76"/>
            <p:cNvSpPr/>
            <p:nvPr userDrawn="1"/>
          </p:nvSpPr>
          <p:spPr>
            <a:xfrm>
              <a:off x="29384" y="3349110"/>
              <a:ext cx="1224136" cy="337401"/>
            </a:xfrm>
            <a:prstGeom prst="rect">
              <a:avLst/>
            </a:prstGeom>
            <a:solidFill>
              <a:srgbClr val="000346"/>
            </a:solidFill>
            <a:ln w="3175" cap="flat" cmpd="sng" algn="ctr">
              <a:noFill/>
              <a:prstDash val="solid"/>
            </a:ln>
            <a:effectLst/>
          </p:spPr>
          <p:txBody>
            <a:bodyPr lIns="36000" tIns="36000" rIns="36000" bIns="3600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Helvetica" panose="020B0604020202020204" pitchFamily="34" charset="0"/>
                  <a:cs typeface="Helvetica" panose="020B0604020202020204" pitchFamily="34" charset="0"/>
                </a:rPr>
                <a:t>Regulatory</a:t>
              </a:r>
            </a:p>
          </p:txBody>
        </p:sp>
      </p:grpSp>
      <p:grpSp>
        <p:nvGrpSpPr>
          <p:cNvPr id="78" name="Group 77"/>
          <p:cNvGrpSpPr/>
          <p:nvPr userDrawn="1"/>
        </p:nvGrpSpPr>
        <p:grpSpPr>
          <a:xfrm>
            <a:off x="29384" y="3686511"/>
            <a:ext cx="1722901" cy="1230421"/>
            <a:chOff x="29384" y="3686511"/>
            <a:chExt cx="1722901" cy="1230421"/>
          </a:xfrm>
        </p:grpSpPr>
        <p:sp>
          <p:nvSpPr>
            <p:cNvPr id="79" name="Rectangle 72"/>
            <p:cNvSpPr/>
            <p:nvPr userDrawn="1"/>
          </p:nvSpPr>
          <p:spPr>
            <a:xfrm>
              <a:off x="1242649" y="3686856"/>
              <a:ext cx="509636" cy="1230076"/>
            </a:xfrm>
            <a:custGeom>
              <a:avLst/>
              <a:gdLst>
                <a:gd name="connsiteX0" fmla="*/ 0 w 1224136"/>
                <a:gd name="connsiteY0" fmla="*/ 0 h 1799092"/>
                <a:gd name="connsiteX1" fmla="*/ 1224136 w 1224136"/>
                <a:gd name="connsiteY1" fmla="*/ 0 h 1799092"/>
                <a:gd name="connsiteX2" fmla="*/ 1224136 w 1224136"/>
                <a:gd name="connsiteY2" fmla="*/ 1799092 h 1799092"/>
                <a:gd name="connsiteX3" fmla="*/ 0 w 1224136"/>
                <a:gd name="connsiteY3" fmla="*/ 1799092 h 1799092"/>
                <a:gd name="connsiteX4" fmla="*/ 0 w 1224136"/>
                <a:gd name="connsiteY4" fmla="*/ 0 h 1799092"/>
                <a:gd name="connsiteX0" fmla="*/ 0 w 1224136"/>
                <a:gd name="connsiteY0" fmla="*/ 0 h 1799092"/>
                <a:gd name="connsiteX1" fmla="*/ 357361 w 1224136"/>
                <a:gd name="connsiteY1" fmla="*/ 1609725 h 1799092"/>
                <a:gd name="connsiteX2" fmla="*/ 1224136 w 1224136"/>
                <a:gd name="connsiteY2" fmla="*/ 1799092 h 1799092"/>
                <a:gd name="connsiteX3" fmla="*/ 0 w 1224136"/>
                <a:gd name="connsiteY3" fmla="*/ 1799092 h 1799092"/>
                <a:gd name="connsiteX4" fmla="*/ 0 w 1224136"/>
                <a:gd name="connsiteY4" fmla="*/ 0 h 1799092"/>
                <a:gd name="connsiteX0" fmla="*/ 0 w 1224136"/>
                <a:gd name="connsiteY0" fmla="*/ 0 h 1799092"/>
                <a:gd name="connsiteX1" fmla="*/ 362124 w 1224136"/>
                <a:gd name="connsiteY1" fmla="*/ 1519238 h 1799092"/>
                <a:gd name="connsiteX2" fmla="*/ 1224136 w 1224136"/>
                <a:gd name="connsiteY2" fmla="*/ 1799092 h 1799092"/>
                <a:gd name="connsiteX3" fmla="*/ 0 w 1224136"/>
                <a:gd name="connsiteY3" fmla="*/ 1799092 h 1799092"/>
                <a:gd name="connsiteX4" fmla="*/ 0 w 1224136"/>
                <a:gd name="connsiteY4" fmla="*/ 0 h 1799092"/>
                <a:gd name="connsiteX0" fmla="*/ 0 w 1215084"/>
                <a:gd name="connsiteY0" fmla="*/ 0 h 1799092"/>
                <a:gd name="connsiteX1" fmla="*/ 362124 w 1215084"/>
                <a:gd name="connsiteY1" fmla="*/ 1519238 h 1799092"/>
                <a:gd name="connsiteX2" fmla="*/ 1215084 w 1215084"/>
                <a:gd name="connsiteY2" fmla="*/ 1708557 h 1799092"/>
                <a:gd name="connsiteX3" fmla="*/ 0 w 1215084"/>
                <a:gd name="connsiteY3" fmla="*/ 1799092 h 1799092"/>
                <a:gd name="connsiteX4" fmla="*/ 0 w 1215084"/>
                <a:gd name="connsiteY4" fmla="*/ 0 h 1799092"/>
                <a:gd name="connsiteX0" fmla="*/ 0 w 1038322"/>
                <a:gd name="connsiteY0" fmla="*/ 0 h 1799092"/>
                <a:gd name="connsiteX1" fmla="*/ 362124 w 1038322"/>
                <a:gd name="connsiteY1" fmla="*/ 1519238 h 1799092"/>
                <a:gd name="connsiteX2" fmla="*/ 1038322 w 1038322"/>
                <a:gd name="connsiteY2" fmla="*/ 1546675 h 1799092"/>
                <a:gd name="connsiteX3" fmla="*/ 0 w 1038322"/>
                <a:gd name="connsiteY3" fmla="*/ 1799092 h 1799092"/>
                <a:gd name="connsiteX4" fmla="*/ 0 w 1038322"/>
                <a:gd name="connsiteY4" fmla="*/ 0 h 1799092"/>
                <a:gd name="connsiteX0" fmla="*/ 14286 w 1038322"/>
                <a:gd name="connsiteY0" fmla="*/ 0 h 1773325"/>
                <a:gd name="connsiteX1" fmla="*/ 362124 w 1038322"/>
                <a:gd name="connsiteY1" fmla="*/ 1493471 h 1773325"/>
                <a:gd name="connsiteX2" fmla="*/ 1038322 w 1038322"/>
                <a:gd name="connsiteY2" fmla="*/ 1520908 h 1773325"/>
                <a:gd name="connsiteX3" fmla="*/ 0 w 1038322"/>
                <a:gd name="connsiteY3" fmla="*/ 1773325 h 1773325"/>
                <a:gd name="connsiteX4" fmla="*/ 14286 w 1038322"/>
                <a:gd name="connsiteY4" fmla="*/ 0 h 1773325"/>
                <a:gd name="connsiteX0" fmla="*/ 4762 w 1028798"/>
                <a:gd name="connsiteY0" fmla="*/ 0 h 1663815"/>
                <a:gd name="connsiteX1" fmla="*/ 352600 w 1028798"/>
                <a:gd name="connsiteY1" fmla="*/ 1493471 h 1663815"/>
                <a:gd name="connsiteX2" fmla="*/ 1028798 w 1028798"/>
                <a:gd name="connsiteY2" fmla="*/ 1520908 h 1663815"/>
                <a:gd name="connsiteX3" fmla="*/ 0 w 1028798"/>
                <a:gd name="connsiteY3" fmla="*/ 1663815 h 1663815"/>
                <a:gd name="connsiteX4" fmla="*/ 4762 w 1028798"/>
                <a:gd name="connsiteY4" fmla="*/ 0 h 1663815"/>
                <a:gd name="connsiteX0" fmla="*/ 4762 w 1019272"/>
                <a:gd name="connsiteY0" fmla="*/ 0 h 1663815"/>
                <a:gd name="connsiteX1" fmla="*/ 352600 w 1019272"/>
                <a:gd name="connsiteY1" fmla="*/ 1493471 h 1663815"/>
                <a:gd name="connsiteX2" fmla="*/ 1019272 w 1019272"/>
                <a:gd name="connsiteY2" fmla="*/ 1495140 h 1663815"/>
                <a:gd name="connsiteX3" fmla="*/ 0 w 1019272"/>
                <a:gd name="connsiteY3" fmla="*/ 1663815 h 1663815"/>
                <a:gd name="connsiteX4" fmla="*/ 4762 w 1019272"/>
                <a:gd name="connsiteY4" fmla="*/ 0 h 16638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9272" h="1663815">
                  <a:moveTo>
                    <a:pt x="4762" y="0"/>
                  </a:moveTo>
                  <a:lnTo>
                    <a:pt x="352600" y="1493471"/>
                  </a:lnTo>
                  <a:lnTo>
                    <a:pt x="1019272" y="1495140"/>
                  </a:lnTo>
                  <a:lnTo>
                    <a:pt x="0" y="1663815"/>
                  </a:lnTo>
                  <a:cubicBezTo>
                    <a:pt x="1587" y="1109210"/>
                    <a:pt x="3175" y="554605"/>
                    <a:pt x="4762" y="0"/>
                  </a:cubicBez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12700" cap="flat" cmpd="sng" algn="ctr">
              <a:noFill/>
              <a:prstDash val="solid"/>
            </a:ln>
            <a:effectLst/>
          </p:spPr>
          <p:txBody>
            <a:bodyPr lIns="36000" tIns="36000" rIns="36000" bIns="3600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80" name="Rectangle 79"/>
            <p:cNvSpPr/>
            <p:nvPr userDrawn="1"/>
          </p:nvSpPr>
          <p:spPr>
            <a:xfrm>
              <a:off x="29384" y="3686511"/>
              <a:ext cx="1224136" cy="337401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175" cap="flat" cmpd="sng" algn="ctr">
              <a:noFill/>
              <a:prstDash val="solid"/>
            </a:ln>
            <a:effectLst/>
          </p:spPr>
          <p:txBody>
            <a:bodyPr lIns="36000" tIns="36000" rIns="36000" bIns="3600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Helvetica" panose="020B0604020202020204" pitchFamily="34" charset="0"/>
                  <a:cs typeface="Helvetica" panose="020B0604020202020204" pitchFamily="34" charset="0"/>
                </a:rPr>
                <a:t>CMC &amp; Quality</a:t>
              </a:r>
            </a:p>
          </p:txBody>
        </p:sp>
      </p:grpSp>
      <p:grpSp>
        <p:nvGrpSpPr>
          <p:cNvPr id="81" name="Group 80"/>
          <p:cNvGrpSpPr/>
          <p:nvPr userDrawn="1"/>
        </p:nvGrpSpPr>
        <p:grpSpPr>
          <a:xfrm>
            <a:off x="29384" y="4024151"/>
            <a:ext cx="1731500" cy="923057"/>
            <a:chOff x="29384" y="4024151"/>
            <a:chExt cx="1731500" cy="923057"/>
          </a:xfrm>
        </p:grpSpPr>
        <p:sp>
          <p:nvSpPr>
            <p:cNvPr id="82" name="Rectangle 74"/>
            <p:cNvSpPr/>
            <p:nvPr userDrawn="1"/>
          </p:nvSpPr>
          <p:spPr>
            <a:xfrm>
              <a:off x="1251139" y="4026532"/>
              <a:ext cx="509745" cy="920676"/>
            </a:xfrm>
            <a:custGeom>
              <a:avLst/>
              <a:gdLst>
                <a:gd name="connsiteX0" fmla="*/ 0 w 1224136"/>
                <a:gd name="connsiteY0" fmla="*/ 0 h 1079012"/>
                <a:gd name="connsiteX1" fmla="*/ 1224136 w 1224136"/>
                <a:gd name="connsiteY1" fmla="*/ 0 h 1079012"/>
                <a:gd name="connsiteX2" fmla="*/ 1224136 w 1224136"/>
                <a:gd name="connsiteY2" fmla="*/ 1079012 h 1079012"/>
                <a:gd name="connsiteX3" fmla="*/ 0 w 1224136"/>
                <a:gd name="connsiteY3" fmla="*/ 1079012 h 1079012"/>
                <a:gd name="connsiteX4" fmla="*/ 0 w 1224136"/>
                <a:gd name="connsiteY4" fmla="*/ 0 h 1079012"/>
                <a:gd name="connsiteX0" fmla="*/ 0 w 1224136"/>
                <a:gd name="connsiteY0" fmla="*/ 0 h 1079012"/>
                <a:gd name="connsiteX1" fmla="*/ 214486 w 1224136"/>
                <a:gd name="connsiteY1" fmla="*/ 890588 h 1079012"/>
                <a:gd name="connsiteX2" fmla="*/ 1224136 w 1224136"/>
                <a:gd name="connsiteY2" fmla="*/ 1079012 h 1079012"/>
                <a:gd name="connsiteX3" fmla="*/ 0 w 1224136"/>
                <a:gd name="connsiteY3" fmla="*/ 1079012 h 1079012"/>
                <a:gd name="connsiteX4" fmla="*/ 0 w 1224136"/>
                <a:gd name="connsiteY4" fmla="*/ 0 h 1079012"/>
                <a:gd name="connsiteX0" fmla="*/ 0 w 1224136"/>
                <a:gd name="connsiteY0" fmla="*/ 0 h 1079012"/>
                <a:gd name="connsiteX1" fmla="*/ 214486 w 1224136"/>
                <a:gd name="connsiteY1" fmla="*/ 866776 h 1079012"/>
                <a:gd name="connsiteX2" fmla="*/ 1224136 w 1224136"/>
                <a:gd name="connsiteY2" fmla="*/ 1079012 h 1079012"/>
                <a:gd name="connsiteX3" fmla="*/ 0 w 1224136"/>
                <a:gd name="connsiteY3" fmla="*/ 1079012 h 1079012"/>
                <a:gd name="connsiteX4" fmla="*/ 0 w 1224136"/>
                <a:gd name="connsiteY4" fmla="*/ 0 h 1079012"/>
                <a:gd name="connsiteX0" fmla="*/ 0 w 1224136"/>
                <a:gd name="connsiteY0" fmla="*/ 0 h 1079012"/>
                <a:gd name="connsiteX1" fmla="*/ 214486 w 1224136"/>
                <a:gd name="connsiteY1" fmla="*/ 866776 h 1079012"/>
                <a:gd name="connsiteX2" fmla="*/ 1224136 w 1224136"/>
                <a:gd name="connsiteY2" fmla="*/ 979424 h 1079012"/>
                <a:gd name="connsiteX3" fmla="*/ 0 w 1224136"/>
                <a:gd name="connsiteY3" fmla="*/ 1079012 h 1079012"/>
                <a:gd name="connsiteX4" fmla="*/ 0 w 1224136"/>
                <a:gd name="connsiteY4" fmla="*/ 0 h 1079012"/>
                <a:gd name="connsiteX0" fmla="*/ 0 w 1033778"/>
                <a:gd name="connsiteY0" fmla="*/ 0 h 1079012"/>
                <a:gd name="connsiteX1" fmla="*/ 214486 w 1033778"/>
                <a:gd name="connsiteY1" fmla="*/ 866776 h 1079012"/>
                <a:gd name="connsiteX2" fmla="*/ 1033778 w 1033778"/>
                <a:gd name="connsiteY2" fmla="*/ 817544 h 1079012"/>
                <a:gd name="connsiteX3" fmla="*/ 0 w 1033778"/>
                <a:gd name="connsiteY3" fmla="*/ 1079012 h 1079012"/>
                <a:gd name="connsiteX4" fmla="*/ 0 w 1033778"/>
                <a:gd name="connsiteY4" fmla="*/ 0 h 1079012"/>
                <a:gd name="connsiteX0" fmla="*/ 14288 w 1033778"/>
                <a:gd name="connsiteY0" fmla="*/ 0 h 1076471"/>
                <a:gd name="connsiteX1" fmla="*/ 214486 w 1033778"/>
                <a:gd name="connsiteY1" fmla="*/ 864235 h 1076471"/>
                <a:gd name="connsiteX2" fmla="*/ 1033778 w 1033778"/>
                <a:gd name="connsiteY2" fmla="*/ 815003 h 1076471"/>
                <a:gd name="connsiteX3" fmla="*/ 0 w 1033778"/>
                <a:gd name="connsiteY3" fmla="*/ 1076471 h 1076471"/>
                <a:gd name="connsiteX4" fmla="*/ 14288 w 1033778"/>
                <a:gd name="connsiteY4" fmla="*/ 0 h 1076471"/>
                <a:gd name="connsiteX0" fmla="*/ 0 w 1019490"/>
                <a:gd name="connsiteY0" fmla="*/ 0 h 982452"/>
                <a:gd name="connsiteX1" fmla="*/ 200198 w 1019490"/>
                <a:gd name="connsiteY1" fmla="*/ 864235 h 982452"/>
                <a:gd name="connsiteX2" fmla="*/ 1019490 w 1019490"/>
                <a:gd name="connsiteY2" fmla="*/ 815003 h 982452"/>
                <a:gd name="connsiteX3" fmla="*/ 9524 w 1019490"/>
                <a:gd name="connsiteY3" fmla="*/ 982452 h 982452"/>
                <a:gd name="connsiteX4" fmla="*/ 0 w 1019490"/>
                <a:gd name="connsiteY4" fmla="*/ 0 h 982452"/>
                <a:gd name="connsiteX0" fmla="*/ 0 w 1019490"/>
                <a:gd name="connsiteY0" fmla="*/ 0 h 982452"/>
                <a:gd name="connsiteX1" fmla="*/ 219248 w 1019490"/>
                <a:gd name="connsiteY1" fmla="*/ 854070 h 982452"/>
                <a:gd name="connsiteX2" fmla="*/ 1019490 w 1019490"/>
                <a:gd name="connsiteY2" fmla="*/ 815003 h 982452"/>
                <a:gd name="connsiteX3" fmla="*/ 9524 w 1019490"/>
                <a:gd name="connsiteY3" fmla="*/ 982452 h 982452"/>
                <a:gd name="connsiteX4" fmla="*/ 0 w 1019490"/>
                <a:gd name="connsiteY4" fmla="*/ 0 h 9824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9490" h="982452">
                  <a:moveTo>
                    <a:pt x="0" y="0"/>
                  </a:moveTo>
                  <a:lnTo>
                    <a:pt x="219248" y="854070"/>
                  </a:lnTo>
                  <a:lnTo>
                    <a:pt x="1019490" y="815003"/>
                  </a:lnTo>
                  <a:lnTo>
                    <a:pt x="9524" y="982452"/>
                  </a:lnTo>
                  <a:cubicBezTo>
                    <a:pt x="6349" y="654968"/>
                    <a:pt x="3175" y="327484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12700" cap="flat" cmpd="sng" algn="ctr">
              <a:noFill/>
              <a:prstDash val="solid"/>
            </a:ln>
            <a:effectLst/>
          </p:spPr>
          <p:txBody>
            <a:bodyPr lIns="36000" tIns="36000" rIns="36000" bIns="3600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83" name="Rectangle 82"/>
            <p:cNvSpPr/>
            <p:nvPr userDrawn="1"/>
          </p:nvSpPr>
          <p:spPr>
            <a:xfrm>
              <a:off x="29384" y="4024151"/>
              <a:ext cx="1224136" cy="33740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 cap="flat" cmpd="sng" algn="ctr">
              <a:noFill/>
              <a:prstDash val="solid"/>
            </a:ln>
            <a:effectLst/>
          </p:spPr>
          <p:txBody>
            <a:bodyPr lIns="36000" tIns="36000" rIns="36000" bIns="3600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Helvetica" panose="020B0604020202020204" pitchFamily="34" charset="0"/>
                  <a:cs typeface="Helvetica" panose="020B0604020202020204" pitchFamily="34" charset="0"/>
                </a:rPr>
                <a:t>Clinical trial management</a:t>
              </a:r>
            </a:p>
          </p:txBody>
        </p:sp>
      </p:grpSp>
      <p:grpSp>
        <p:nvGrpSpPr>
          <p:cNvPr id="84" name="Group 83"/>
          <p:cNvGrpSpPr/>
          <p:nvPr userDrawn="1"/>
        </p:nvGrpSpPr>
        <p:grpSpPr>
          <a:xfrm>
            <a:off x="29385" y="4359169"/>
            <a:ext cx="1722877" cy="652529"/>
            <a:chOff x="29385" y="4359169"/>
            <a:chExt cx="1722877" cy="652529"/>
          </a:xfrm>
        </p:grpSpPr>
        <p:sp>
          <p:nvSpPr>
            <p:cNvPr id="85" name="Rectangle 76"/>
            <p:cNvSpPr/>
            <p:nvPr userDrawn="1"/>
          </p:nvSpPr>
          <p:spPr>
            <a:xfrm>
              <a:off x="1241265" y="4359169"/>
              <a:ext cx="510997" cy="602325"/>
            </a:xfrm>
            <a:custGeom>
              <a:avLst/>
              <a:gdLst>
                <a:gd name="connsiteX0" fmla="*/ 0 w 1224136"/>
                <a:gd name="connsiteY0" fmla="*/ 0 h 718972"/>
                <a:gd name="connsiteX1" fmla="*/ 1224136 w 1224136"/>
                <a:gd name="connsiteY1" fmla="*/ 0 h 718972"/>
                <a:gd name="connsiteX2" fmla="*/ 1224136 w 1224136"/>
                <a:gd name="connsiteY2" fmla="*/ 718972 h 718972"/>
                <a:gd name="connsiteX3" fmla="*/ 0 w 1224136"/>
                <a:gd name="connsiteY3" fmla="*/ 718972 h 718972"/>
                <a:gd name="connsiteX4" fmla="*/ 0 w 1224136"/>
                <a:gd name="connsiteY4" fmla="*/ 0 h 718972"/>
                <a:gd name="connsiteX0" fmla="*/ 0 w 1224136"/>
                <a:gd name="connsiteY0" fmla="*/ 0 h 718972"/>
                <a:gd name="connsiteX1" fmla="*/ 143048 w 1224136"/>
                <a:gd name="connsiteY1" fmla="*/ 542925 h 718972"/>
                <a:gd name="connsiteX2" fmla="*/ 1224136 w 1224136"/>
                <a:gd name="connsiteY2" fmla="*/ 718972 h 718972"/>
                <a:gd name="connsiteX3" fmla="*/ 0 w 1224136"/>
                <a:gd name="connsiteY3" fmla="*/ 718972 h 718972"/>
                <a:gd name="connsiteX4" fmla="*/ 0 w 1224136"/>
                <a:gd name="connsiteY4" fmla="*/ 0 h 718972"/>
                <a:gd name="connsiteX0" fmla="*/ 0 w 1215082"/>
                <a:gd name="connsiteY0" fmla="*/ 0 h 718972"/>
                <a:gd name="connsiteX1" fmla="*/ 143048 w 1215082"/>
                <a:gd name="connsiteY1" fmla="*/ 542925 h 718972"/>
                <a:gd name="connsiteX2" fmla="*/ 1215082 w 1215082"/>
                <a:gd name="connsiteY2" fmla="*/ 623910 h 718972"/>
                <a:gd name="connsiteX3" fmla="*/ 0 w 1215082"/>
                <a:gd name="connsiteY3" fmla="*/ 718972 h 718972"/>
                <a:gd name="connsiteX4" fmla="*/ 0 w 1215082"/>
                <a:gd name="connsiteY4" fmla="*/ 0 h 718972"/>
                <a:gd name="connsiteX0" fmla="*/ 0 w 1031522"/>
                <a:gd name="connsiteY0" fmla="*/ 0 h 718972"/>
                <a:gd name="connsiteX1" fmla="*/ 143048 w 1031522"/>
                <a:gd name="connsiteY1" fmla="*/ 542925 h 718972"/>
                <a:gd name="connsiteX2" fmla="*/ 1031522 w 1031522"/>
                <a:gd name="connsiteY2" fmla="*/ 462029 h 718972"/>
                <a:gd name="connsiteX3" fmla="*/ 0 w 1031522"/>
                <a:gd name="connsiteY3" fmla="*/ 718972 h 718972"/>
                <a:gd name="connsiteX4" fmla="*/ 0 w 1031522"/>
                <a:gd name="connsiteY4" fmla="*/ 0 h 718972"/>
                <a:gd name="connsiteX0" fmla="*/ 9526 w 1031522"/>
                <a:gd name="connsiteY0" fmla="*/ 0 h 716430"/>
                <a:gd name="connsiteX1" fmla="*/ 143048 w 1031522"/>
                <a:gd name="connsiteY1" fmla="*/ 540383 h 716430"/>
                <a:gd name="connsiteX2" fmla="*/ 1031522 w 1031522"/>
                <a:gd name="connsiteY2" fmla="*/ 459487 h 716430"/>
                <a:gd name="connsiteX3" fmla="*/ 0 w 1031522"/>
                <a:gd name="connsiteY3" fmla="*/ 716430 h 716430"/>
                <a:gd name="connsiteX4" fmla="*/ 9526 w 1031522"/>
                <a:gd name="connsiteY4" fmla="*/ 0 h 716430"/>
                <a:gd name="connsiteX0" fmla="*/ 0 w 1021996"/>
                <a:gd name="connsiteY0" fmla="*/ 0 h 637658"/>
                <a:gd name="connsiteX1" fmla="*/ 133522 w 1021996"/>
                <a:gd name="connsiteY1" fmla="*/ 540383 h 637658"/>
                <a:gd name="connsiteX2" fmla="*/ 1021996 w 1021996"/>
                <a:gd name="connsiteY2" fmla="*/ 459487 h 637658"/>
                <a:gd name="connsiteX3" fmla="*/ 9524 w 1021996"/>
                <a:gd name="connsiteY3" fmla="*/ 637658 h 637658"/>
                <a:gd name="connsiteX4" fmla="*/ 0 w 1021996"/>
                <a:gd name="connsiteY4" fmla="*/ 0 h 637658"/>
                <a:gd name="connsiteX0" fmla="*/ 0 w 1021996"/>
                <a:gd name="connsiteY0" fmla="*/ 0 h 642741"/>
                <a:gd name="connsiteX1" fmla="*/ 133522 w 1021996"/>
                <a:gd name="connsiteY1" fmla="*/ 545466 h 642741"/>
                <a:gd name="connsiteX2" fmla="*/ 1021996 w 1021996"/>
                <a:gd name="connsiteY2" fmla="*/ 464570 h 642741"/>
                <a:gd name="connsiteX3" fmla="*/ 9524 w 1021996"/>
                <a:gd name="connsiteY3" fmla="*/ 642741 h 642741"/>
                <a:gd name="connsiteX4" fmla="*/ 0 w 1021996"/>
                <a:gd name="connsiteY4" fmla="*/ 0 h 642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1996" h="642741">
                  <a:moveTo>
                    <a:pt x="0" y="0"/>
                  </a:moveTo>
                  <a:lnTo>
                    <a:pt x="133522" y="545466"/>
                  </a:lnTo>
                  <a:lnTo>
                    <a:pt x="1021996" y="464570"/>
                  </a:lnTo>
                  <a:lnTo>
                    <a:pt x="9524" y="6427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12700" cap="flat" cmpd="sng" algn="ctr">
              <a:noFill/>
              <a:prstDash val="solid"/>
            </a:ln>
            <a:effectLst/>
          </p:spPr>
          <p:txBody>
            <a:bodyPr lIns="36000" tIns="36000" rIns="36000" bIns="3600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/>
              </a:endParaRPr>
            </a:p>
          </p:txBody>
        </p:sp>
        <p:cxnSp>
          <p:nvCxnSpPr>
            <p:cNvPr id="86" name="Straight Connector 85"/>
            <p:cNvCxnSpPr/>
            <p:nvPr userDrawn="1"/>
          </p:nvCxnSpPr>
          <p:spPr>
            <a:xfrm flipH="1" flipV="1">
              <a:off x="1238711" y="4842999"/>
              <a:ext cx="5284" cy="168699"/>
            </a:xfrm>
            <a:prstGeom prst="line">
              <a:avLst/>
            </a:prstGeom>
            <a:noFill/>
            <a:ln w="9525" cap="flat" cmpd="sng" algn="ctr">
              <a:noFill/>
              <a:prstDash val="solid"/>
            </a:ln>
            <a:effectLst/>
          </p:spPr>
        </p:cxnSp>
        <p:sp>
          <p:nvSpPr>
            <p:cNvPr id="87" name="Rectangle 86"/>
            <p:cNvSpPr/>
            <p:nvPr userDrawn="1"/>
          </p:nvSpPr>
          <p:spPr>
            <a:xfrm>
              <a:off x="29385" y="4361552"/>
              <a:ext cx="1224136" cy="33636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 cap="flat" cmpd="sng" algn="ctr">
              <a:noFill/>
              <a:prstDash val="solid"/>
            </a:ln>
            <a:effectLst/>
          </p:spPr>
          <p:txBody>
            <a:bodyPr lIns="36000" tIns="36000" rIns="36000" bIns="3600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Helvetica" panose="020B0604020202020204" pitchFamily="34" charset="0"/>
                  <a:cs typeface="Helvetica" panose="020B0604020202020204" pitchFamily="34" charset="0"/>
                </a:rPr>
                <a:t>Safety &amp; Vigilance</a:t>
              </a:r>
            </a:p>
          </p:txBody>
        </p:sp>
      </p:grpSp>
      <p:grpSp>
        <p:nvGrpSpPr>
          <p:cNvPr id="88" name="Group 87"/>
          <p:cNvGrpSpPr/>
          <p:nvPr userDrawn="1"/>
        </p:nvGrpSpPr>
        <p:grpSpPr>
          <a:xfrm>
            <a:off x="29384" y="4697913"/>
            <a:ext cx="1729229" cy="337402"/>
            <a:chOff x="29384" y="4697913"/>
            <a:chExt cx="1729229" cy="337402"/>
          </a:xfrm>
        </p:grpSpPr>
        <p:sp>
          <p:nvSpPr>
            <p:cNvPr id="89" name="Rectangle 79"/>
            <p:cNvSpPr/>
            <p:nvPr userDrawn="1"/>
          </p:nvSpPr>
          <p:spPr>
            <a:xfrm>
              <a:off x="1248758" y="4697913"/>
              <a:ext cx="509855" cy="337402"/>
            </a:xfrm>
            <a:custGeom>
              <a:avLst/>
              <a:gdLst>
                <a:gd name="connsiteX0" fmla="*/ 0 w 1224136"/>
                <a:gd name="connsiteY0" fmla="*/ 0 h 360040"/>
                <a:gd name="connsiteX1" fmla="*/ 1224136 w 1224136"/>
                <a:gd name="connsiteY1" fmla="*/ 0 h 360040"/>
                <a:gd name="connsiteX2" fmla="*/ 1224136 w 1224136"/>
                <a:gd name="connsiteY2" fmla="*/ 360040 h 360040"/>
                <a:gd name="connsiteX3" fmla="*/ 0 w 1224136"/>
                <a:gd name="connsiteY3" fmla="*/ 360040 h 360040"/>
                <a:gd name="connsiteX4" fmla="*/ 0 w 1224136"/>
                <a:gd name="connsiteY4" fmla="*/ 0 h 360040"/>
                <a:gd name="connsiteX0" fmla="*/ 0 w 1224136"/>
                <a:gd name="connsiteY0" fmla="*/ 0 h 360040"/>
                <a:gd name="connsiteX1" fmla="*/ 71611 w 1224136"/>
                <a:gd name="connsiteY1" fmla="*/ 171450 h 360040"/>
                <a:gd name="connsiteX2" fmla="*/ 1224136 w 1224136"/>
                <a:gd name="connsiteY2" fmla="*/ 360040 h 360040"/>
                <a:gd name="connsiteX3" fmla="*/ 0 w 1224136"/>
                <a:gd name="connsiteY3" fmla="*/ 360040 h 360040"/>
                <a:gd name="connsiteX4" fmla="*/ 0 w 1224136"/>
                <a:gd name="connsiteY4" fmla="*/ 0 h 360040"/>
                <a:gd name="connsiteX0" fmla="*/ 0 w 1224136"/>
                <a:gd name="connsiteY0" fmla="*/ 0 h 360040"/>
                <a:gd name="connsiteX1" fmla="*/ 81136 w 1224136"/>
                <a:gd name="connsiteY1" fmla="*/ 238125 h 360040"/>
                <a:gd name="connsiteX2" fmla="*/ 1224136 w 1224136"/>
                <a:gd name="connsiteY2" fmla="*/ 360040 h 360040"/>
                <a:gd name="connsiteX3" fmla="*/ 0 w 1224136"/>
                <a:gd name="connsiteY3" fmla="*/ 360040 h 360040"/>
                <a:gd name="connsiteX4" fmla="*/ 0 w 1224136"/>
                <a:gd name="connsiteY4" fmla="*/ 0 h 360040"/>
                <a:gd name="connsiteX0" fmla="*/ 0 w 1233190"/>
                <a:gd name="connsiteY0" fmla="*/ 0 h 360040"/>
                <a:gd name="connsiteX1" fmla="*/ 81136 w 1233190"/>
                <a:gd name="connsiteY1" fmla="*/ 238125 h 360040"/>
                <a:gd name="connsiteX2" fmla="*/ 1233190 w 1233190"/>
                <a:gd name="connsiteY2" fmla="*/ 274032 h 360040"/>
                <a:gd name="connsiteX3" fmla="*/ 0 w 1233190"/>
                <a:gd name="connsiteY3" fmla="*/ 360040 h 360040"/>
                <a:gd name="connsiteX4" fmla="*/ 0 w 1233190"/>
                <a:gd name="connsiteY4" fmla="*/ 0 h 360040"/>
                <a:gd name="connsiteX0" fmla="*/ 0 w 1029234"/>
                <a:gd name="connsiteY0" fmla="*/ 0 h 360040"/>
                <a:gd name="connsiteX1" fmla="*/ 81136 w 1029234"/>
                <a:gd name="connsiteY1" fmla="*/ 238125 h 360040"/>
                <a:gd name="connsiteX2" fmla="*/ 1029234 w 1029234"/>
                <a:gd name="connsiteY2" fmla="*/ 103157 h 360040"/>
                <a:gd name="connsiteX3" fmla="*/ 0 w 1029234"/>
                <a:gd name="connsiteY3" fmla="*/ 360040 h 360040"/>
                <a:gd name="connsiteX4" fmla="*/ 0 w 1029234"/>
                <a:gd name="connsiteY4" fmla="*/ 0 h 360040"/>
                <a:gd name="connsiteX0" fmla="*/ 9526 w 1029234"/>
                <a:gd name="connsiteY0" fmla="*/ 0 h 360040"/>
                <a:gd name="connsiteX1" fmla="*/ 81136 w 1029234"/>
                <a:gd name="connsiteY1" fmla="*/ 238125 h 360040"/>
                <a:gd name="connsiteX2" fmla="*/ 1029234 w 1029234"/>
                <a:gd name="connsiteY2" fmla="*/ 103157 h 360040"/>
                <a:gd name="connsiteX3" fmla="*/ 0 w 1029234"/>
                <a:gd name="connsiteY3" fmla="*/ 360040 h 360040"/>
                <a:gd name="connsiteX4" fmla="*/ 9526 w 1029234"/>
                <a:gd name="connsiteY4" fmla="*/ 0 h 360040"/>
                <a:gd name="connsiteX0" fmla="*/ 2 w 1019710"/>
                <a:gd name="connsiteY0" fmla="*/ 0 h 357499"/>
                <a:gd name="connsiteX1" fmla="*/ 71612 w 1019710"/>
                <a:gd name="connsiteY1" fmla="*/ 238125 h 357499"/>
                <a:gd name="connsiteX2" fmla="*/ 1019710 w 1019710"/>
                <a:gd name="connsiteY2" fmla="*/ 103157 h 357499"/>
                <a:gd name="connsiteX3" fmla="*/ 0 w 1019710"/>
                <a:gd name="connsiteY3" fmla="*/ 357499 h 357499"/>
                <a:gd name="connsiteX4" fmla="*/ 2 w 1019710"/>
                <a:gd name="connsiteY4" fmla="*/ 0 h 357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9710" h="357499">
                  <a:moveTo>
                    <a:pt x="2" y="0"/>
                  </a:moveTo>
                  <a:lnTo>
                    <a:pt x="71612" y="238125"/>
                  </a:lnTo>
                  <a:lnTo>
                    <a:pt x="1019710" y="103157"/>
                  </a:lnTo>
                  <a:lnTo>
                    <a:pt x="0" y="357499"/>
                  </a:lnTo>
                  <a:cubicBezTo>
                    <a:pt x="1" y="238333"/>
                    <a:pt x="1" y="119166"/>
                    <a:pt x="2" y="0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12700" cap="flat" cmpd="sng" algn="ctr">
              <a:noFill/>
              <a:prstDash val="solid"/>
            </a:ln>
            <a:effectLst/>
          </p:spPr>
          <p:txBody>
            <a:bodyPr lIns="36000" tIns="36000" rIns="36000" bIns="3600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90" name="Rectangle 89"/>
            <p:cNvSpPr/>
            <p:nvPr userDrawn="1"/>
          </p:nvSpPr>
          <p:spPr>
            <a:xfrm>
              <a:off x="29384" y="4697914"/>
              <a:ext cx="1224136" cy="33740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 cap="flat" cmpd="sng" algn="ctr">
              <a:noFill/>
              <a:prstDash val="solid"/>
            </a:ln>
            <a:effectLst/>
          </p:spPr>
          <p:txBody>
            <a:bodyPr lIns="36000" tIns="36000" rIns="36000" bIns="3600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Helvetica" panose="020B0604020202020204" pitchFamily="34" charset="0"/>
                  <a:cs typeface="Helvetica" panose="020B0604020202020204" pitchFamily="34" charset="0"/>
                </a:rPr>
                <a:t>Market Access</a:t>
              </a:r>
            </a:p>
          </p:txBody>
        </p:sp>
      </p:grpSp>
      <p:sp>
        <p:nvSpPr>
          <p:cNvPr id="170" name="Rectangle 33"/>
          <p:cNvSpPr/>
          <p:nvPr userDrawn="1"/>
        </p:nvSpPr>
        <p:spPr>
          <a:xfrm>
            <a:off x="1" y="2557332"/>
            <a:ext cx="9143999" cy="2574710"/>
          </a:xfrm>
          <a:custGeom>
            <a:avLst/>
            <a:gdLst>
              <a:gd name="connsiteX0" fmla="*/ 0 w 9139395"/>
              <a:gd name="connsiteY0" fmla="*/ 0 h 2558962"/>
              <a:gd name="connsiteX1" fmla="*/ 9139395 w 9139395"/>
              <a:gd name="connsiteY1" fmla="*/ 0 h 2558962"/>
              <a:gd name="connsiteX2" fmla="*/ 9139395 w 9139395"/>
              <a:gd name="connsiteY2" fmla="*/ 2558962 h 2558962"/>
              <a:gd name="connsiteX3" fmla="*/ 0 w 9139395"/>
              <a:gd name="connsiteY3" fmla="*/ 2558962 h 2558962"/>
              <a:gd name="connsiteX4" fmla="*/ 0 w 9139395"/>
              <a:gd name="connsiteY4" fmla="*/ 0 h 2558962"/>
              <a:gd name="connsiteX0" fmla="*/ 0 w 9139395"/>
              <a:gd name="connsiteY0" fmla="*/ 0 h 2558962"/>
              <a:gd name="connsiteX1" fmla="*/ 1533249 w 9139395"/>
              <a:gd name="connsiteY1" fmla="*/ 2105891 h 2558962"/>
              <a:gd name="connsiteX2" fmla="*/ 9139395 w 9139395"/>
              <a:gd name="connsiteY2" fmla="*/ 2558962 h 2558962"/>
              <a:gd name="connsiteX3" fmla="*/ 0 w 9139395"/>
              <a:gd name="connsiteY3" fmla="*/ 2558962 h 2558962"/>
              <a:gd name="connsiteX4" fmla="*/ 0 w 9139395"/>
              <a:gd name="connsiteY4" fmla="*/ 0 h 2558962"/>
              <a:gd name="connsiteX0" fmla="*/ 0 w 9139395"/>
              <a:gd name="connsiteY0" fmla="*/ 43712 h 2602674"/>
              <a:gd name="connsiteX1" fmla="*/ 1450122 w 9139395"/>
              <a:gd name="connsiteY1" fmla="*/ 112563 h 2602674"/>
              <a:gd name="connsiteX2" fmla="*/ 1533249 w 9139395"/>
              <a:gd name="connsiteY2" fmla="*/ 2149603 h 2602674"/>
              <a:gd name="connsiteX3" fmla="*/ 9139395 w 9139395"/>
              <a:gd name="connsiteY3" fmla="*/ 2602674 h 2602674"/>
              <a:gd name="connsiteX4" fmla="*/ 0 w 9139395"/>
              <a:gd name="connsiteY4" fmla="*/ 2602674 h 2602674"/>
              <a:gd name="connsiteX5" fmla="*/ 0 w 9139395"/>
              <a:gd name="connsiteY5" fmla="*/ 43712 h 2602674"/>
              <a:gd name="connsiteX0" fmla="*/ 0 w 9139395"/>
              <a:gd name="connsiteY0" fmla="*/ 0 h 2558962"/>
              <a:gd name="connsiteX1" fmla="*/ 1450122 w 9139395"/>
              <a:gd name="connsiteY1" fmla="*/ 68851 h 2558962"/>
              <a:gd name="connsiteX2" fmla="*/ 1533249 w 9139395"/>
              <a:gd name="connsiteY2" fmla="*/ 2105891 h 2558962"/>
              <a:gd name="connsiteX3" fmla="*/ 9139395 w 9139395"/>
              <a:gd name="connsiteY3" fmla="*/ 2558962 h 2558962"/>
              <a:gd name="connsiteX4" fmla="*/ 0 w 9139395"/>
              <a:gd name="connsiteY4" fmla="*/ 2558962 h 2558962"/>
              <a:gd name="connsiteX5" fmla="*/ 0 w 9139395"/>
              <a:gd name="connsiteY5" fmla="*/ 0 h 2558962"/>
              <a:gd name="connsiteX0" fmla="*/ 0 w 9139395"/>
              <a:gd name="connsiteY0" fmla="*/ 21735 h 2580697"/>
              <a:gd name="connsiteX1" fmla="*/ 1450122 w 9139395"/>
              <a:gd name="connsiteY1" fmla="*/ 7459 h 2580697"/>
              <a:gd name="connsiteX2" fmla="*/ 1533249 w 9139395"/>
              <a:gd name="connsiteY2" fmla="*/ 2127626 h 2580697"/>
              <a:gd name="connsiteX3" fmla="*/ 9139395 w 9139395"/>
              <a:gd name="connsiteY3" fmla="*/ 2580697 h 2580697"/>
              <a:gd name="connsiteX4" fmla="*/ 0 w 9139395"/>
              <a:gd name="connsiteY4" fmla="*/ 2580697 h 2580697"/>
              <a:gd name="connsiteX5" fmla="*/ 0 w 9139395"/>
              <a:gd name="connsiteY5" fmla="*/ 21735 h 2580697"/>
              <a:gd name="connsiteX0" fmla="*/ 0 w 9139395"/>
              <a:gd name="connsiteY0" fmla="*/ 24561 h 2583523"/>
              <a:gd name="connsiteX1" fmla="*/ 1450122 w 9139395"/>
              <a:gd name="connsiteY1" fmla="*/ 10285 h 2583523"/>
              <a:gd name="connsiteX2" fmla="*/ 1533249 w 9139395"/>
              <a:gd name="connsiteY2" fmla="*/ 2130452 h 2583523"/>
              <a:gd name="connsiteX3" fmla="*/ 9139395 w 9139395"/>
              <a:gd name="connsiteY3" fmla="*/ 2583523 h 2583523"/>
              <a:gd name="connsiteX4" fmla="*/ 0 w 9139395"/>
              <a:gd name="connsiteY4" fmla="*/ 2583523 h 2583523"/>
              <a:gd name="connsiteX5" fmla="*/ 0 w 9139395"/>
              <a:gd name="connsiteY5" fmla="*/ 24561 h 2583523"/>
              <a:gd name="connsiteX0" fmla="*/ 0 w 9139395"/>
              <a:gd name="connsiteY0" fmla="*/ 330770 h 2889732"/>
              <a:gd name="connsiteX1" fmla="*/ 1450122 w 9139395"/>
              <a:gd name="connsiteY1" fmla="*/ 316494 h 2889732"/>
              <a:gd name="connsiteX2" fmla="*/ 1533249 w 9139395"/>
              <a:gd name="connsiteY2" fmla="*/ 2436661 h 2889732"/>
              <a:gd name="connsiteX3" fmla="*/ 9139395 w 9139395"/>
              <a:gd name="connsiteY3" fmla="*/ 2889732 h 2889732"/>
              <a:gd name="connsiteX4" fmla="*/ 0 w 9139395"/>
              <a:gd name="connsiteY4" fmla="*/ 2889732 h 2889732"/>
              <a:gd name="connsiteX5" fmla="*/ 0 w 9139395"/>
              <a:gd name="connsiteY5" fmla="*/ 330770 h 2889732"/>
              <a:gd name="connsiteX0" fmla="*/ 0 w 9139395"/>
              <a:gd name="connsiteY0" fmla="*/ 330770 h 2889732"/>
              <a:gd name="connsiteX1" fmla="*/ 1450122 w 9139395"/>
              <a:gd name="connsiteY1" fmla="*/ 316494 h 2889732"/>
              <a:gd name="connsiteX2" fmla="*/ 1533249 w 9139395"/>
              <a:gd name="connsiteY2" fmla="*/ 2436661 h 2889732"/>
              <a:gd name="connsiteX3" fmla="*/ 9139395 w 9139395"/>
              <a:gd name="connsiteY3" fmla="*/ 2889732 h 2889732"/>
              <a:gd name="connsiteX4" fmla="*/ 0 w 9139395"/>
              <a:gd name="connsiteY4" fmla="*/ 2889732 h 2889732"/>
              <a:gd name="connsiteX5" fmla="*/ 0 w 9139395"/>
              <a:gd name="connsiteY5" fmla="*/ 330770 h 2889732"/>
              <a:gd name="connsiteX0" fmla="*/ 0 w 9139395"/>
              <a:gd name="connsiteY0" fmla="*/ 195383 h 2754345"/>
              <a:gd name="connsiteX1" fmla="*/ 1450122 w 9139395"/>
              <a:gd name="connsiteY1" fmla="*/ 181107 h 2754345"/>
              <a:gd name="connsiteX2" fmla="*/ 1533249 w 9139395"/>
              <a:gd name="connsiteY2" fmla="*/ 2301274 h 2754345"/>
              <a:gd name="connsiteX3" fmla="*/ 9139395 w 9139395"/>
              <a:gd name="connsiteY3" fmla="*/ 2754345 h 2754345"/>
              <a:gd name="connsiteX4" fmla="*/ 0 w 9139395"/>
              <a:gd name="connsiteY4" fmla="*/ 2754345 h 2754345"/>
              <a:gd name="connsiteX5" fmla="*/ 0 w 9139395"/>
              <a:gd name="connsiteY5" fmla="*/ 195383 h 2754345"/>
              <a:gd name="connsiteX0" fmla="*/ 0 w 9139395"/>
              <a:gd name="connsiteY0" fmla="*/ 15748 h 2574710"/>
              <a:gd name="connsiteX1" fmla="*/ 1450122 w 9139395"/>
              <a:gd name="connsiteY1" fmla="*/ 1472 h 2574710"/>
              <a:gd name="connsiteX2" fmla="*/ 1533249 w 9139395"/>
              <a:gd name="connsiteY2" fmla="*/ 2121639 h 2574710"/>
              <a:gd name="connsiteX3" fmla="*/ 9139395 w 9139395"/>
              <a:gd name="connsiteY3" fmla="*/ 2574710 h 2574710"/>
              <a:gd name="connsiteX4" fmla="*/ 0 w 9139395"/>
              <a:gd name="connsiteY4" fmla="*/ 2574710 h 2574710"/>
              <a:gd name="connsiteX5" fmla="*/ 0 w 9139395"/>
              <a:gd name="connsiteY5" fmla="*/ 15748 h 2574710"/>
              <a:gd name="connsiteX0" fmla="*/ 0 w 9139395"/>
              <a:gd name="connsiteY0" fmla="*/ 15748 h 2574710"/>
              <a:gd name="connsiteX1" fmla="*/ 1450122 w 9139395"/>
              <a:gd name="connsiteY1" fmla="*/ 1472 h 2574710"/>
              <a:gd name="connsiteX2" fmla="*/ 1533249 w 9139395"/>
              <a:gd name="connsiteY2" fmla="*/ 2121639 h 2574710"/>
              <a:gd name="connsiteX3" fmla="*/ 9139395 w 9139395"/>
              <a:gd name="connsiteY3" fmla="*/ 2107363 h 2574710"/>
              <a:gd name="connsiteX4" fmla="*/ 9139395 w 9139395"/>
              <a:gd name="connsiteY4" fmla="*/ 2574710 h 2574710"/>
              <a:gd name="connsiteX5" fmla="*/ 0 w 9139395"/>
              <a:gd name="connsiteY5" fmla="*/ 2574710 h 2574710"/>
              <a:gd name="connsiteX6" fmla="*/ 0 w 9139395"/>
              <a:gd name="connsiteY6" fmla="*/ 15748 h 2574710"/>
              <a:gd name="connsiteX0" fmla="*/ 0 w 9139395"/>
              <a:gd name="connsiteY0" fmla="*/ 15748 h 2574710"/>
              <a:gd name="connsiteX1" fmla="*/ 1450122 w 9139395"/>
              <a:gd name="connsiteY1" fmla="*/ 1472 h 2574710"/>
              <a:gd name="connsiteX2" fmla="*/ 1533249 w 9139395"/>
              <a:gd name="connsiteY2" fmla="*/ 2121639 h 2574710"/>
              <a:gd name="connsiteX3" fmla="*/ 9139395 w 9139395"/>
              <a:gd name="connsiteY3" fmla="*/ 2107363 h 2574710"/>
              <a:gd name="connsiteX4" fmla="*/ 9139395 w 9139395"/>
              <a:gd name="connsiteY4" fmla="*/ 2574710 h 2574710"/>
              <a:gd name="connsiteX5" fmla="*/ 0 w 9139395"/>
              <a:gd name="connsiteY5" fmla="*/ 2574710 h 2574710"/>
              <a:gd name="connsiteX6" fmla="*/ 0 w 9139395"/>
              <a:gd name="connsiteY6" fmla="*/ 15748 h 2574710"/>
              <a:gd name="connsiteX0" fmla="*/ 0 w 9139395"/>
              <a:gd name="connsiteY0" fmla="*/ 15748 h 2574710"/>
              <a:gd name="connsiteX1" fmla="*/ 1450122 w 9139395"/>
              <a:gd name="connsiteY1" fmla="*/ 1472 h 2574710"/>
              <a:gd name="connsiteX2" fmla="*/ 1533249 w 9139395"/>
              <a:gd name="connsiteY2" fmla="*/ 2121639 h 2574710"/>
              <a:gd name="connsiteX3" fmla="*/ 9139395 w 9139395"/>
              <a:gd name="connsiteY3" fmla="*/ 2107363 h 2574710"/>
              <a:gd name="connsiteX4" fmla="*/ 9139395 w 9139395"/>
              <a:gd name="connsiteY4" fmla="*/ 2574710 h 2574710"/>
              <a:gd name="connsiteX5" fmla="*/ 0 w 9139395"/>
              <a:gd name="connsiteY5" fmla="*/ 2574710 h 2574710"/>
              <a:gd name="connsiteX6" fmla="*/ 0 w 9139395"/>
              <a:gd name="connsiteY6" fmla="*/ 15748 h 2574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39395" h="2574710">
                <a:moveTo>
                  <a:pt x="0" y="15748"/>
                </a:moveTo>
                <a:cubicBezTo>
                  <a:pt x="1447033" y="2512"/>
                  <a:pt x="-21615" y="-2859"/>
                  <a:pt x="1450122" y="1472"/>
                </a:cubicBezTo>
                <a:lnTo>
                  <a:pt x="1533249" y="2121639"/>
                </a:lnTo>
                <a:lnTo>
                  <a:pt x="9139395" y="2107363"/>
                </a:lnTo>
                <a:lnTo>
                  <a:pt x="9139395" y="2574710"/>
                </a:lnTo>
                <a:lnTo>
                  <a:pt x="0" y="2574710"/>
                </a:lnTo>
                <a:lnTo>
                  <a:pt x="0" y="15748"/>
                </a:lnTo>
                <a:close/>
              </a:path>
            </a:pathLst>
          </a:custGeom>
          <a:solidFill>
            <a:srgbClr val="FFFFFF">
              <a:alpha val="30196"/>
            </a:srgbClr>
          </a:solidFill>
          <a:ln w="127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17695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872000" y="-284"/>
            <a:ext cx="7274143" cy="3776684"/>
          </a:xfrm>
          <a:prstGeom prst="rect">
            <a:avLst/>
          </a:prstGeom>
          <a:gradFill flip="none" rotWithShape="1">
            <a:gsLst>
              <a:gs pos="100000">
                <a:srgbClr val="8E8E8E"/>
              </a:gs>
              <a:gs pos="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80000" rtlCol="0" anchor="b"/>
          <a:lstStyle/>
          <a:p>
            <a:pPr lvl="0"/>
            <a:endParaRPr lang="en-US" sz="4000" b="1"/>
          </a:p>
        </p:txBody>
      </p:sp>
      <p:sp>
        <p:nvSpPr>
          <p:cNvPr id="10" name="Rectangle 9"/>
          <p:cNvSpPr/>
          <p:nvPr userDrawn="1"/>
        </p:nvSpPr>
        <p:spPr>
          <a:xfrm>
            <a:off x="0" y="4532399"/>
            <a:ext cx="1800000" cy="6111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0" y="0"/>
            <a:ext cx="1800000" cy="3776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872000" y="4532400"/>
            <a:ext cx="7273594" cy="611102"/>
          </a:xfrm>
          <a:prstGeom prst="rect">
            <a:avLst/>
          </a:prstGeom>
          <a:solidFill>
            <a:schemeClr val="accent1"/>
          </a:solidFill>
        </p:spPr>
        <p:txBody>
          <a:bodyPr lIns="72000" tIns="72000" rIns="72000" bIns="7200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872000" y="3848400"/>
            <a:ext cx="7272006" cy="611999"/>
          </a:xfrm>
          <a:prstGeom prst="rect">
            <a:avLst/>
          </a:prstGeom>
          <a:solidFill>
            <a:schemeClr val="accent3"/>
          </a:solidFill>
        </p:spPr>
        <p:txBody>
          <a:bodyPr lIns="72000" tIns="72000" rIns="72000" bIns="7200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section header</a:t>
            </a:r>
          </a:p>
        </p:txBody>
      </p:sp>
      <p:pic>
        <p:nvPicPr>
          <p:cNvPr id="22" name="Picture 2" descr="W:\web site\Design\VCLS logo SCREEN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67" y="3848399"/>
            <a:ext cx="1245805" cy="608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 Placeholder 5"/>
          <p:cNvSpPr txBox="1">
            <a:spLocks/>
          </p:cNvSpPr>
          <p:nvPr userDrawn="1"/>
        </p:nvSpPr>
        <p:spPr>
          <a:xfrm>
            <a:off x="-1440000" y="3045600"/>
            <a:ext cx="72000" cy="540000"/>
          </a:xfrm>
          <a:prstGeom prst="rect">
            <a:avLst/>
          </a:prstGeom>
          <a:solidFill>
            <a:srgbClr val="2CEB89">
              <a:alpha val="20000"/>
            </a:srgbClr>
          </a:solidFill>
          <a:ln w="3175" cap="flat" cmpd="sng" algn="ctr">
            <a:solidFill>
              <a:schemeClr val="tx1"/>
            </a:solidFill>
            <a:prstDash val="solid"/>
          </a:ln>
          <a:effectLst/>
        </p:spPr>
        <p:txBody>
          <a:bodyPr lIns="71992" tIns="71992" rIns="71992" bIns="71992" rtlCol="0" anchor="ctr"/>
          <a:lstStyle>
            <a:lvl1pPr marL="342900" indent="-34290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0" lang="en-US" sz="1400" b="1" i="0" u="none" strike="noStrike" kern="0" cap="none" spc="0" normalizeH="0" baseline="0" smtClean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1pPr>
            <a:lvl2pPr marL="571500" indent="-1143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US" sz="1800" kern="1200" smtClean="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2pPr>
            <a:lvl3pPr marL="1028700" indent="-114300" algn="l" defTabSz="914400" rtl="0" eaLnBrk="1" latinLnBrk="0" hangingPunct="1">
              <a:spcBef>
                <a:spcPct val="20000"/>
              </a:spcBef>
              <a:buSzPct val="80000"/>
              <a:buFont typeface="Calibri" pitchFamily="34" charset="0"/>
              <a:buChar char="ο"/>
              <a:defRPr lang="en-US" sz="1200" kern="1200" smtClean="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3pPr>
            <a:lvl4pPr marL="1485900" indent="-114300" algn="l" defTabSz="914400" rtl="0" eaLnBrk="1" latinLnBrk="0" hangingPunct="1">
              <a:spcBef>
                <a:spcPct val="20000"/>
              </a:spcBef>
              <a:buFont typeface="Arial" pitchFamily="34" charset="0"/>
              <a:buChar char="-"/>
              <a:defRPr lang="en-US" sz="1800" kern="1200" smtClean="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4pPr>
            <a:lvl5pPr marL="1943100" indent="-114300" algn="l" defTabSz="914400" rtl="0" eaLnBrk="1" latinLnBrk="0" hangingPunct="1">
              <a:spcBef>
                <a:spcPct val="20000"/>
              </a:spcBef>
              <a:buSzPct val="80000"/>
              <a:buFont typeface="Wingdings" pitchFamily="2" charset="2"/>
              <a:buChar char="§"/>
              <a:defRPr lang="en-US" sz="18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5pPr>
            <a:lvl6pPr marL="0" indent="0" algn="l" defTabSz="914400" rtl="0" eaLnBrk="1" latinLnBrk="0" hangingPunct="1">
              <a:spcBef>
                <a:spcPts val="0"/>
              </a:spcBef>
              <a:spcAft>
                <a:spcPts val="300"/>
              </a:spcAft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-108000" algn="l" defTabSz="914400" rtl="0" eaLnBrk="1" latinLnBrk="0" hangingPunct="1">
              <a:spcBef>
                <a:spcPts val="0"/>
              </a:spcBef>
              <a:buFont typeface="Calibri" pitchFamily="34" charset="0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</a:pPr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-1152000" y="684000"/>
            <a:ext cx="72000" cy="360000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spcCol="0"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-1152000" y="1044000"/>
            <a:ext cx="72000" cy="1054800"/>
          </a:xfrm>
          <a:prstGeom prst="rect">
            <a:avLst/>
          </a:prstGeom>
          <a:noFill/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spcCol="0"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-1152000" y="2170800"/>
            <a:ext cx="72000" cy="360000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spcCol="0"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-1152000" y="2530800"/>
            <a:ext cx="72000" cy="1054800"/>
          </a:xfrm>
          <a:prstGeom prst="rect">
            <a:avLst/>
          </a:prstGeom>
          <a:noFill/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spcCol="0"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-1152000" y="3657601"/>
            <a:ext cx="72000" cy="360000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spcCol="0"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-1152000" y="4017601"/>
            <a:ext cx="72000" cy="1054800"/>
          </a:xfrm>
          <a:prstGeom prst="rect">
            <a:avLst/>
          </a:prstGeom>
          <a:noFill/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spcCol="0"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 userDrawn="1"/>
        </p:nvSpPr>
        <p:spPr>
          <a:xfrm>
            <a:off x="-1296000" y="684000"/>
            <a:ext cx="72000" cy="360000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spcCol="0"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-1296000" y="1044000"/>
            <a:ext cx="72000" cy="1054800"/>
          </a:xfrm>
          <a:prstGeom prst="rect">
            <a:avLst/>
          </a:prstGeom>
          <a:noFill/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spcCol="0"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 userDrawn="1"/>
        </p:nvSpPr>
        <p:spPr>
          <a:xfrm>
            <a:off x="-1296000" y="2170800"/>
            <a:ext cx="72000" cy="360000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spcCol="0"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 userDrawn="1"/>
        </p:nvSpPr>
        <p:spPr>
          <a:xfrm>
            <a:off x="-1296000" y="2530800"/>
            <a:ext cx="72000" cy="2541600"/>
          </a:xfrm>
          <a:prstGeom prst="rect">
            <a:avLst/>
          </a:prstGeom>
          <a:noFill/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spcCol="0"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 userDrawn="1"/>
        </p:nvSpPr>
        <p:spPr>
          <a:xfrm>
            <a:off x="-1440000" y="684000"/>
            <a:ext cx="72000" cy="360000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spcCol="0"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 userDrawn="1"/>
        </p:nvSpPr>
        <p:spPr>
          <a:xfrm>
            <a:off x="-1440000" y="1044000"/>
            <a:ext cx="72000" cy="2541600"/>
          </a:xfrm>
          <a:prstGeom prst="rect">
            <a:avLst/>
          </a:prstGeom>
          <a:noFill/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spcCol="0"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 userDrawn="1"/>
        </p:nvSpPr>
        <p:spPr>
          <a:xfrm>
            <a:off x="-1440000" y="3678975"/>
            <a:ext cx="72000" cy="360000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spcCol="0"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 userDrawn="1"/>
        </p:nvSpPr>
        <p:spPr>
          <a:xfrm>
            <a:off x="-1440000" y="4038975"/>
            <a:ext cx="72000" cy="1033425"/>
          </a:xfrm>
          <a:prstGeom prst="rect">
            <a:avLst/>
          </a:prstGeom>
          <a:noFill/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spcCol="0" rtlCol="0" anchor="ctr"/>
          <a:lstStyle/>
          <a:p>
            <a:pPr algn="ctr"/>
            <a:endParaRPr lang="en-US"/>
          </a:p>
        </p:txBody>
      </p:sp>
      <p:sp>
        <p:nvSpPr>
          <p:cNvPr id="27" name="Text Placeholder 5"/>
          <p:cNvSpPr txBox="1">
            <a:spLocks/>
          </p:cNvSpPr>
          <p:nvPr userDrawn="1"/>
        </p:nvSpPr>
        <p:spPr>
          <a:xfrm>
            <a:off x="-1296000" y="4532400"/>
            <a:ext cx="72000" cy="540000"/>
          </a:xfrm>
          <a:prstGeom prst="rect">
            <a:avLst/>
          </a:prstGeom>
          <a:solidFill>
            <a:srgbClr val="2CEB89">
              <a:alpha val="20000"/>
            </a:srgbClr>
          </a:solidFill>
          <a:ln w="3175" cap="flat" cmpd="sng" algn="ctr">
            <a:solidFill>
              <a:schemeClr val="accent1"/>
            </a:solidFill>
            <a:prstDash val="solid"/>
          </a:ln>
          <a:effectLst/>
        </p:spPr>
        <p:txBody>
          <a:bodyPr lIns="71992" tIns="71992" rIns="71992" bIns="71992" rtlCol="0" anchor="ctr"/>
          <a:lstStyle>
            <a:lvl1pPr marL="342900" indent="-34290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0" lang="en-US" sz="1400" b="1" i="0" u="none" strike="noStrike" kern="0" cap="none" spc="0" normalizeH="0" baseline="0" smtClean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1pPr>
            <a:lvl2pPr marL="571500" indent="-1143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US" sz="1800" kern="1200" smtClean="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2pPr>
            <a:lvl3pPr marL="1028700" indent="-114300" algn="l" defTabSz="914400" rtl="0" eaLnBrk="1" latinLnBrk="0" hangingPunct="1">
              <a:spcBef>
                <a:spcPct val="20000"/>
              </a:spcBef>
              <a:buSzPct val="80000"/>
              <a:buFont typeface="Calibri" pitchFamily="34" charset="0"/>
              <a:buChar char="ο"/>
              <a:defRPr lang="en-US" sz="1200" kern="1200" smtClean="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3pPr>
            <a:lvl4pPr marL="1485900" indent="-114300" algn="l" defTabSz="914400" rtl="0" eaLnBrk="1" latinLnBrk="0" hangingPunct="1">
              <a:spcBef>
                <a:spcPct val="20000"/>
              </a:spcBef>
              <a:buFont typeface="Arial" pitchFamily="34" charset="0"/>
              <a:buChar char="-"/>
              <a:defRPr lang="en-US" sz="1800" kern="1200" smtClean="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4pPr>
            <a:lvl5pPr marL="1943100" indent="-114300" algn="l" defTabSz="914400" rtl="0" eaLnBrk="1" latinLnBrk="0" hangingPunct="1">
              <a:spcBef>
                <a:spcPct val="20000"/>
              </a:spcBef>
              <a:buSzPct val="80000"/>
              <a:buFont typeface="Wingdings" pitchFamily="2" charset="2"/>
              <a:buChar char="§"/>
              <a:defRPr lang="en-US" sz="18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5pPr>
            <a:lvl6pPr marL="0" indent="0" algn="l" defTabSz="914400" rtl="0" eaLnBrk="1" latinLnBrk="0" hangingPunct="1">
              <a:spcBef>
                <a:spcPts val="0"/>
              </a:spcBef>
              <a:spcAft>
                <a:spcPts val="300"/>
              </a:spcAft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-108000" algn="l" defTabSz="914400" rtl="0" eaLnBrk="1" latinLnBrk="0" hangingPunct="1">
              <a:spcBef>
                <a:spcPts val="0"/>
              </a:spcBef>
              <a:buFont typeface="Calibri" pitchFamily="34" charset="0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</a:pPr>
            <a:endParaRPr lang="en-US"/>
          </a:p>
        </p:txBody>
      </p:sp>
      <p:sp>
        <p:nvSpPr>
          <p:cNvPr id="28" name="Rectangle 27"/>
          <p:cNvSpPr/>
          <p:nvPr userDrawn="1"/>
        </p:nvSpPr>
        <p:spPr>
          <a:xfrm>
            <a:off x="-1584000" y="-1"/>
            <a:ext cx="72000" cy="4460399"/>
          </a:xfrm>
          <a:prstGeom prst="rect">
            <a:avLst/>
          </a:prstGeom>
          <a:solidFill>
            <a:schemeClr val="accent5"/>
          </a:solidFill>
          <a:ln w="31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spcCol="0"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 userDrawn="1"/>
        </p:nvSpPr>
        <p:spPr>
          <a:xfrm>
            <a:off x="-1584000" y="4532400"/>
            <a:ext cx="72000" cy="540000"/>
          </a:xfrm>
          <a:prstGeom prst="rect">
            <a:avLst/>
          </a:prstGeom>
          <a:solidFill>
            <a:schemeClr val="accent5"/>
          </a:solidFill>
          <a:ln w="31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spcCol="0"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 userDrawn="1"/>
        </p:nvSpPr>
        <p:spPr>
          <a:xfrm>
            <a:off x="719998" y="-1152000"/>
            <a:ext cx="2736000" cy="72000"/>
          </a:xfrm>
          <a:prstGeom prst="rect">
            <a:avLst/>
          </a:prstGeom>
          <a:noFill/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spcCol="0"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 userDrawn="1"/>
        </p:nvSpPr>
        <p:spPr>
          <a:xfrm>
            <a:off x="3527999" y="-1152000"/>
            <a:ext cx="2736000" cy="72000"/>
          </a:xfrm>
          <a:prstGeom prst="rect">
            <a:avLst/>
          </a:prstGeom>
          <a:noFill/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spcCol="0"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 userDrawn="1"/>
        </p:nvSpPr>
        <p:spPr>
          <a:xfrm>
            <a:off x="6336000" y="-1152000"/>
            <a:ext cx="2736000" cy="72000"/>
          </a:xfrm>
          <a:prstGeom prst="rect">
            <a:avLst/>
          </a:prstGeom>
          <a:noFill/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spcCol="0"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 userDrawn="1"/>
        </p:nvSpPr>
        <p:spPr>
          <a:xfrm>
            <a:off x="720392" y="-1296000"/>
            <a:ext cx="2736000" cy="72000"/>
          </a:xfrm>
          <a:prstGeom prst="rect">
            <a:avLst/>
          </a:prstGeom>
          <a:noFill/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spcCol="0"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 userDrawn="1"/>
        </p:nvSpPr>
        <p:spPr>
          <a:xfrm>
            <a:off x="3528392" y="-1296000"/>
            <a:ext cx="5543607" cy="72000"/>
          </a:xfrm>
          <a:prstGeom prst="rect">
            <a:avLst/>
          </a:prstGeom>
          <a:noFill/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spcCol="0"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 userDrawn="1"/>
        </p:nvSpPr>
        <p:spPr>
          <a:xfrm>
            <a:off x="6336394" y="-1440000"/>
            <a:ext cx="2736000" cy="72000"/>
          </a:xfrm>
          <a:prstGeom prst="rect">
            <a:avLst/>
          </a:prstGeom>
          <a:noFill/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spcCol="0"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 userDrawn="1"/>
        </p:nvSpPr>
        <p:spPr>
          <a:xfrm>
            <a:off x="719998" y="-1440000"/>
            <a:ext cx="5543607" cy="72000"/>
          </a:xfrm>
          <a:prstGeom prst="rect">
            <a:avLst/>
          </a:prstGeom>
          <a:noFill/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spcCol="0"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 userDrawn="1"/>
        </p:nvSpPr>
        <p:spPr>
          <a:xfrm>
            <a:off x="729917" y="-1584000"/>
            <a:ext cx="1080000" cy="72000"/>
          </a:xfrm>
          <a:prstGeom prst="rect">
            <a:avLst/>
          </a:prstGeom>
          <a:noFill/>
          <a:ln w="31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spcCol="0"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 userDrawn="1"/>
        </p:nvSpPr>
        <p:spPr>
          <a:xfrm>
            <a:off x="1872000" y="-1584000"/>
            <a:ext cx="4968000" cy="72000"/>
          </a:xfrm>
          <a:prstGeom prst="rect">
            <a:avLst/>
          </a:prstGeom>
          <a:solidFill>
            <a:schemeClr val="accent5"/>
          </a:solidFill>
          <a:ln w="31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spcCol="0"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 userDrawn="1"/>
        </p:nvSpPr>
        <p:spPr>
          <a:xfrm>
            <a:off x="6912197" y="-1584000"/>
            <a:ext cx="2160000" cy="72000"/>
          </a:xfrm>
          <a:prstGeom prst="rect">
            <a:avLst/>
          </a:prstGeom>
          <a:noFill/>
          <a:ln w="31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spcCol="0"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>
            <a:spLocks/>
          </p:cNvSpPr>
          <p:nvPr userDrawn="1"/>
        </p:nvSpPr>
        <p:spPr>
          <a:xfrm>
            <a:off x="729917" y="-1728000"/>
            <a:ext cx="3024000" cy="72000"/>
          </a:xfrm>
          <a:prstGeom prst="rect">
            <a:avLst/>
          </a:prstGeom>
          <a:solidFill>
            <a:schemeClr val="accent1"/>
          </a:solidFill>
          <a:ln w="3175" cap="flat" cmpd="sng" algn="ctr">
            <a:solidFill>
              <a:srgbClr val="ECFE06"/>
            </a:solidFill>
            <a:prstDash val="solid"/>
          </a:ln>
          <a:effectLst/>
        </p:spPr>
        <p:txBody>
          <a:bodyPr vert="horz" lIns="91431" tIns="45715" rIns="91431" bIns="45715" rtlCol="0" anchor="ctr">
            <a:normAutofit fontScale="25000" lnSpcReduction="20000"/>
          </a:bodyPr>
          <a:lstStyle/>
          <a:p>
            <a: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en-US" sz="12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1" name="Rectangle 40"/>
          <p:cNvSpPr>
            <a:spLocks/>
          </p:cNvSpPr>
          <p:nvPr userDrawn="1"/>
        </p:nvSpPr>
        <p:spPr>
          <a:xfrm>
            <a:off x="3852000" y="-1728000"/>
            <a:ext cx="3024000" cy="72000"/>
          </a:xfrm>
          <a:prstGeom prst="rect">
            <a:avLst/>
          </a:prstGeom>
          <a:solidFill>
            <a:schemeClr val="accent1"/>
          </a:solidFill>
          <a:ln w="3175" cap="flat" cmpd="sng" algn="ctr">
            <a:solidFill>
              <a:srgbClr val="ECFE06"/>
            </a:solidFill>
            <a:prstDash val="solid"/>
          </a:ln>
          <a:effectLst/>
        </p:spPr>
        <p:txBody>
          <a:bodyPr vert="horz" lIns="91431" tIns="45715" rIns="91431" bIns="45715" rtlCol="0" anchor="ctr">
            <a:normAutofit fontScale="25000" lnSpcReduction="20000"/>
          </a:bodyPr>
          <a:lstStyle/>
          <a:p>
            <a: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en-US" sz="12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2" name="Rectangle 41"/>
          <p:cNvSpPr/>
          <p:nvPr userDrawn="1"/>
        </p:nvSpPr>
        <p:spPr>
          <a:xfrm>
            <a:off x="6912197" y="-1728000"/>
            <a:ext cx="2160000" cy="72000"/>
          </a:xfrm>
          <a:prstGeom prst="rect">
            <a:avLst/>
          </a:prstGeom>
          <a:noFill/>
          <a:ln w="3175">
            <a:solidFill>
              <a:srgbClr val="ECFE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spcCol="0"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 userDrawn="1"/>
        </p:nvSpPr>
        <p:spPr>
          <a:xfrm>
            <a:off x="-1872000" y="684000"/>
            <a:ext cx="72000" cy="849600"/>
          </a:xfrm>
          <a:prstGeom prst="rect">
            <a:avLst/>
          </a:prstGeom>
          <a:noFill/>
          <a:ln w="3175">
            <a:solidFill>
              <a:srgbClr val="ECFE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spcCol="0"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 userDrawn="1"/>
        </p:nvSpPr>
        <p:spPr>
          <a:xfrm>
            <a:off x="-1872000" y="1605600"/>
            <a:ext cx="72000" cy="1695600"/>
          </a:xfrm>
          <a:prstGeom prst="rect">
            <a:avLst/>
          </a:prstGeom>
          <a:noFill/>
          <a:ln w="3175">
            <a:solidFill>
              <a:srgbClr val="ECFE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spcCol="0"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 userDrawn="1"/>
        </p:nvSpPr>
        <p:spPr>
          <a:xfrm>
            <a:off x="-1872000" y="3373199"/>
            <a:ext cx="72000" cy="1699201"/>
          </a:xfrm>
          <a:prstGeom prst="rect">
            <a:avLst/>
          </a:prstGeom>
          <a:noFill/>
          <a:ln w="3175">
            <a:solidFill>
              <a:srgbClr val="ECFE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spcCol="0"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>
            <a:spLocks/>
          </p:cNvSpPr>
          <p:nvPr userDrawn="1"/>
        </p:nvSpPr>
        <p:spPr>
          <a:xfrm>
            <a:off x="730800" y="-1872000"/>
            <a:ext cx="4104000" cy="72000"/>
          </a:xfrm>
          <a:prstGeom prst="rect">
            <a:avLst/>
          </a:prstGeom>
          <a:noFill/>
          <a:ln w="3175" cap="flat" cmpd="sng" algn="ctr">
            <a:solidFill>
              <a:srgbClr val="FF0000"/>
            </a:solidFill>
            <a:prstDash val="solid"/>
          </a:ln>
          <a:effectLst/>
        </p:spPr>
        <p:txBody>
          <a:bodyPr vert="horz" lIns="91431" tIns="45715" rIns="91431" bIns="45715" rtlCol="0" anchor="ctr">
            <a:normAutofit fontScale="25000" lnSpcReduction="20000"/>
          </a:bodyPr>
          <a:lstStyle/>
          <a:p>
            <a: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en-US" sz="12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7" name="Rectangle 46"/>
          <p:cNvSpPr>
            <a:spLocks/>
          </p:cNvSpPr>
          <p:nvPr userDrawn="1"/>
        </p:nvSpPr>
        <p:spPr>
          <a:xfrm>
            <a:off x="4968394" y="-1872000"/>
            <a:ext cx="4104000" cy="72000"/>
          </a:xfrm>
          <a:prstGeom prst="rect">
            <a:avLst/>
          </a:prstGeom>
          <a:noFill/>
          <a:ln w="3175" cap="flat" cmpd="sng" algn="ctr">
            <a:solidFill>
              <a:srgbClr val="FF0000"/>
            </a:solidFill>
            <a:prstDash val="solid"/>
          </a:ln>
          <a:effectLst/>
        </p:spPr>
        <p:txBody>
          <a:bodyPr vert="horz" lIns="91431" tIns="45715" rIns="91431" bIns="45715" rtlCol="0" anchor="ctr">
            <a:normAutofit fontScale="25000" lnSpcReduction="20000"/>
          </a:bodyPr>
          <a:lstStyle/>
          <a:p>
            <a: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en-US" sz="12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8" name="Rectangle 47"/>
          <p:cNvSpPr/>
          <p:nvPr userDrawn="1"/>
        </p:nvSpPr>
        <p:spPr>
          <a:xfrm>
            <a:off x="-2016000" y="684000"/>
            <a:ext cx="72000" cy="849600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spcCol="0"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 userDrawn="1"/>
        </p:nvSpPr>
        <p:spPr>
          <a:xfrm>
            <a:off x="-2016000" y="1605600"/>
            <a:ext cx="72000" cy="1105200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spcCol="0"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 userDrawn="1"/>
        </p:nvSpPr>
        <p:spPr>
          <a:xfrm>
            <a:off x="-2016000" y="2782800"/>
            <a:ext cx="72000" cy="1105200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spcCol="0"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 userDrawn="1"/>
        </p:nvSpPr>
        <p:spPr>
          <a:xfrm>
            <a:off x="-2016000" y="3960000"/>
            <a:ext cx="72000" cy="1105200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spcCol="0"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 userDrawn="1"/>
        </p:nvSpPr>
        <p:spPr>
          <a:xfrm>
            <a:off x="-1728000" y="0"/>
            <a:ext cx="72000" cy="3848400"/>
          </a:xfrm>
          <a:prstGeom prst="rect">
            <a:avLst/>
          </a:prstGeom>
          <a:solidFill>
            <a:schemeClr val="accent5"/>
          </a:solidFill>
          <a:ln w="31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spcCol="0"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 userDrawn="1"/>
        </p:nvSpPr>
        <p:spPr>
          <a:xfrm>
            <a:off x="-1728000" y="4532400"/>
            <a:ext cx="72000" cy="540000"/>
          </a:xfrm>
          <a:prstGeom prst="rect">
            <a:avLst/>
          </a:prstGeom>
          <a:solidFill>
            <a:schemeClr val="accent5"/>
          </a:solidFill>
          <a:ln w="31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spcCol="0"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 userDrawn="1"/>
        </p:nvSpPr>
        <p:spPr>
          <a:xfrm>
            <a:off x="-1728000" y="3920400"/>
            <a:ext cx="72000" cy="540000"/>
          </a:xfrm>
          <a:prstGeom prst="rect">
            <a:avLst/>
          </a:prstGeom>
          <a:solidFill>
            <a:schemeClr val="accent5"/>
          </a:solidFill>
          <a:ln w="31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spcCol="0"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 userDrawn="1"/>
        </p:nvSpPr>
        <p:spPr>
          <a:xfrm>
            <a:off x="-2160000" y="684000"/>
            <a:ext cx="72000" cy="489600"/>
          </a:xfrm>
          <a:prstGeom prst="rect">
            <a:avLst/>
          </a:prstGeom>
          <a:noFill/>
          <a:ln w="31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spcCol="0"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 userDrawn="1"/>
        </p:nvSpPr>
        <p:spPr>
          <a:xfrm>
            <a:off x="-2160000" y="1245600"/>
            <a:ext cx="72000" cy="180000"/>
          </a:xfrm>
          <a:prstGeom prst="rect">
            <a:avLst/>
          </a:prstGeom>
          <a:solidFill>
            <a:srgbClr val="7030A0"/>
          </a:solidFill>
          <a:ln w="31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spcCol="0"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 userDrawn="1"/>
        </p:nvSpPr>
        <p:spPr>
          <a:xfrm>
            <a:off x="-2160000" y="1245600"/>
            <a:ext cx="72000" cy="1879200"/>
          </a:xfrm>
          <a:prstGeom prst="rect">
            <a:avLst/>
          </a:prstGeom>
          <a:noFill/>
          <a:ln w="31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spcCol="0"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 userDrawn="1"/>
        </p:nvSpPr>
        <p:spPr>
          <a:xfrm>
            <a:off x="-2160000" y="3196800"/>
            <a:ext cx="72000" cy="180000"/>
          </a:xfrm>
          <a:prstGeom prst="rect">
            <a:avLst/>
          </a:prstGeom>
          <a:solidFill>
            <a:srgbClr val="7030A0"/>
          </a:solidFill>
          <a:ln w="31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spcCol="0"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 userDrawn="1"/>
        </p:nvSpPr>
        <p:spPr>
          <a:xfrm>
            <a:off x="-2160000" y="3196800"/>
            <a:ext cx="72000" cy="1879200"/>
          </a:xfrm>
          <a:prstGeom prst="rect">
            <a:avLst/>
          </a:prstGeom>
          <a:noFill/>
          <a:ln w="31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spcCol="0"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 userDrawn="1"/>
        </p:nvSpPr>
        <p:spPr>
          <a:xfrm>
            <a:off x="-2304000" y="684000"/>
            <a:ext cx="72000" cy="489600"/>
          </a:xfrm>
          <a:prstGeom prst="rect">
            <a:avLst/>
          </a:prstGeom>
          <a:noFill/>
          <a:ln w="31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spcCol="0"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 userDrawn="1"/>
        </p:nvSpPr>
        <p:spPr>
          <a:xfrm>
            <a:off x="-2304000" y="1245600"/>
            <a:ext cx="72000" cy="180000"/>
          </a:xfrm>
          <a:prstGeom prst="rect">
            <a:avLst/>
          </a:prstGeom>
          <a:solidFill>
            <a:srgbClr val="7030A0"/>
          </a:solidFill>
          <a:ln w="31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spcCol="0"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 userDrawn="1"/>
        </p:nvSpPr>
        <p:spPr>
          <a:xfrm>
            <a:off x="-2304000" y="1245600"/>
            <a:ext cx="72000" cy="1227600"/>
          </a:xfrm>
          <a:prstGeom prst="rect">
            <a:avLst/>
          </a:prstGeom>
          <a:noFill/>
          <a:ln w="31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spcCol="0"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 userDrawn="1"/>
        </p:nvSpPr>
        <p:spPr>
          <a:xfrm>
            <a:off x="-2304000" y="2545200"/>
            <a:ext cx="72000" cy="180000"/>
          </a:xfrm>
          <a:prstGeom prst="rect">
            <a:avLst/>
          </a:prstGeom>
          <a:solidFill>
            <a:srgbClr val="7030A0"/>
          </a:solidFill>
          <a:ln w="31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spcCol="0"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 userDrawn="1"/>
        </p:nvSpPr>
        <p:spPr>
          <a:xfrm>
            <a:off x="-2304000" y="2545200"/>
            <a:ext cx="72000" cy="1227600"/>
          </a:xfrm>
          <a:prstGeom prst="rect">
            <a:avLst/>
          </a:prstGeom>
          <a:noFill/>
          <a:ln w="31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spcCol="0"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 userDrawn="1"/>
        </p:nvSpPr>
        <p:spPr>
          <a:xfrm>
            <a:off x="-2304000" y="3844800"/>
            <a:ext cx="72000" cy="180000"/>
          </a:xfrm>
          <a:prstGeom prst="rect">
            <a:avLst/>
          </a:prstGeom>
          <a:solidFill>
            <a:srgbClr val="7030A0"/>
          </a:solidFill>
          <a:ln w="31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spcCol="0"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 userDrawn="1"/>
        </p:nvSpPr>
        <p:spPr>
          <a:xfrm>
            <a:off x="-2304000" y="3844800"/>
            <a:ext cx="72000" cy="1227600"/>
          </a:xfrm>
          <a:prstGeom prst="rect">
            <a:avLst/>
          </a:prstGeom>
          <a:noFill/>
          <a:ln w="31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spcCol="0" rtlCol="0" anchor="ctr"/>
          <a:lstStyle/>
          <a:p>
            <a:pPr algn="ctr"/>
            <a:endParaRPr lang="en-US"/>
          </a:p>
        </p:txBody>
      </p:sp>
      <p:grpSp>
        <p:nvGrpSpPr>
          <p:cNvPr id="67" name="Group 66"/>
          <p:cNvGrpSpPr/>
          <p:nvPr userDrawn="1"/>
        </p:nvGrpSpPr>
        <p:grpSpPr>
          <a:xfrm>
            <a:off x="0" y="-972000"/>
            <a:ext cx="9144000" cy="900000"/>
            <a:chOff x="0" y="-972000"/>
            <a:chExt cx="9144000" cy="900000"/>
          </a:xfrm>
        </p:grpSpPr>
        <p:cxnSp>
          <p:nvCxnSpPr>
            <p:cNvPr id="68" name="Straight Connector 67"/>
            <p:cNvCxnSpPr/>
            <p:nvPr userDrawn="1"/>
          </p:nvCxnSpPr>
          <p:spPr>
            <a:xfrm>
              <a:off x="0" y="-972000"/>
              <a:ext cx="0" cy="900000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 userDrawn="1"/>
          </p:nvCxnSpPr>
          <p:spPr>
            <a:xfrm>
              <a:off x="72000" y="-252000"/>
              <a:ext cx="0" cy="180000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 userDrawn="1"/>
          </p:nvCxnSpPr>
          <p:spPr>
            <a:xfrm>
              <a:off x="648000" y="-252000"/>
              <a:ext cx="0" cy="180000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 userDrawn="1"/>
          </p:nvCxnSpPr>
          <p:spPr>
            <a:xfrm>
              <a:off x="720000" y="-972000"/>
              <a:ext cx="0" cy="900000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 userDrawn="1"/>
          </p:nvCxnSpPr>
          <p:spPr>
            <a:xfrm>
              <a:off x="3456000" y="-252000"/>
              <a:ext cx="0" cy="180000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 userDrawn="1"/>
          </p:nvCxnSpPr>
          <p:spPr>
            <a:xfrm>
              <a:off x="9144000" y="-972000"/>
              <a:ext cx="0" cy="900000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 userDrawn="1"/>
          </p:nvCxnSpPr>
          <p:spPr>
            <a:xfrm>
              <a:off x="9072000" y="-252000"/>
              <a:ext cx="0" cy="180000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 userDrawn="1"/>
          </p:nvCxnSpPr>
          <p:spPr>
            <a:xfrm>
              <a:off x="3528000" y="-252000"/>
              <a:ext cx="0" cy="180000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 userDrawn="1"/>
          </p:nvCxnSpPr>
          <p:spPr>
            <a:xfrm>
              <a:off x="6264000" y="-252000"/>
              <a:ext cx="0" cy="180000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 userDrawn="1"/>
          </p:nvCxnSpPr>
          <p:spPr>
            <a:xfrm>
              <a:off x="6336000" y="-252000"/>
              <a:ext cx="0" cy="180000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 userDrawn="1"/>
          </p:nvCxnSpPr>
          <p:spPr>
            <a:xfrm>
              <a:off x="1800000" y="-432000"/>
              <a:ext cx="0" cy="18000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 userDrawn="1"/>
          </p:nvCxnSpPr>
          <p:spPr>
            <a:xfrm>
              <a:off x="1872000" y="-432000"/>
              <a:ext cx="0" cy="18000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 userDrawn="1"/>
          </p:nvCxnSpPr>
          <p:spPr>
            <a:xfrm>
              <a:off x="6840000" y="-432000"/>
              <a:ext cx="0" cy="18000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 userDrawn="1"/>
          </p:nvCxnSpPr>
          <p:spPr>
            <a:xfrm>
              <a:off x="6912000" y="-432000"/>
              <a:ext cx="0" cy="18000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 userDrawn="1"/>
          </p:nvCxnSpPr>
          <p:spPr>
            <a:xfrm>
              <a:off x="3744000" y="-612000"/>
              <a:ext cx="0" cy="180000"/>
            </a:xfrm>
            <a:prstGeom prst="line">
              <a:avLst/>
            </a:prstGeom>
            <a:ln w="3175">
              <a:solidFill>
                <a:srgbClr val="ECFE0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 userDrawn="1"/>
          </p:nvCxnSpPr>
          <p:spPr>
            <a:xfrm>
              <a:off x="4824000" y="-792000"/>
              <a:ext cx="0" cy="180000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 userDrawn="1"/>
          </p:nvCxnSpPr>
          <p:spPr>
            <a:xfrm>
              <a:off x="3816000" y="-612000"/>
              <a:ext cx="0" cy="180000"/>
            </a:xfrm>
            <a:prstGeom prst="line">
              <a:avLst/>
            </a:prstGeom>
            <a:ln w="3175">
              <a:solidFill>
                <a:srgbClr val="ECFE0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 userDrawn="1"/>
          </p:nvCxnSpPr>
          <p:spPr>
            <a:xfrm>
              <a:off x="6840000" y="-612000"/>
              <a:ext cx="0" cy="180000"/>
            </a:xfrm>
            <a:prstGeom prst="line">
              <a:avLst/>
            </a:prstGeom>
            <a:ln w="3175">
              <a:solidFill>
                <a:srgbClr val="ECFE0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 userDrawn="1"/>
          </p:nvCxnSpPr>
          <p:spPr>
            <a:xfrm>
              <a:off x="6912000" y="-612000"/>
              <a:ext cx="0" cy="180000"/>
            </a:xfrm>
            <a:prstGeom prst="line">
              <a:avLst/>
            </a:prstGeom>
            <a:ln w="3175">
              <a:solidFill>
                <a:srgbClr val="ECFE0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 userDrawn="1"/>
          </p:nvCxnSpPr>
          <p:spPr>
            <a:xfrm>
              <a:off x="4968000" y="-792000"/>
              <a:ext cx="0" cy="180000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 userDrawn="1"/>
          </p:nvCxnSpPr>
          <p:spPr>
            <a:xfrm>
              <a:off x="4896000" y="-972000"/>
              <a:ext cx="0" cy="900000"/>
            </a:xfrm>
            <a:prstGeom prst="line">
              <a:avLst/>
            </a:prstGeom>
            <a:ln w="31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 userDrawn="1"/>
          </p:nvCxnSpPr>
          <p:spPr>
            <a:xfrm>
              <a:off x="4499611" y="-972000"/>
              <a:ext cx="0" cy="180000"/>
            </a:xfrm>
            <a:prstGeom prst="line">
              <a:avLst/>
            </a:prstGeom>
            <a:ln w="31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 userDrawn="1"/>
          </p:nvCxnSpPr>
          <p:spPr>
            <a:xfrm>
              <a:off x="4643611" y="-972000"/>
              <a:ext cx="0" cy="180000"/>
            </a:xfrm>
            <a:prstGeom prst="line">
              <a:avLst/>
            </a:prstGeom>
            <a:ln w="31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1" name="Rectangle 90"/>
          <p:cNvSpPr>
            <a:spLocks/>
          </p:cNvSpPr>
          <p:nvPr userDrawn="1"/>
        </p:nvSpPr>
        <p:spPr>
          <a:xfrm>
            <a:off x="71505" y="-2016000"/>
            <a:ext cx="4428105" cy="72000"/>
          </a:xfrm>
          <a:prstGeom prst="rect">
            <a:avLst/>
          </a:prstGeom>
          <a:noFill/>
          <a:ln w="3175" cap="flat" cmpd="sng" algn="ctr">
            <a:solidFill>
              <a:srgbClr val="7030A0"/>
            </a:solidFill>
            <a:prstDash val="solid"/>
          </a:ln>
          <a:effectLst/>
        </p:spPr>
        <p:txBody>
          <a:bodyPr vert="horz" lIns="91431" tIns="45715" rIns="91431" bIns="45715" rtlCol="0" anchor="ctr">
            <a:normAutofit fontScale="25000" lnSpcReduction="20000"/>
          </a:bodyPr>
          <a:lstStyle/>
          <a:p>
            <a: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en-US" sz="12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92" name="Rectangle 91"/>
          <p:cNvSpPr>
            <a:spLocks/>
          </p:cNvSpPr>
          <p:nvPr userDrawn="1"/>
        </p:nvSpPr>
        <p:spPr>
          <a:xfrm>
            <a:off x="4643610" y="-2016000"/>
            <a:ext cx="4434105" cy="72000"/>
          </a:xfrm>
          <a:prstGeom prst="rect">
            <a:avLst/>
          </a:prstGeom>
          <a:noFill/>
          <a:ln w="3175" cap="flat" cmpd="sng" algn="ctr">
            <a:solidFill>
              <a:srgbClr val="7030A0"/>
            </a:solidFill>
            <a:prstDash val="solid"/>
          </a:ln>
          <a:effectLst/>
        </p:spPr>
        <p:txBody>
          <a:bodyPr vert="horz" lIns="91431" tIns="45715" rIns="91431" bIns="45715" rtlCol="0" anchor="ctr">
            <a:normAutofit fontScale="25000" lnSpcReduction="20000"/>
          </a:bodyPr>
          <a:lstStyle/>
          <a:p>
            <a: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en-US" sz="12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93" name="Straight Connector 92"/>
          <p:cNvCxnSpPr/>
          <p:nvPr userDrawn="1"/>
        </p:nvCxnSpPr>
        <p:spPr>
          <a:xfrm>
            <a:off x="-1008000" y="5144400"/>
            <a:ext cx="90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/>
          <p:cNvSpPr/>
          <p:nvPr userDrawn="1"/>
        </p:nvSpPr>
        <p:spPr>
          <a:xfrm>
            <a:off x="-1872000" y="1605600"/>
            <a:ext cx="72000" cy="288000"/>
          </a:xfrm>
          <a:prstGeom prst="rect">
            <a:avLst/>
          </a:prstGeom>
          <a:solidFill>
            <a:srgbClr val="FFFF00"/>
          </a:solidFill>
          <a:ln w="3175">
            <a:solidFill>
              <a:srgbClr val="ECFE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spcCol="0"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 userDrawn="1"/>
        </p:nvSpPr>
        <p:spPr>
          <a:xfrm>
            <a:off x="-1872000" y="3373199"/>
            <a:ext cx="72000" cy="288000"/>
          </a:xfrm>
          <a:prstGeom prst="rect">
            <a:avLst/>
          </a:prstGeom>
          <a:solidFill>
            <a:srgbClr val="FFFF00"/>
          </a:solidFill>
          <a:ln w="3175">
            <a:solidFill>
              <a:srgbClr val="ECFE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spcCol="0" rtlCol="0" anchor="ctr"/>
          <a:lstStyle/>
          <a:p>
            <a:pPr algn="ctr"/>
            <a:endParaRPr lang="en-US"/>
          </a:p>
        </p:txBody>
      </p:sp>
      <p:grpSp>
        <p:nvGrpSpPr>
          <p:cNvPr id="96" name="Group 95"/>
          <p:cNvGrpSpPr/>
          <p:nvPr userDrawn="1"/>
        </p:nvGrpSpPr>
        <p:grpSpPr>
          <a:xfrm flipV="1">
            <a:off x="0" y="5252400"/>
            <a:ext cx="9144000" cy="900000"/>
            <a:chOff x="0" y="-972000"/>
            <a:chExt cx="9144000" cy="900000"/>
          </a:xfrm>
        </p:grpSpPr>
        <p:cxnSp>
          <p:nvCxnSpPr>
            <p:cNvPr id="97" name="Straight Connector 96"/>
            <p:cNvCxnSpPr/>
            <p:nvPr userDrawn="1"/>
          </p:nvCxnSpPr>
          <p:spPr>
            <a:xfrm>
              <a:off x="0" y="-972000"/>
              <a:ext cx="0" cy="900000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 userDrawn="1"/>
          </p:nvCxnSpPr>
          <p:spPr>
            <a:xfrm>
              <a:off x="72000" y="-252000"/>
              <a:ext cx="0" cy="180000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 userDrawn="1"/>
          </p:nvCxnSpPr>
          <p:spPr>
            <a:xfrm>
              <a:off x="648000" y="-252000"/>
              <a:ext cx="0" cy="180000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 userDrawn="1"/>
          </p:nvCxnSpPr>
          <p:spPr>
            <a:xfrm>
              <a:off x="720000" y="-972000"/>
              <a:ext cx="0" cy="900000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 userDrawn="1"/>
          </p:nvCxnSpPr>
          <p:spPr>
            <a:xfrm>
              <a:off x="3456000" y="-252000"/>
              <a:ext cx="0" cy="180000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 userDrawn="1"/>
          </p:nvCxnSpPr>
          <p:spPr>
            <a:xfrm>
              <a:off x="9144000" y="-972000"/>
              <a:ext cx="0" cy="900000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 userDrawn="1"/>
          </p:nvCxnSpPr>
          <p:spPr>
            <a:xfrm>
              <a:off x="9072000" y="-252000"/>
              <a:ext cx="0" cy="180000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 userDrawn="1"/>
          </p:nvCxnSpPr>
          <p:spPr>
            <a:xfrm>
              <a:off x="3528000" y="-252000"/>
              <a:ext cx="0" cy="180000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 userDrawn="1"/>
          </p:nvCxnSpPr>
          <p:spPr>
            <a:xfrm>
              <a:off x="6264000" y="-252000"/>
              <a:ext cx="0" cy="180000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 userDrawn="1"/>
          </p:nvCxnSpPr>
          <p:spPr>
            <a:xfrm>
              <a:off x="6336000" y="-252000"/>
              <a:ext cx="0" cy="180000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 userDrawn="1"/>
          </p:nvCxnSpPr>
          <p:spPr>
            <a:xfrm>
              <a:off x="1800000" y="-432000"/>
              <a:ext cx="0" cy="18000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 userDrawn="1"/>
          </p:nvCxnSpPr>
          <p:spPr>
            <a:xfrm>
              <a:off x="1872000" y="-432000"/>
              <a:ext cx="0" cy="18000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 userDrawn="1"/>
          </p:nvCxnSpPr>
          <p:spPr>
            <a:xfrm>
              <a:off x="6840000" y="-432000"/>
              <a:ext cx="0" cy="18000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 userDrawn="1"/>
          </p:nvCxnSpPr>
          <p:spPr>
            <a:xfrm>
              <a:off x="6912000" y="-432000"/>
              <a:ext cx="0" cy="18000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 userDrawn="1"/>
          </p:nvCxnSpPr>
          <p:spPr>
            <a:xfrm>
              <a:off x="3744000" y="-612000"/>
              <a:ext cx="0" cy="180000"/>
            </a:xfrm>
            <a:prstGeom prst="line">
              <a:avLst/>
            </a:prstGeom>
            <a:ln w="3175">
              <a:solidFill>
                <a:srgbClr val="ECFE0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 userDrawn="1"/>
          </p:nvCxnSpPr>
          <p:spPr>
            <a:xfrm>
              <a:off x="4824000" y="-792000"/>
              <a:ext cx="0" cy="180000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 userDrawn="1"/>
          </p:nvCxnSpPr>
          <p:spPr>
            <a:xfrm>
              <a:off x="3816000" y="-612000"/>
              <a:ext cx="0" cy="180000"/>
            </a:xfrm>
            <a:prstGeom prst="line">
              <a:avLst/>
            </a:prstGeom>
            <a:ln w="3175">
              <a:solidFill>
                <a:srgbClr val="ECFE0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 userDrawn="1"/>
          </p:nvCxnSpPr>
          <p:spPr>
            <a:xfrm>
              <a:off x="6840000" y="-612000"/>
              <a:ext cx="0" cy="180000"/>
            </a:xfrm>
            <a:prstGeom prst="line">
              <a:avLst/>
            </a:prstGeom>
            <a:ln w="3175">
              <a:solidFill>
                <a:srgbClr val="ECFE0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 userDrawn="1"/>
          </p:nvCxnSpPr>
          <p:spPr>
            <a:xfrm>
              <a:off x="6912000" y="-612000"/>
              <a:ext cx="0" cy="180000"/>
            </a:xfrm>
            <a:prstGeom prst="line">
              <a:avLst/>
            </a:prstGeom>
            <a:ln w="3175">
              <a:solidFill>
                <a:srgbClr val="ECFE0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 userDrawn="1"/>
          </p:nvCxnSpPr>
          <p:spPr>
            <a:xfrm>
              <a:off x="4968000" y="-792000"/>
              <a:ext cx="0" cy="180000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 userDrawn="1"/>
          </p:nvCxnSpPr>
          <p:spPr>
            <a:xfrm>
              <a:off x="4896000" y="-972000"/>
              <a:ext cx="0" cy="900000"/>
            </a:xfrm>
            <a:prstGeom prst="line">
              <a:avLst/>
            </a:prstGeom>
            <a:ln w="31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 userDrawn="1"/>
          </p:nvCxnSpPr>
          <p:spPr>
            <a:xfrm>
              <a:off x="4499611" y="-972000"/>
              <a:ext cx="0" cy="180000"/>
            </a:xfrm>
            <a:prstGeom prst="line">
              <a:avLst/>
            </a:prstGeom>
            <a:ln w="31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 userDrawn="1"/>
          </p:nvCxnSpPr>
          <p:spPr>
            <a:xfrm>
              <a:off x="4643611" y="-972000"/>
              <a:ext cx="0" cy="180000"/>
            </a:xfrm>
            <a:prstGeom prst="line">
              <a:avLst/>
            </a:prstGeom>
            <a:ln w="31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0" name="Rectangle 119"/>
          <p:cNvSpPr/>
          <p:nvPr userDrawn="1"/>
        </p:nvSpPr>
        <p:spPr>
          <a:xfrm>
            <a:off x="-2304000" y="1245600"/>
            <a:ext cx="36000" cy="360000"/>
          </a:xfrm>
          <a:prstGeom prst="rect">
            <a:avLst/>
          </a:prstGeom>
          <a:solidFill>
            <a:srgbClr val="7030A0"/>
          </a:solidFill>
          <a:ln w="31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spcCol="0" rtlCol="0" anchor="ctr"/>
          <a:lstStyle/>
          <a:p>
            <a:pPr algn="ctr"/>
            <a:endParaRPr lang="en-US"/>
          </a:p>
        </p:txBody>
      </p:sp>
      <p:grpSp>
        <p:nvGrpSpPr>
          <p:cNvPr id="121" name="Group 120"/>
          <p:cNvGrpSpPr/>
          <p:nvPr userDrawn="1"/>
        </p:nvGrpSpPr>
        <p:grpSpPr>
          <a:xfrm>
            <a:off x="-1008000" y="0"/>
            <a:ext cx="900000" cy="5072400"/>
            <a:chOff x="-1008000" y="0"/>
            <a:chExt cx="900000" cy="5072400"/>
          </a:xfrm>
        </p:grpSpPr>
        <p:cxnSp>
          <p:nvCxnSpPr>
            <p:cNvPr id="122" name="Straight Connector 121"/>
            <p:cNvCxnSpPr/>
            <p:nvPr userDrawn="1"/>
          </p:nvCxnSpPr>
          <p:spPr>
            <a:xfrm>
              <a:off x="-288000" y="72000"/>
              <a:ext cx="180000" cy="0"/>
            </a:xfrm>
            <a:prstGeom prst="line">
              <a:avLst/>
            </a:prstGeom>
            <a:ln w="31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 userDrawn="1"/>
          </p:nvCxnSpPr>
          <p:spPr>
            <a:xfrm>
              <a:off x="-288000" y="432000"/>
              <a:ext cx="180000" cy="0"/>
            </a:xfrm>
            <a:prstGeom prst="line">
              <a:avLst/>
            </a:prstGeom>
            <a:ln w="31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 userDrawn="1"/>
          </p:nvCxnSpPr>
          <p:spPr>
            <a:xfrm>
              <a:off x="-288000" y="504000"/>
              <a:ext cx="180000" cy="0"/>
            </a:xfrm>
            <a:prstGeom prst="line">
              <a:avLst/>
            </a:prstGeom>
            <a:ln w="31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 userDrawn="1"/>
          </p:nvCxnSpPr>
          <p:spPr>
            <a:xfrm>
              <a:off x="-288000" y="612000"/>
              <a:ext cx="180000" cy="0"/>
            </a:xfrm>
            <a:prstGeom prst="line">
              <a:avLst/>
            </a:prstGeom>
            <a:ln w="31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 userDrawn="1"/>
          </p:nvCxnSpPr>
          <p:spPr>
            <a:xfrm>
              <a:off x="-1008000" y="684000"/>
              <a:ext cx="900000" cy="0"/>
            </a:xfrm>
            <a:prstGeom prst="line">
              <a:avLst/>
            </a:prstGeom>
            <a:ln w="31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 userDrawn="1"/>
          </p:nvCxnSpPr>
          <p:spPr>
            <a:xfrm>
              <a:off x="-288000" y="1044000"/>
              <a:ext cx="180000" cy="0"/>
            </a:xfrm>
            <a:prstGeom prst="line">
              <a:avLst/>
            </a:prstGeom>
            <a:ln w="31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 userDrawn="1"/>
          </p:nvCxnSpPr>
          <p:spPr>
            <a:xfrm>
              <a:off x="-288000" y="2098800"/>
              <a:ext cx="180000" cy="0"/>
            </a:xfrm>
            <a:prstGeom prst="line">
              <a:avLst/>
            </a:prstGeom>
            <a:ln w="31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 userDrawn="1"/>
          </p:nvCxnSpPr>
          <p:spPr>
            <a:xfrm>
              <a:off x="-288000" y="2170800"/>
              <a:ext cx="180000" cy="0"/>
            </a:xfrm>
            <a:prstGeom prst="line">
              <a:avLst/>
            </a:prstGeom>
            <a:ln w="31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 userDrawn="1"/>
          </p:nvCxnSpPr>
          <p:spPr>
            <a:xfrm>
              <a:off x="-288000" y="2530800"/>
              <a:ext cx="180000" cy="0"/>
            </a:xfrm>
            <a:prstGeom prst="line">
              <a:avLst/>
            </a:prstGeom>
            <a:ln w="31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 userDrawn="1"/>
          </p:nvCxnSpPr>
          <p:spPr>
            <a:xfrm>
              <a:off x="-288000" y="3585600"/>
              <a:ext cx="180000" cy="0"/>
            </a:xfrm>
            <a:prstGeom prst="line">
              <a:avLst/>
            </a:prstGeom>
            <a:ln w="31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 userDrawn="1"/>
          </p:nvCxnSpPr>
          <p:spPr>
            <a:xfrm>
              <a:off x="-288000" y="3657600"/>
              <a:ext cx="180000" cy="0"/>
            </a:xfrm>
            <a:prstGeom prst="line">
              <a:avLst/>
            </a:prstGeom>
            <a:ln w="31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 userDrawn="1"/>
          </p:nvCxnSpPr>
          <p:spPr>
            <a:xfrm>
              <a:off x="-288000" y="4017600"/>
              <a:ext cx="180000" cy="0"/>
            </a:xfrm>
            <a:prstGeom prst="line">
              <a:avLst/>
            </a:prstGeom>
            <a:ln w="31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 userDrawn="1"/>
          </p:nvCxnSpPr>
          <p:spPr>
            <a:xfrm>
              <a:off x="-1008000" y="5072400"/>
              <a:ext cx="900000" cy="0"/>
            </a:xfrm>
            <a:prstGeom prst="line">
              <a:avLst/>
            </a:prstGeom>
            <a:ln w="31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 userDrawn="1"/>
          </p:nvCxnSpPr>
          <p:spPr>
            <a:xfrm>
              <a:off x="-288000" y="3045600"/>
              <a:ext cx="180000" cy="0"/>
            </a:xfrm>
            <a:prstGeom prst="line">
              <a:avLst/>
            </a:prstGeom>
            <a:ln w="31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 userDrawn="1"/>
          </p:nvCxnSpPr>
          <p:spPr>
            <a:xfrm>
              <a:off x="-288000" y="4532400"/>
              <a:ext cx="180000" cy="0"/>
            </a:xfrm>
            <a:prstGeom prst="line">
              <a:avLst/>
            </a:prstGeom>
            <a:ln w="31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 userDrawn="1"/>
          </p:nvCxnSpPr>
          <p:spPr>
            <a:xfrm>
              <a:off x="-1008000" y="0"/>
              <a:ext cx="900000" cy="0"/>
            </a:xfrm>
            <a:prstGeom prst="line">
              <a:avLst/>
            </a:prstGeom>
            <a:ln w="31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 userDrawn="1"/>
          </p:nvCxnSpPr>
          <p:spPr>
            <a:xfrm>
              <a:off x="-432000" y="4460400"/>
              <a:ext cx="1800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 userDrawn="1"/>
          </p:nvCxnSpPr>
          <p:spPr>
            <a:xfrm>
              <a:off x="-612000" y="1533600"/>
              <a:ext cx="180000" cy="0"/>
            </a:xfrm>
            <a:prstGeom prst="line">
              <a:avLst/>
            </a:prstGeom>
            <a:ln w="3175">
              <a:solidFill>
                <a:srgbClr val="ECFE0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 userDrawn="1"/>
          </p:nvCxnSpPr>
          <p:spPr>
            <a:xfrm>
              <a:off x="-792000" y="1533600"/>
              <a:ext cx="180000" cy="0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 userDrawn="1"/>
          </p:nvCxnSpPr>
          <p:spPr>
            <a:xfrm>
              <a:off x="-612000" y="1605600"/>
              <a:ext cx="180000" cy="0"/>
            </a:xfrm>
            <a:prstGeom prst="line">
              <a:avLst/>
            </a:prstGeom>
            <a:ln w="3175">
              <a:solidFill>
                <a:srgbClr val="ECFE0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 userDrawn="1"/>
          </p:nvCxnSpPr>
          <p:spPr>
            <a:xfrm>
              <a:off x="-612000" y="3301200"/>
              <a:ext cx="180000" cy="0"/>
            </a:xfrm>
            <a:prstGeom prst="line">
              <a:avLst/>
            </a:prstGeom>
            <a:ln w="3175">
              <a:solidFill>
                <a:srgbClr val="ECFE0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 userDrawn="1"/>
          </p:nvCxnSpPr>
          <p:spPr>
            <a:xfrm>
              <a:off x="-612000" y="3373200"/>
              <a:ext cx="180000" cy="0"/>
            </a:xfrm>
            <a:prstGeom prst="line">
              <a:avLst/>
            </a:prstGeom>
            <a:ln w="3175">
              <a:solidFill>
                <a:srgbClr val="ECFE0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 userDrawn="1"/>
          </p:nvCxnSpPr>
          <p:spPr>
            <a:xfrm>
              <a:off x="-1008000" y="2880000"/>
              <a:ext cx="900000" cy="0"/>
            </a:xfrm>
            <a:prstGeom prst="line">
              <a:avLst/>
            </a:prstGeom>
            <a:ln w="31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 userDrawn="1"/>
          </p:nvCxnSpPr>
          <p:spPr>
            <a:xfrm>
              <a:off x="-792000" y="1605600"/>
              <a:ext cx="180000" cy="0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 userDrawn="1"/>
          </p:nvCxnSpPr>
          <p:spPr>
            <a:xfrm>
              <a:off x="-792000" y="2710800"/>
              <a:ext cx="180000" cy="0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/>
            <p:nvPr userDrawn="1"/>
          </p:nvCxnSpPr>
          <p:spPr>
            <a:xfrm>
              <a:off x="-792000" y="2782800"/>
              <a:ext cx="180000" cy="0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 userDrawn="1"/>
          </p:nvCxnSpPr>
          <p:spPr>
            <a:xfrm>
              <a:off x="-792000" y="3888000"/>
              <a:ext cx="180000" cy="0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 userDrawn="1"/>
          </p:nvCxnSpPr>
          <p:spPr>
            <a:xfrm>
              <a:off x="-792000" y="3960000"/>
              <a:ext cx="180000" cy="0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 userDrawn="1"/>
          </p:nvCxnSpPr>
          <p:spPr>
            <a:xfrm>
              <a:off x="-432000" y="4532400"/>
              <a:ext cx="1800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 userDrawn="1"/>
          </p:nvCxnSpPr>
          <p:spPr>
            <a:xfrm>
              <a:off x="-432000" y="3776400"/>
              <a:ext cx="1800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/>
            <p:nvPr userDrawn="1"/>
          </p:nvCxnSpPr>
          <p:spPr>
            <a:xfrm>
              <a:off x="-432000" y="3848400"/>
              <a:ext cx="1800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 userDrawn="1"/>
          </p:nvCxnSpPr>
          <p:spPr>
            <a:xfrm>
              <a:off x="-972000" y="1173600"/>
              <a:ext cx="180000" cy="0"/>
            </a:xfrm>
            <a:prstGeom prst="line">
              <a:avLst/>
            </a:prstGeom>
            <a:ln w="31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 userDrawn="1"/>
          </p:nvCxnSpPr>
          <p:spPr>
            <a:xfrm>
              <a:off x="-972000" y="1245600"/>
              <a:ext cx="180000" cy="0"/>
            </a:xfrm>
            <a:prstGeom prst="line">
              <a:avLst/>
            </a:prstGeom>
            <a:ln w="31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 userDrawn="1"/>
          </p:nvCxnSpPr>
          <p:spPr>
            <a:xfrm>
              <a:off x="-972000" y="3124800"/>
              <a:ext cx="180000" cy="0"/>
            </a:xfrm>
            <a:prstGeom prst="line">
              <a:avLst/>
            </a:prstGeom>
            <a:ln w="31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 userDrawn="1"/>
          </p:nvCxnSpPr>
          <p:spPr>
            <a:xfrm>
              <a:off x="-972000" y="3196800"/>
              <a:ext cx="180000" cy="0"/>
            </a:xfrm>
            <a:prstGeom prst="line">
              <a:avLst/>
            </a:prstGeom>
            <a:ln w="31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/>
            <p:nvPr userDrawn="1"/>
          </p:nvCxnSpPr>
          <p:spPr>
            <a:xfrm>
              <a:off x="-972000" y="1425600"/>
              <a:ext cx="180000" cy="0"/>
            </a:xfrm>
            <a:prstGeom prst="line">
              <a:avLst/>
            </a:prstGeom>
            <a:ln w="31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/>
            <p:cNvCxnSpPr/>
            <p:nvPr userDrawn="1"/>
          </p:nvCxnSpPr>
          <p:spPr>
            <a:xfrm>
              <a:off x="-972000" y="3376800"/>
              <a:ext cx="180000" cy="0"/>
            </a:xfrm>
            <a:prstGeom prst="line">
              <a:avLst/>
            </a:prstGeom>
            <a:ln w="31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/>
            <p:nvPr userDrawn="1"/>
          </p:nvCxnSpPr>
          <p:spPr>
            <a:xfrm>
              <a:off x="-972000" y="2473200"/>
              <a:ext cx="180000" cy="0"/>
            </a:xfrm>
            <a:prstGeom prst="line">
              <a:avLst/>
            </a:prstGeom>
            <a:ln w="31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/>
            <p:nvPr userDrawn="1"/>
          </p:nvCxnSpPr>
          <p:spPr>
            <a:xfrm>
              <a:off x="-972000" y="2545200"/>
              <a:ext cx="180000" cy="0"/>
            </a:xfrm>
            <a:prstGeom prst="line">
              <a:avLst/>
            </a:prstGeom>
            <a:ln w="31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/>
            <p:nvPr userDrawn="1"/>
          </p:nvCxnSpPr>
          <p:spPr>
            <a:xfrm>
              <a:off x="-972000" y="3772800"/>
              <a:ext cx="180000" cy="0"/>
            </a:xfrm>
            <a:prstGeom prst="line">
              <a:avLst/>
            </a:prstGeom>
            <a:ln w="31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/>
            <p:nvPr userDrawn="1"/>
          </p:nvCxnSpPr>
          <p:spPr>
            <a:xfrm>
              <a:off x="-972000" y="3844800"/>
              <a:ext cx="180000" cy="0"/>
            </a:xfrm>
            <a:prstGeom prst="line">
              <a:avLst/>
            </a:prstGeom>
            <a:ln w="31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 userDrawn="1"/>
          </p:nvCxnSpPr>
          <p:spPr>
            <a:xfrm>
              <a:off x="-972000" y="4024800"/>
              <a:ext cx="180000" cy="0"/>
            </a:xfrm>
            <a:prstGeom prst="line">
              <a:avLst/>
            </a:prstGeom>
            <a:ln w="31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 userDrawn="1"/>
          </p:nvCxnSpPr>
          <p:spPr>
            <a:xfrm>
              <a:off x="-612000" y="1893600"/>
              <a:ext cx="180000" cy="0"/>
            </a:xfrm>
            <a:prstGeom prst="line">
              <a:avLst/>
            </a:prstGeom>
            <a:ln w="3175">
              <a:solidFill>
                <a:srgbClr val="ECFE0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 userDrawn="1"/>
          </p:nvCxnSpPr>
          <p:spPr>
            <a:xfrm>
              <a:off x="-612000" y="3661200"/>
              <a:ext cx="180000" cy="0"/>
            </a:xfrm>
            <a:prstGeom prst="line">
              <a:avLst/>
            </a:prstGeom>
            <a:ln w="3175">
              <a:solidFill>
                <a:srgbClr val="ECFE0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 userDrawn="1"/>
          </p:nvCxnSpPr>
          <p:spPr>
            <a:xfrm>
              <a:off x="-972000" y="1605600"/>
              <a:ext cx="180000" cy="0"/>
            </a:xfrm>
            <a:prstGeom prst="line">
              <a:avLst/>
            </a:prstGeom>
            <a:ln w="31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7" name="Group 166"/>
          <p:cNvGrpSpPr/>
          <p:nvPr userDrawn="1"/>
        </p:nvGrpSpPr>
        <p:grpSpPr>
          <a:xfrm>
            <a:off x="9252000" y="-1535"/>
            <a:ext cx="900000" cy="5144400"/>
            <a:chOff x="9252000" y="-1535"/>
            <a:chExt cx="900000" cy="5144400"/>
          </a:xfrm>
        </p:grpSpPr>
        <p:cxnSp>
          <p:nvCxnSpPr>
            <p:cNvPr id="168" name="Straight Connector 167"/>
            <p:cNvCxnSpPr/>
            <p:nvPr userDrawn="1"/>
          </p:nvCxnSpPr>
          <p:spPr>
            <a:xfrm flipH="1">
              <a:off x="9252000" y="70465"/>
              <a:ext cx="180000" cy="0"/>
            </a:xfrm>
            <a:prstGeom prst="line">
              <a:avLst/>
            </a:prstGeom>
            <a:ln w="31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 userDrawn="1"/>
          </p:nvCxnSpPr>
          <p:spPr>
            <a:xfrm flipH="1">
              <a:off x="9252000" y="430465"/>
              <a:ext cx="180000" cy="0"/>
            </a:xfrm>
            <a:prstGeom prst="line">
              <a:avLst/>
            </a:prstGeom>
            <a:ln w="31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 userDrawn="1"/>
          </p:nvCxnSpPr>
          <p:spPr>
            <a:xfrm flipH="1">
              <a:off x="9252000" y="502465"/>
              <a:ext cx="180000" cy="0"/>
            </a:xfrm>
            <a:prstGeom prst="line">
              <a:avLst/>
            </a:prstGeom>
            <a:ln w="31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 userDrawn="1"/>
          </p:nvCxnSpPr>
          <p:spPr>
            <a:xfrm flipH="1">
              <a:off x="9252000" y="610465"/>
              <a:ext cx="180000" cy="0"/>
            </a:xfrm>
            <a:prstGeom prst="line">
              <a:avLst/>
            </a:prstGeom>
            <a:ln w="31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 userDrawn="1"/>
          </p:nvCxnSpPr>
          <p:spPr>
            <a:xfrm flipH="1">
              <a:off x="9252000" y="682465"/>
              <a:ext cx="900000" cy="0"/>
            </a:xfrm>
            <a:prstGeom prst="line">
              <a:avLst/>
            </a:prstGeom>
            <a:ln w="31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 userDrawn="1"/>
          </p:nvCxnSpPr>
          <p:spPr>
            <a:xfrm flipH="1">
              <a:off x="9252000" y="1042465"/>
              <a:ext cx="180000" cy="0"/>
            </a:xfrm>
            <a:prstGeom prst="line">
              <a:avLst/>
            </a:prstGeom>
            <a:ln w="31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 userDrawn="1"/>
          </p:nvCxnSpPr>
          <p:spPr>
            <a:xfrm flipH="1">
              <a:off x="9252000" y="2097265"/>
              <a:ext cx="180000" cy="0"/>
            </a:xfrm>
            <a:prstGeom prst="line">
              <a:avLst/>
            </a:prstGeom>
            <a:ln w="31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 userDrawn="1"/>
          </p:nvCxnSpPr>
          <p:spPr>
            <a:xfrm flipH="1">
              <a:off x="9252000" y="2169265"/>
              <a:ext cx="180000" cy="0"/>
            </a:xfrm>
            <a:prstGeom prst="line">
              <a:avLst/>
            </a:prstGeom>
            <a:ln w="31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 userDrawn="1"/>
          </p:nvCxnSpPr>
          <p:spPr>
            <a:xfrm flipH="1">
              <a:off x="9252000" y="2529265"/>
              <a:ext cx="180000" cy="0"/>
            </a:xfrm>
            <a:prstGeom prst="line">
              <a:avLst/>
            </a:prstGeom>
            <a:ln w="31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 userDrawn="1"/>
          </p:nvCxnSpPr>
          <p:spPr>
            <a:xfrm flipH="1">
              <a:off x="9252000" y="3584065"/>
              <a:ext cx="180000" cy="0"/>
            </a:xfrm>
            <a:prstGeom prst="line">
              <a:avLst/>
            </a:prstGeom>
            <a:ln w="31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 userDrawn="1"/>
          </p:nvCxnSpPr>
          <p:spPr>
            <a:xfrm flipH="1">
              <a:off x="9252000" y="3656065"/>
              <a:ext cx="180000" cy="0"/>
            </a:xfrm>
            <a:prstGeom prst="line">
              <a:avLst/>
            </a:prstGeom>
            <a:ln w="31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 userDrawn="1"/>
          </p:nvCxnSpPr>
          <p:spPr>
            <a:xfrm flipH="1">
              <a:off x="9252000" y="4016065"/>
              <a:ext cx="180000" cy="0"/>
            </a:xfrm>
            <a:prstGeom prst="line">
              <a:avLst/>
            </a:prstGeom>
            <a:ln w="31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/>
            <p:nvPr userDrawn="1"/>
          </p:nvCxnSpPr>
          <p:spPr>
            <a:xfrm flipH="1">
              <a:off x="9252000" y="5070865"/>
              <a:ext cx="900000" cy="0"/>
            </a:xfrm>
            <a:prstGeom prst="line">
              <a:avLst/>
            </a:prstGeom>
            <a:ln w="31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 userDrawn="1"/>
          </p:nvCxnSpPr>
          <p:spPr>
            <a:xfrm flipH="1">
              <a:off x="9252000" y="3044065"/>
              <a:ext cx="180000" cy="0"/>
            </a:xfrm>
            <a:prstGeom prst="line">
              <a:avLst/>
            </a:prstGeom>
            <a:ln w="31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 userDrawn="1"/>
          </p:nvCxnSpPr>
          <p:spPr>
            <a:xfrm flipH="1">
              <a:off x="9252000" y="4530865"/>
              <a:ext cx="180000" cy="0"/>
            </a:xfrm>
            <a:prstGeom prst="line">
              <a:avLst/>
            </a:prstGeom>
            <a:ln w="31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 userDrawn="1"/>
          </p:nvCxnSpPr>
          <p:spPr>
            <a:xfrm flipH="1">
              <a:off x="9252000" y="-1535"/>
              <a:ext cx="900000" cy="0"/>
            </a:xfrm>
            <a:prstGeom prst="line">
              <a:avLst/>
            </a:prstGeom>
            <a:ln w="31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 userDrawn="1"/>
          </p:nvCxnSpPr>
          <p:spPr>
            <a:xfrm flipH="1">
              <a:off x="9252000" y="5142865"/>
              <a:ext cx="900000" cy="0"/>
            </a:xfrm>
            <a:prstGeom prst="line">
              <a:avLst/>
            </a:prstGeom>
            <a:ln w="31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 userDrawn="1"/>
          </p:nvCxnSpPr>
          <p:spPr>
            <a:xfrm flipH="1">
              <a:off x="9396000" y="4458865"/>
              <a:ext cx="1800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 userDrawn="1"/>
          </p:nvCxnSpPr>
          <p:spPr>
            <a:xfrm flipH="1">
              <a:off x="9576000" y="1532065"/>
              <a:ext cx="180000" cy="0"/>
            </a:xfrm>
            <a:prstGeom prst="line">
              <a:avLst/>
            </a:prstGeom>
            <a:ln w="3175">
              <a:solidFill>
                <a:srgbClr val="ECFE0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 userDrawn="1"/>
          </p:nvCxnSpPr>
          <p:spPr>
            <a:xfrm flipH="1">
              <a:off x="9756000" y="1532065"/>
              <a:ext cx="180000" cy="0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 userDrawn="1"/>
          </p:nvCxnSpPr>
          <p:spPr>
            <a:xfrm flipH="1">
              <a:off x="9576000" y="1604065"/>
              <a:ext cx="180000" cy="0"/>
            </a:xfrm>
            <a:prstGeom prst="line">
              <a:avLst/>
            </a:prstGeom>
            <a:ln w="3175">
              <a:solidFill>
                <a:srgbClr val="ECFE0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 userDrawn="1"/>
          </p:nvCxnSpPr>
          <p:spPr>
            <a:xfrm flipH="1">
              <a:off x="9576000" y="3299665"/>
              <a:ext cx="180000" cy="0"/>
            </a:xfrm>
            <a:prstGeom prst="line">
              <a:avLst/>
            </a:prstGeom>
            <a:ln w="3175">
              <a:solidFill>
                <a:srgbClr val="ECFE0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 userDrawn="1"/>
          </p:nvCxnSpPr>
          <p:spPr>
            <a:xfrm flipH="1">
              <a:off x="9576000" y="3371665"/>
              <a:ext cx="180000" cy="0"/>
            </a:xfrm>
            <a:prstGeom prst="line">
              <a:avLst/>
            </a:prstGeom>
            <a:ln w="3175">
              <a:solidFill>
                <a:srgbClr val="ECFE0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 userDrawn="1"/>
          </p:nvCxnSpPr>
          <p:spPr>
            <a:xfrm flipH="1">
              <a:off x="9252000" y="2878465"/>
              <a:ext cx="900000" cy="0"/>
            </a:xfrm>
            <a:prstGeom prst="line">
              <a:avLst/>
            </a:prstGeom>
            <a:ln w="31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 userDrawn="1"/>
          </p:nvCxnSpPr>
          <p:spPr>
            <a:xfrm flipH="1">
              <a:off x="9756000" y="1604065"/>
              <a:ext cx="180000" cy="0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 userDrawn="1"/>
          </p:nvCxnSpPr>
          <p:spPr>
            <a:xfrm flipH="1">
              <a:off x="9756000" y="2709265"/>
              <a:ext cx="180000" cy="0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/>
            <p:cNvCxnSpPr/>
            <p:nvPr userDrawn="1"/>
          </p:nvCxnSpPr>
          <p:spPr>
            <a:xfrm flipH="1">
              <a:off x="9756000" y="2781265"/>
              <a:ext cx="180000" cy="0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 userDrawn="1"/>
          </p:nvCxnSpPr>
          <p:spPr>
            <a:xfrm flipH="1">
              <a:off x="9756000" y="3886465"/>
              <a:ext cx="180000" cy="0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/>
            <p:cNvCxnSpPr/>
            <p:nvPr userDrawn="1"/>
          </p:nvCxnSpPr>
          <p:spPr>
            <a:xfrm flipH="1">
              <a:off x="9756000" y="3958465"/>
              <a:ext cx="180000" cy="0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/>
            <p:cNvCxnSpPr/>
            <p:nvPr userDrawn="1"/>
          </p:nvCxnSpPr>
          <p:spPr>
            <a:xfrm flipH="1">
              <a:off x="9396000" y="4530865"/>
              <a:ext cx="1800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/>
            <p:cNvCxnSpPr/>
            <p:nvPr userDrawn="1"/>
          </p:nvCxnSpPr>
          <p:spPr>
            <a:xfrm flipH="1">
              <a:off x="9396000" y="3774865"/>
              <a:ext cx="1800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 userDrawn="1"/>
          </p:nvCxnSpPr>
          <p:spPr>
            <a:xfrm flipH="1">
              <a:off x="9396000" y="3846865"/>
              <a:ext cx="1800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/>
            <p:cNvCxnSpPr/>
            <p:nvPr userDrawn="1"/>
          </p:nvCxnSpPr>
          <p:spPr>
            <a:xfrm flipH="1">
              <a:off x="9936000" y="1172065"/>
              <a:ext cx="180000" cy="0"/>
            </a:xfrm>
            <a:prstGeom prst="line">
              <a:avLst/>
            </a:prstGeom>
            <a:ln w="31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 userDrawn="1"/>
          </p:nvCxnSpPr>
          <p:spPr>
            <a:xfrm flipH="1">
              <a:off x="9936000" y="1244065"/>
              <a:ext cx="180000" cy="0"/>
            </a:xfrm>
            <a:prstGeom prst="line">
              <a:avLst/>
            </a:prstGeom>
            <a:ln w="31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/>
            <p:cNvCxnSpPr/>
            <p:nvPr userDrawn="1"/>
          </p:nvCxnSpPr>
          <p:spPr>
            <a:xfrm flipH="1">
              <a:off x="9936000" y="3123265"/>
              <a:ext cx="180000" cy="0"/>
            </a:xfrm>
            <a:prstGeom prst="line">
              <a:avLst/>
            </a:prstGeom>
            <a:ln w="31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 userDrawn="1"/>
          </p:nvCxnSpPr>
          <p:spPr>
            <a:xfrm flipH="1">
              <a:off x="9936000" y="3195265"/>
              <a:ext cx="180000" cy="0"/>
            </a:xfrm>
            <a:prstGeom prst="line">
              <a:avLst/>
            </a:prstGeom>
            <a:ln w="31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/>
            <p:nvPr userDrawn="1"/>
          </p:nvCxnSpPr>
          <p:spPr>
            <a:xfrm flipH="1">
              <a:off x="9936000" y="1424065"/>
              <a:ext cx="180000" cy="0"/>
            </a:xfrm>
            <a:prstGeom prst="line">
              <a:avLst/>
            </a:prstGeom>
            <a:ln w="31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 userDrawn="1"/>
          </p:nvCxnSpPr>
          <p:spPr>
            <a:xfrm flipH="1">
              <a:off x="9936000" y="3375265"/>
              <a:ext cx="180000" cy="0"/>
            </a:xfrm>
            <a:prstGeom prst="line">
              <a:avLst/>
            </a:prstGeom>
            <a:ln w="31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/>
            <p:nvPr userDrawn="1"/>
          </p:nvCxnSpPr>
          <p:spPr>
            <a:xfrm flipH="1">
              <a:off x="9936000" y="2471665"/>
              <a:ext cx="180000" cy="0"/>
            </a:xfrm>
            <a:prstGeom prst="line">
              <a:avLst/>
            </a:prstGeom>
            <a:ln w="31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/>
            <p:cNvCxnSpPr/>
            <p:nvPr userDrawn="1"/>
          </p:nvCxnSpPr>
          <p:spPr>
            <a:xfrm flipH="1">
              <a:off x="9936000" y="2543665"/>
              <a:ext cx="180000" cy="0"/>
            </a:xfrm>
            <a:prstGeom prst="line">
              <a:avLst/>
            </a:prstGeom>
            <a:ln w="31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/>
            <p:nvPr userDrawn="1"/>
          </p:nvCxnSpPr>
          <p:spPr>
            <a:xfrm flipH="1">
              <a:off x="9936000" y="3771265"/>
              <a:ext cx="180000" cy="0"/>
            </a:xfrm>
            <a:prstGeom prst="line">
              <a:avLst/>
            </a:prstGeom>
            <a:ln w="31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 userDrawn="1"/>
          </p:nvCxnSpPr>
          <p:spPr>
            <a:xfrm flipH="1">
              <a:off x="9936000" y="3843265"/>
              <a:ext cx="180000" cy="0"/>
            </a:xfrm>
            <a:prstGeom prst="line">
              <a:avLst/>
            </a:prstGeom>
            <a:ln w="31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 userDrawn="1"/>
          </p:nvCxnSpPr>
          <p:spPr>
            <a:xfrm flipH="1">
              <a:off x="9936000" y="4023265"/>
              <a:ext cx="180000" cy="0"/>
            </a:xfrm>
            <a:prstGeom prst="line">
              <a:avLst/>
            </a:prstGeom>
            <a:ln w="31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 userDrawn="1"/>
          </p:nvCxnSpPr>
          <p:spPr>
            <a:xfrm flipH="1">
              <a:off x="9576000" y="1892065"/>
              <a:ext cx="180000" cy="0"/>
            </a:xfrm>
            <a:prstGeom prst="line">
              <a:avLst/>
            </a:prstGeom>
            <a:ln w="3175">
              <a:solidFill>
                <a:srgbClr val="ECFE0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 userDrawn="1"/>
          </p:nvCxnSpPr>
          <p:spPr>
            <a:xfrm flipH="1">
              <a:off x="9576000" y="3659665"/>
              <a:ext cx="180000" cy="0"/>
            </a:xfrm>
            <a:prstGeom prst="line">
              <a:avLst/>
            </a:prstGeom>
            <a:ln w="3175">
              <a:solidFill>
                <a:srgbClr val="ECFE0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 userDrawn="1"/>
          </p:nvCxnSpPr>
          <p:spPr>
            <a:xfrm flipH="1">
              <a:off x="9936000" y="1605600"/>
              <a:ext cx="180000" cy="0"/>
            </a:xfrm>
            <a:prstGeom prst="line">
              <a:avLst/>
            </a:prstGeom>
            <a:ln w="31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325403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>
          <a:xfrm>
            <a:off x="71999" y="1537020"/>
            <a:ext cx="9000001" cy="874711"/>
          </a:xfrm>
          <a:prstGeom prst="rect">
            <a:avLst/>
          </a:prstGeom>
          <a:solidFill>
            <a:schemeClr val="bg1"/>
          </a:solidFill>
          <a:ln w="3175">
            <a:solidFill>
              <a:srgbClr val="D3D5F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76200" y="742950"/>
            <a:ext cx="685800" cy="12232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0" name="TextBox 49"/>
          <p:cNvSpPr txBox="1"/>
          <p:nvPr userDrawn="1"/>
        </p:nvSpPr>
        <p:spPr>
          <a:xfrm>
            <a:off x="76197" y="1537020"/>
            <a:ext cx="1021121" cy="87471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72000" tIns="72000" rIns="72000" bIns="7200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Value delivered to client</a:t>
            </a:r>
          </a:p>
        </p:txBody>
      </p:sp>
      <p:sp>
        <p:nvSpPr>
          <p:cNvPr id="3" name="Rectangle 2"/>
          <p:cNvSpPr/>
          <p:nvPr userDrawn="1"/>
        </p:nvSpPr>
        <p:spPr>
          <a:xfrm>
            <a:off x="6531" y="436730"/>
            <a:ext cx="648000" cy="2635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731562" y="71999"/>
            <a:ext cx="1432854" cy="3600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r>
              <a:rPr lang="en-US" sz="2000" b="0" i="0" u="none" strike="noStrike" baseline="0">
                <a:solidFill>
                  <a:srgbClr val="08206E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Case Study:</a:t>
            </a:r>
            <a:endParaRPr lang="en-US" sz="1600" b="0">
              <a:solidFill>
                <a:srgbClr val="08206E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4651466" y="684000"/>
            <a:ext cx="534147" cy="184666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ctr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Client: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4643846" y="968948"/>
            <a:ext cx="686970" cy="184666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ctr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Th. area: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4649948" y="1262740"/>
            <a:ext cx="559360" cy="184666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ctr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Market: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0" hasCustomPrompt="1"/>
          </p:nvPr>
        </p:nvSpPr>
        <p:spPr>
          <a:xfrm>
            <a:off x="2148840" y="71999"/>
            <a:ext cx="6923160" cy="360000"/>
          </a:xfrm>
          <a:prstGeom prst="rect">
            <a:avLst/>
          </a:prstGeom>
          <a:noFill/>
          <a:ln>
            <a:noFill/>
          </a:ln>
        </p:spPr>
        <p:txBody>
          <a:bodyPr wrap="square" lIns="72000" tIns="0" rIns="0" bIns="0" anchor="ctr">
            <a:noAutofit/>
          </a:bodyPr>
          <a:lstStyle>
            <a:lvl1pPr marL="342900" indent="-342900">
              <a:buNone/>
              <a:defRPr lang="en-US" sz="2000" b="0" i="0" u="none" strike="noStrike" kern="1200" baseline="0" dirty="0" smtClean="0">
                <a:solidFill>
                  <a:srgbClr val="08206E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1pPr>
            <a:lvl2pPr>
              <a:defRPr lang="en-US" sz="1800" dirty="0" smtClean="0"/>
            </a:lvl2pPr>
            <a:lvl3pPr>
              <a:defRPr lang="en-US" sz="1800" dirty="0" smtClean="0"/>
            </a:lvl3pPr>
            <a:lvl4pPr>
              <a:defRPr lang="en-US" sz="1800" dirty="0" smtClean="0"/>
            </a:lvl4pPr>
            <a:lvl5pPr>
              <a:defRPr lang="en-US" sz="1800" dirty="0"/>
            </a:lvl5pPr>
          </a:lstStyle>
          <a:p>
            <a:pPr marL="0"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/>
              <a:t>Click to add text</a:t>
            </a:r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2" hasCustomPrompt="1"/>
          </p:nvPr>
        </p:nvSpPr>
        <p:spPr>
          <a:xfrm>
            <a:off x="5287202" y="684000"/>
            <a:ext cx="3780000" cy="183702"/>
          </a:xfrm>
          <a:prstGeom prst="rect">
            <a:avLst/>
          </a:prstGeom>
          <a:noFill/>
          <a:ln>
            <a:noFill/>
          </a:ln>
        </p:spPr>
        <p:txBody>
          <a:bodyPr vert="horz" wrap="square" lIns="72000" tIns="0" rIns="0" bIns="0" anchor="ctr">
            <a:normAutofit/>
          </a:bodyPr>
          <a:lstStyle>
            <a:lvl1pPr marL="171450" indent="-171450">
              <a:buFont typeface="Arial" panose="020B0604020202020204" pitchFamily="34" charset="0"/>
              <a:buNone/>
              <a:def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1pPr>
            <a:lvl2pPr>
              <a:defRPr lang="en-US" sz="1800" dirty="0" smtClean="0"/>
            </a:lvl2pPr>
            <a:lvl3pPr>
              <a:defRPr lang="en-US" sz="1800" dirty="0" smtClean="0"/>
            </a:lvl3pPr>
            <a:lvl4pPr>
              <a:defRPr lang="en-US" sz="1800" dirty="0" smtClean="0"/>
            </a:lvl4pPr>
            <a:lvl5pPr>
              <a:defRPr lang="en-US" sz="1800" dirty="0"/>
            </a:lvl5pPr>
          </a:lstStyle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US"/>
              <a:t>Click to add text</a:t>
            </a:r>
          </a:p>
        </p:txBody>
      </p:sp>
      <p:sp>
        <p:nvSpPr>
          <p:cNvPr id="24" name="Text Placeholder 28"/>
          <p:cNvSpPr>
            <a:spLocks noGrp="1"/>
          </p:cNvSpPr>
          <p:nvPr>
            <p:ph type="body" sz="quarter" idx="18" hasCustomPrompt="1"/>
          </p:nvPr>
        </p:nvSpPr>
        <p:spPr>
          <a:xfrm>
            <a:off x="5292677" y="968948"/>
            <a:ext cx="3780000" cy="185500"/>
          </a:xfrm>
          <a:prstGeom prst="rect">
            <a:avLst/>
          </a:prstGeom>
          <a:noFill/>
          <a:ln>
            <a:noFill/>
          </a:ln>
        </p:spPr>
        <p:txBody>
          <a:bodyPr vert="horz" wrap="square" lIns="72000" tIns="0" rIns="0" bIns="0" anchor="ctr">
            <a:normAutofit/>
          </a:bodyPr>
          <a:lstStyle>
            <a:lvl1pPr marL="171450" indent="-171450">
              <a:buFont typeface="Arial" panose="020B0604020202020204" pitchFamily="34" charset="0"/>
              <a:buNone/>
              <a:def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1pPr>
            <a:lvl2pPr>
              <a:defRPr lang="en-US" sz="1800" dirty="0" smtClean="0"/>
            </a:lvl2pPr>
            <a:lvl3pPr>
              <a:defRPr lang="en-US" sz="1800" dirty="0" smtClean="0"/>
            </a:lvl3pPr>
            <a:lvl4pPr>
              <a:defRPr lang="en-US" sz="1800" dirty="0" smtClean="0"/>
            </a:lvl4pPr>
            <a:lvl5pPr>
              <a:defRPr lang="en-US" sz="1800" dirty="0"/>
            </a:lvl5pPr>
          </a:lstStyle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/>
              <a:t>Click to add text</a:t>
            </a:r>
          </a:p>
        </p:txBody>
      </p:sp>
      <p:sp>
        <p:nvSpPr>
          <p:cNvPr id="25" name="Text Placeholder 28"/>
          <p:cNvSpPr>
            <a:spLocks noGrp="1"/>
          </p:cNvSpPr>
          <p:nvPr>
            <p:ph type="body" sz="quarter" idx="19" hasCustomPrompt="1"/>
          </p:nvPr>
        </p:nvSpPr>
        <p:spPr>
          <a:xfrm>
            <a:off x="5293123" y="1262740"/>
            <a:ext cx="3780000" cy="183703"/>
          </a:xfrm>
          <a:prstGeom prst="rect">
            <a:avLst/>
          </a:prstGeom>
          <a:noFill/>
          <a:ln>
            <a:noFill/>
          </a:ln>
        </p:spPr>
        <p:txBody>
          <a:bodyPr vert="horz" wrap="square" lIns="72000" tIns="0" rIns="0" bIns="0" anchor="ctr">
            <a:normAutofit/>
          </a:bodyPr>
          <a:lstStyle>
            <a:lvl1pPr marL="171450" indent="-171450">
              <a:buFont typeface="Arial" panose="020B0604020202020204" pitchFamily="34" charset="0"/>
              <a:buNone/>
              <a:def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1pPr>
            <a:lvl2pPr>
              <a:defRPr lang="en-US" sz="1800" dirty="0" smtClean="0"/>
            </a:lvl2pPr>
            <a:lvl3pPr>
              <a:defRPr lang="en-US" sz="1800" dirty="0" smtClean="0"/>
            </a:lvl3pPr>
            <a:lvl4pPr>
              <a:defRPr lang="en-US" sz="1800" dirty="0" smtClean="0"/>
            </a:lvl4pPr>
            <a:lvl5pPr>
              <a:defRPr lang="en-US" sz="1800" dirty="0"/>
            </a:lvl5pPr>
          </a:lstStyle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US"/>
              <a:t>Click to add text</a:t>
            </a:r>
          </a:p>
        </p:txBody>
      </p:sp>
      <p:sp>
        <p:nvSpPr>
          <p:cNvPr id="26" name="TextBox 25"/>
          <p:cNvSpPr txBox="1"/>
          <p:nvPr userDrawn="1"/>
        </p:nvSpPr>
        <p:spPr>
          <a:xfrm>
            <a:off x="91489" y="965034"/>
            <a:ext cx="838200" cy="184666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 marR="0" lvl="0" indent="0" algn="just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pPr lvl="0"/>
            <a:r>
              <a:rPr lang="en-US" noProof="0"/>
              <a:t>Challenge:</a:t>
            </a:r>
          </a:p>
        </p:txBody>
      </p:sp>
      <p:sp>
        <p:nvSpPr>
          <p:cNvPr id="27" name="Text Placeholder 28"/>
          <p:cNvSpPr>
            <a:spLocks noGrp="1"/>
          </p:cNvSpPr>
          <p:nvPr>
            <p:ph type="body" sz="quarter" idx="20" hasCustomPrompt="1"/>
          </p:nvPr>
        </p:nvSpPr>
        <p:spPr>
          <a:xfrm>
            <a:off x="1023462" y="671668"/>
            <a:ext cx="3476538" cy="771398"/>
          </a:xfrm>
          <a:prstGeom prst="rect">
            <a:avLst/>
          </a:prstGeom>
          <a:noFill/>
          <a:ln>
            <a:noFill/>
          </a:ln>
        </p:spPr>
        <p:txBody>
          <a:bodyPr vert="horz" wrap="square" lIns="72000" tIns="0" rIns="0" bIns="0" anchor="ctr">
            <a:normAutofit/>
          </a:bodyPr>
          <a:lstStyle>
            <a:lvl1pPr marL="0" marR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1pPr>
            <a:lvl2pPr>
              <a:defRPr lang="en-US" sz="1800" dirty="0" smtClean="0"/>
            </a:lvl2pPr>
            <a:lvl3pPr>
              <a:defRPr lang="en-US" sz="1800" dirty="0" smtClean="0"/>
            </a:lvl3pPr>
            <a:lvl4pPr>
              <a:defRPr lang="en-US" sz="1800" dirty="0" smtClean="0"/>
            </a:lvl4pPr>
            <a:lvl5pPr>
              <a:defRPr lang="en-US" sz="1800" dirty="0"/>
            </a:lvl5pPr>
          </a:lstStyle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IN"/>
              <a:t>Click to add text</a:t>
            </a:r>
          </a:p>
        </p:txBody>
      </p:sp>
      <p:cxnSp>
        <p:nvCxnSpPr>
          <p:cNvPr id="36" name="Straight Connector 35"/>
          <p:cNvCxnSpPr/>
          <p:nvPr userDrawn="1"/>
        </p:nvCxnSpPr>
        <p:spPr>
          <a:xfrm>
            <a:off x="71999" y="2808694"/>
            <a:ext cx="4428000" cy="0"/>
          </a:xfrm>
          <a:prstGeom prst="line">
            <a:avLst/>
          </a:prstGeom>
          <a:noFill/>
          <a:ln w="6350" cap="flat" cmpd="sng" algn="ctr">
            <a:solidFill>
              <a:srgbClr val="000346">
                <a:shade val="60000"/>
                <a:satMod val="110000"/>
              </a:srgbClr>
            </a:solidFill>
            <a:prstDash val="solid"/>
          </a:ln>
          <a:effectLst/>
        </p:spPr>
      </p:cxnSp>
      <p:sp>
        <p:nvSpPr>
          <p:cNvPr id="6" name="TextBox 5"/>
          <p:cNvSpPr txBox="1"/>
          <p:nvPr userDrawn="1"/>
        </p:nvSpPr>
        <p:spPr>
          <a:xfrm>
            <a:off x="72000" y="2520000"/>
            <a:ext cx="4428000" cy="360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400">
                <a:solidFill>
                  <a:schemeClr val="accent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Project</a:t>
            </a:r>
            <a:r>
              <a:rPr lang="en-US" sz="1400" baseline="0">
                <a:solidFill>
                  <a:schemeClr val="accent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Objectives</a:t>
            </a:r>
          </a:p>
        </p:txBody>
      </p:sp>
      <p:sp>
        <p:nvSpPr>
          <p:cNvPr id="30" name="TextBox 29"/>
          <p:cNvSpPr txBox="1"/>
          <p:nvPr userDrawn="1"/>
        </p:nvSpPr>
        <p:spPr>
          <a:xfrm>
            <a:off x="4644000" y="2520000"/>
            <a:ext cx="4428000" cy="360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400">
                <a:solidFill>
                  <a:schemeClr val="accent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Approach &amp; Deliverables</a:t>
            </a:r>
            <a:endParaRPr lang="en-US" sz="1400" baseline="0">
              <a:solidFill>
                <a:schemeClr val="accent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32" name="Straight Connector 31"/>
          <p:cNvCxnSpPr/>
          <p:nvPr userDrawn="1"/>
        </p:nvCxnSpPr>
        <p:spPr>
          <a:xfrm>
            <a:off x="4644000" y="2807967"/>
            <a:ext cx="4428000" cy="0"/>
          </a:xfrm>
          <a:prstGeom prst="line">
            <a:avLst/>
          </a:prstGeom>
          <a:noFill/>
          <a:ln w="6350" cap="flat" cmpd="sng" algn="ctr">
            <a:solidFill>
              <a:srgbClr val="000346">
                <a:shade val="60000"/>
                <a:satMod val="110000"/>
              </a:srgbClr>
            </a:solidFill>
            <a:prstDash val="solid"/>
          </a:ln>
          <a:effectLst/>
        </p:spPr>
      </p:cxnSp>
      <p:cxnSp>
        <p:nvCxnSpPr>
          <p:cNvPr id="21" name="Straight Connector 20"/>
          <p:cNvCxnSpPr/>
          <p:nvPr userDrawn="1"/>
        </p:nvCxnSpPr>
        <p:spPr>
          <a:xfrm>
            <a:off x="1022400" y="1579731"/>
            <a:ext cx="0" cy="79200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000" y="-1622"/>
            <a:ext cx="583620" cy="818708"/>
          </a:xfrm>
          <a:prstGeom prst="rect">
            <a:avLst/>
          </a:prstGeom>
        </p:spPr>
      </p:pic>
      <p:sp>
        <p:nvSpPr>
          <p:cNvPr id="12" name="Text Placeholder 11"/>
          <p:cNvSpPr>
            <a:spLocks noGrp="1"/>
          </p:cNvSpPr>
          <p:nvPr>
            <p:ph type="body" sz="quarter" idx="26" hasCustomPrompt="1"/>
          </p:nvPr>
        </p:nvSpPr>
        <p:spPr>
          <a:xfrm>
            <a:off x="1048198" y="1537021"/>
            <a:ext cx="8023802" cy="87471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effectLst/>
        </p:spPr>
        <p:txBody>
          <a:bodyPr lIns="72000" tIns="72000" rIns="72000" bIns="72000" anchor="ctr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 sz="1400"/>
            </a:lvl2pPr>
            <a:lvl3pPr marL="914400" indent="0">
              <a:buFontTx/>
              <a:buNone/>
              <a:defRPr sz="1400"/>
            </a:lvl3pPr>
            <a:lvl4pPr marL="1371600" indent="0">
              <a:buFontTx/>
              <a:buNone/>
              <a:defRPr sz="1400"/>
            </a:lvl4pPr>
            <a:lvl5pPr marL="1828800" indent="0">
              <a:buFontTx/>
              <a:buNone/>
              <a:defRPr sz="1400"/>
            </a:lvl5pPr>
          </a:lstStyle>
          <a:p>
            <a:pPr lvl="0"/>
            <a:r>
              <a:rPr lang="en-US"/>
              <a:t>Click to detail value delivered to client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7"/>
          </p:nvPr>
        </p:nvSpPr>
        <p:spPr>
          <a:xfrm>
            <a:off x="72000" y="2808000"/>
            <a:ext cx="4428000" cy="2268000"/>
          </a:xfrm>
        </p:spPr>
        <p:txBody>
          <a:bodyPr anchor="ctr">
            <a:normAutofit/>
          </a:bodyPr>
          <a:lstStyle>
            <a:lvl1pPr marL="243450" indent="-171450">
              <a:defRPr lang="en-US" sz="1100" kern="1200" dirty="0" smtClean="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1pPr>
          </a:lstStyle>
          <a:p>
            <a:pPr marL="180000" marR="0" lvl="0" indent="-1080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/>
              <a:t>Click to edit Master text styles</a:t>
            </a:r>
          </a:p>
        </p:txBody>
      </p:sp>
      <p:sp>
        <p:nvSpPr>
          <p:cNvPr id="28" name="Text Placeholder 4"/>
          <p:cNvSpPr>
            <a:spLocks noGrp="1"/>
          </p:cNvSpPr>
          <p:nvPr>
            <p:ph type="body" sz="quarter" idx="28"/>
          </p:nvPr>
        </p:nvSpPr>
        <p:spPr>
          <a:xfrm>
            <a:off x="4644000" y="2808000"/>
            <a:ext cx="4428000" cy="2268000"/>
          </a:xfrm>
        </p:spPr>
        <p:txBody>
          <a:bodyPr anchor="ctr">
            <a:normAutofit/>
          </a:bodyPr>
          <a:lstStyle>
            <a:lvl1pPr marL="243450" indent="-171450">
              <a:defRPr lang="en-US" sz="1100" kern="1200" dirty="0" smtClean="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1pPr>
          </a:lstStyle>
          <a:p>
            <a:pPr marL="180000" marR="0" lvl="0" indent="-1080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5140103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ograp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/>
          </p:cNvSpPr>
          <p:nvPr/>
        </p:nvSpPr>
        <p:spPr>
          <a:xfrm>
            <a:off x="3816001" y="2170802"/>
            <a:ext cx="3023999" cy="359998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rgbClr val="000346">
                <a:shade val="50000"/>
              </a:srgb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sz="12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Experience</a:t>
            </a:r>
          </a:p>
        </p:txBody>
      </p:sp>
      <p:sp>
        <p:nvSpPr>
          <p:cNvPr id="15" name="Content Placeholder 14"/>
          <p:cNvSpPr>
            <a:spLocks noGrp="1"/>
          </p:cNvSpPr>
          <p:nvPr userDrawn="1">
            <p:ph sz="quarter" idx="11" hasCustomPrompt="1"/>
          </p:nvPr>
        </p:nvSpPr>
        <p:spPr>
          <a:xfrm>
            <a:off x="720000" y="2530801"/>
            <a:ext cx="3024000" cy="2541599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rgbClr val="D3D5FF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72000" tIns="72000" rIns="72000" bIns="72000" rtlCol="0" anchor="ctr" anchorCtr="0">
            <a:normAutofit/>
          </a:bodyPr>
          <a:lstStyle>
            <a:lvl1pPr marL="243450" marR="0" indent="-1714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en-US" sz="1100" kern="1200" noProof="0" dirty="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1pPr>
            <a:lvl2pPr marL="449263" marR="0" indent="-1143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lvl2pPr>
            <a:lvl3pPr marL="808038" marR="0" indent="-1143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80000"/>
              <a:buFont typeface="Calibri" pitchFamily="34" charset="0"/>
              <a:buChar char="ο"/>
              <a:tabLst/>
              <a:defRPr/>
            </a:lvl3pPr>
            <a:lvl4pPr marL="1165225" marR="0" indent="-1143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-"/>
              <a:tabLst/>
              <a:defRPr/>
            </a:lvl4pPr>
            <a:lvl5pPr marL="1524000" marR="0" indent="-1143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80000"/>
              <a:buFont typeface="Wingdings" pitchFamily="2" charset="2"/>
              <a:buChar char="§"/>
              <a:tabLst/>
              <a:defRPr/>
            </a:lvl5pPr>
          </a:lstStyle>
          <a:p>
            <a:pPr marL="180000" marR="0" lvl="0" indent="-1080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Click to add text</a:t>
            </a:r>
            <a:endParaRPr kumimoji="0" lang="en-US" sz="700" b="0" i="0" u="none" strike="noStrike" kern="1200" cap="none" spc="0" normalizeH="0" baseline="0" noProof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Helvetica" panose="020B0604020202020204" pitchFamily="34" charset="0"/>
              <a:ea typeface="+mn-ea"/>
              <a:cs typeface="Helvetica" panose="020B0604020202020204" pitchFamily="34" charset="0"/>
            </a:endParaRPr>
          </a:p>
        </p:txBody>
      </p:sp>
      <p:sp>
        <p:nvSpPr>
          <p:cNvPr id="16" name="Rectangle 15"/>
          <p:cNvSpPr>
            <a:spLocks/>
          </p:cNvSpPr>
          <p:nvPr userDrawn="1"/>
        </p:nvSpPr>
        <p:spPr>
          <a:xfrm>
            <a:off x="720000" y="2170801"/>
            <a:ext cx="3024000" cy="3600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rgbClr val="000346">
                <a:shade val="50000"/>
              </a:srgb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sz="12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Expertise</a:t>
            </a:r>
          </a:p>
        </p:txBody>
      </p:sp>
      <p:sp>
        <p:nvSpPr>
          <p:cNvPr id="18" name="Content Placeholder 14"/>
          <p:cNvSpPr>
            <a:spLocks noGrp="1"/>
          </p:cNvSpPr>
          <p:nvPr>
            <p:ph sz="quarter" idx="13" hasCustomPrompt="1"/>
          </p:nvPr>
        </p:nvSpPr>
        <p:spPr>
          <a:xfrm>
            <a:off x="3816002" y="2530801"/>
            <a:ext cx="3023998" cy="2541599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rgbClr val="D3D5FF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72000" tIns="72000" rIns="72000" bIns="72000" rtlCol="0" anchor="ctr" anchorCtr="0">
            <a:normAutofit/>
          </a:bodyPr>
          <a:lstStyle>
            <a:lvl1pPr marL="243450" marR="0" indent="-1714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en-US" sz="1100" kern="1200" noProof="0" dirty="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1pPr>
            <a:lvl2pPr marL="449263" marR="0" indent="-1143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lvl2pPr>
            <a:lvl3pPr marL="808038" marR="0" indent="-1143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80000"/>
              <a:buFont typeface="Calibri" pitchFamily="34" charset="0"/>
              <a:buChar char="ο"/>
              <a:tabLst/>
              <a:defRPr/>
            </a:lvl3pPr>
            <a:lvl4pPr marL="1165225" marR="0" indent="-1143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-"/>
              <a:tabLst/>
              <a:defRPr/>
            </a:lvl4pPr>
            <a:lvl5pPr marL="1524000" marR="0" indent="-1143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80000"/>
              <a:buFont typeface="Wingdings" pitchFamily="2" charset="2"/>
              <a:buChar char="§"/>
              <a:tabLst/>
              <a:defRPr/>
            </a:lvl5pPr>
          </a:lstStyle>
          <a:p>
            <a:pPr marL="180000" marR="0" lvl="0" indent="-1080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Click to add text</a:t>
            </a:r>
            <a:endParaRPr kumimoji="0" lang="en-US" sz="700" b="0" i="0" u="none" strike="noStrike" kern="1200" cap="none" spc="0" normalizeH="0" baseline="0" noProof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Helvetica" panose="020B0604020202020204" pitchFamily="34" charset="0"/>
              <a:ea typeface="+mn-ea"/>
              <a:cs typeface="Helvetica" panose="020B0604020202020204" pitchFamily="34" charset="0"/>
            </a:endParaRPr>
          </a:p>
        </p:txBody>
      </p:sp>
      <p:sp>
        <p:nvSpPr>
          <p:cNvPr id="33" name="Picture Placeholder 32"/>
          <p:cNvSpPr>
            <a:spLocks noGrp="1"/>
          </p:cNvSpPr>
          <p:nvPr>
            <p:ph type="pic" sz="quarter" idx="18"/>
          </p:nvPr>
        </p:nvSpPr>
        <p:spPr>
          <a:xfrm>
            <a:off x="720000" y="684000"/>
            <a:ext cx="1080001" cy="14148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14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0" hasCustomPrompt="1"/>
          </p:nvPr>
        </p:nvSpPr>
        <p:spPr>
          <a:xfrm>
            <a:off x="1872001" y="684000"/>
            <a:ext cx="4968000" cy="359999"/>
          </a:xfrm>
          <a:prstGeom prst="rect">
            <a:avLst/>
          </a:prstGeom>
          <a:solidFill>
            <a:schemeClr val="accent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72000" tIns="72000" rIns="72000" bIns="72000" anchor="ctr"/>
          <a:lstStyle>
            <a:lvl1pPr marL="0" indent="0">
              <a:buFont typeface="Arial" panose="020B0604020202020204" pitchFamily="34" charset="0"/>
              <a:buNone/>
              <a:defRPr kumimoji="0" lang="en-US" sz="1200" b="1" i="0" u="none" strike="noStrike" kern="0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3" name="Rectangle 2"/>
          <p:cNvSpPr/>
          <p:nvPr userDrawn="1"/>
        </p:nvSpPr>
        <p:spPr>
          <a:xfrm>
            <a:off x="6912000" y="683999"/>
            <a:ext cx="2160000" cy="3855600"/>
          </a:xfrm>
          <a:prstGeom prst="rect">
            <a:avLst/>
          </a:prstGeom>
          <a:gradFill>
            <a:gsLst>
              <a:gs pos="0">
                <a:srgbClr val="B4B4B4">
                  <a:tint val="66000"/>
                  <a:satMod val="160000"/>
                </a:srgbClr>
              </a:gs>
              <a:gs pos="50000">
                <a:srgbClr val="B4B4B4">
                  <a:tint val="44500"/>
                  <a:satMod val="160000"/>
                </a:srgbClr>
              </a:gs>
              <a:gs pos="100000">
                <a:srgbClr val="B4B4B4">
                  <a:tint val="23500"/>
                  <a:satMod val="160000"/>
                </a:srgbClr>
              </a:gs>
            </a:gsLst>
            <a:lin ang="2700000" scaled="1"/>
          </a:gradFill>
          <a:ln w="3175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rtlCol="0" anchor="t"/>
          <a:lstStyle/>
          <a:p>
            <a:pPr algn="ctr"/>
            <a:r>
              <a:rPr lang="en-US" sz="1200" b="1">
                <a:solidFill>
                  <a:schemeClr val="accent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Highlights</a:t>
            </a:r>
            <a:endParaRPr lang="en-US" b="1">
              <a:solidFill>
                <a:schemeClr val="accent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6912000" y="1044000"/>
            <a:ext cx="2159999" cy="3488400"/>
          </a:xfrm>
          <a:prstGeom prst="rect">
            <a:avLst/>
          </a:prstGeom>
        </p:spPr>
        <p:txBody>
          <a:bodyPr lIns="18288" tIns="45720" rIns="18288">
            <a:normAutofit/>
          </a:bodyPr>
          <a:lstStyle>
            <a:lvl1pPr marL="243450" indent="-171450">
              <a:buFont typeface="Arial" panose="020B0604020202020204" pitchFamily="34" charset="0"/>
              <a:buChar char="•"/>
              <a:defRPr lang="en-US" sz="1100" kern="1200" dirty="0" smtClean="0">
                <a:solidFill>
                  <a:schemeClr val="accent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1pPr>
          </a:lstStyle>
          <a:p>
            <a:pPr marL="180000" marR="0" lvl="0" indent="-1080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/>
              <a:t>Click to add text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2" hasCustomPrompt="1"/>
          </p:nvPr>
        </p:nvSpPr>
        <p:spPr>
          <a:xfrm>
            <a:off x="6912000" y="4539598"/>
            <a:ext cx="2160000" cy="53280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6000" tIns="36000" rIns="36000" bIns="36000" anchor="ctr"/>
          <a:lstStyle>
            <a:lvl1pPr marL="0" indent="0" algn="ctr">
              <a:buNone/>
              <a:defRPr sz="1000"/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0" name="Content Placeholder 29"/>
          <p:cNvSpPr>
            <a:spLocks noGrp="1"/>
          </p:cNvSpPr>
          <p:nvPr>
            <p:ph sz="quarter" idx="17" hasCustomPrompt="1"/>
          </p:nvPr>
        </p:nvSpPr>
        <p:spPr>
          <a:xfrm>
            <a:off x="1872001" y="1044001"/>
            <a:ext cx="4967999" cy="1054800"/>
          </a:xfrm>
          <a:prstGeom prst="rect">
            <a:avLst/>
          </a:prstGeom>
          <a:solidFill>
            <a:srgbClr val="FFFFFF"/>
          </a:solidFill>
          <a:ln w="3175" cap="flat" cmpd="sng" algn="ctr">
            <a:solidFill>
              <a:srgbClr val="D3D5FF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72000" tIns="72000" rIns="72000" bIns="72000" rtlCol="0" anchor="ctr"/>
          <a:lstStyle>
            <a:lvl1pPr marL="0" marR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en-US" sz="1200" b="0" i="0" u="none" strike="noStrike" kern="0" cap="none" spc="0" normalizeH="0" baseline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>
              <a:defRPr lang="en-US" sz="1800" smtClean="0"/>
            </a:lvl2pPr>
            <a:lvl3pPr>
              <a:defRPr lang="en-US" smtClean="0"/>
            </a:lvl3pPr>
            <a:lvl4pPr>
              <a:defRPr lang="en-US" sz="1800" smtClean="0"/>
            </a:lvl4pPr>
            <a:lvl5pPr marL="1600200" indent="0">
              <a:buNone/>
              <a:defRPr lang="en-US" sz="1800"/>
            </a:lvl5pPr>
          </a:lstStyle>
          <a:p>
            <a:pPr marL="0"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53645943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ghlight + 2rows x 2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31" hasCustomPrompt="1"/>
          </p:nvPr>
        </p:nvSpPr>
        <p:spPr>
          <a:xfrm>
            <a:off x="720000" y="684000"/>
            <a:ext cx="8352000" cy="8496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800" i="1">
                <a:solidFill>
                  <a:schemeClr val="accent1">
                    <a:lumMod val="60000"/>
                    <a:lumOff val="40000"/>
                  </a:schemeClr>
                </a:solidFill>
                <a:latin typeface="Cambria" panose="02040503050406030204" pitchFamily="18" charset="0"/>
              </a:defRPr>
            </a:lvl1pPr>
            <a:lvl2pPr marL="457200" indent="0">
              <a:buFontTx/>
              <a:buNone/>
              <a:defRPr sz="1400" i="1">
                <a:solidFill>
                  <a:schemeClr val="accent1"/>
                </a:solidFill>
              </a:defRPr>
            </a:lvl2pPr>
            <a:lvl3pPr marL="914400" indent="0">
              <a:buFontTx/>
              <a:buNone/>
              <a:defRPr sz="1400" i="1">
                <a:solidFill>
                  <a:schemeClr val="accent1"/>
                </a:solidFill>
              </a:defRPr>
            </a:lvl3pPr>
            <a:lvl4pPr marL="1371600" indent="0">
              <a:buFontTx/>
              <a:buNone/>
              <a:defRPr sz="1400" i="1">
                <a:solidFill>
                  <a:schemeClr val="accent1"/>
                </a:solidFill>
              </a:defRPr>
            </a:lvl4pPr>
            <a:lvl5pPr marL="1828800" indent="0">
              <a:buFontTx/>
              <a:buNone/>
              <a:defRPr sz="1400" i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add highlight</a:t>
            </a:r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720000" y="1605600"/>
            <a:ext cx="4068000" cy="288000"/>
          </a:xfrm>
          <a:prstGeom prst="rect">
            <a:avLst/>
          </a:prstGeom>
          <a:noFill/>
          <a:effectLst/>
        </p:spPr>
        <p:txBody>
          <a:bodyPr lIns="0" rIns="0" anchor="ctr">
            <a:normAutofit/>
          </a:bodyPr>
          <a:lstStyle>
            <a:lvl1pPr marL="0" indent="0">
              <a:buNone/>
              <a:defRPr sz="1200" b="1" baseline="0">
                <a:solidFill>
                  <a:schemeClr val="accent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2pPr>
            <a:lvl3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3pPr>
            <a:lvl4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4pPr>
            <a:lvl5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5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 hasCustomPrompt="1"/>
          </p:nvPr>
        </p:nvSpPr>
        <p:spPr>
          <a:xfrm>
            <a:off x="718654" y="3373200"/>
            <a:ext cx="4068000" cy="288000"/>
          </a:xfrm>
          <a:prstGeom prst="rect">
            <a:avLst/>
          </a:prstGeom>
          <a:noFill/>
          <a:effectLst/>
        </p:spPr>
        <p:txBody>
          <a:bodyPr lIns="0" rIns="0" anchor="ctr">
            <a:normAutofit/>
          </a:bodyPr>
          <a:lstStyle>
            <a:lvl1pPr marL="0" indent="0">
              <a:buNone/>
              <a:defRPr sz="1200" b="1" baseline="0">
                <a:solidFill>
                  <a:schemeClr val="accent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2pPr>
            <a:lvl3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3pPr>
            <a:lvl4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4pPr>
            <a:lvl5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5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34" hasCustomPrompt="1"/>
          </p:nvPr>
        </p:nvSpPr>
        <p:spPr>
          <a:xfrm>
            <a:off x="720000" y="1893600"/>
            <a:ext cx="4068000" cy="1407600"/>
          </a:xfrm>
        </p:spPr>
        <p:txBody>
          <a:bodyPr tIns="72000">
            <a:normAutofit/>
          </a:bodyPr>
          <a:lstStyle>
            <a:lvl1pPr marL="243450" marR="0" indent="-1714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en-US" sz="1100" kern="1200" dirty="0" smtClean="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1pPr>
          </a:lstStyle>
          <a:p>
            <a:pPr marL="180000" marR="0" lvl="0" indent="-1080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Click to add text</a:t>
            </a:r>
          </a:p>
        </p:txBody>
      </p:sp>
      <p:sp>
        <p:nvSpPr>
          <p:cNvPr id="26" name="Text Placeholder 24"/>
          <p:cNvSpPr>
            <a:spLocks noGrp="1"/>
          </p:cNvSpPr>
          <p:nvPr>
            <p:ph type="body" sz="quarter" idx="35" hasCustomPrompt="1"/>
          </p:nvPr>
        </p:nvSpPr>
        <p:spPr>
          <a:xfrm>
            <a:off x="720000" y="3661200"/>
            <a:ext cx="4068000" cy="1407600"/>
          </a:xfrm>
        </p:spPr>
        <p:txBody>
          <a:bodyPr tIns="72000">
            <a:normAutofit/>
          </a:bodyPr>
          <a:lstStyle>
            <a:lvl1pPr marL="243450" marR="0" indent="-1714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en-US" sz="1100" kern="1200" dirty="0" smtClean="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1pPr>
          </a:lstStyle>
          <a:p>
            <a:pPr marL="180000" marR="0" lvl="0" indent="-1080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Click to add text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36" hasCustomPrompt="1"/>
          </p:nvPr>
        </p:nvSpPr>
        <p:spPr>
          <a:xfrm>
            <a:off x="4999173" y="1613019"/>
            <a:ext cx="4068000" cy="288000"/>
          </a:xfrm>
          <a:prstGeom prst="rect">
            <a:avLst/>
          </a:prstGeom>
          <a:noFill/>
          <a:effectLst/>
        </p:spPr>
        <p:txBody>
          <a:bodyPr lIns="0" rIns="0" anchor="ctr">
            <a:normAutofit/>
          </a:bodyPr>
          <a:lstStyle>
            <a:lvl1pPr marL="0" indent="0">
              <a:buNone/>
              <a:defRPr sz="1200" b="1" baseline="0">
                <a:solidFill>
                  <a:schemeClr val="accent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2pPr>
            <a:lvl3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3pPr>
            <a:lvl4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4pPr>
            <a:lvl5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5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37" hasCustomPrompt="1"/>
          </p:nvPr>
        </p:nvSpPr>
        <p:spPr>
          <a:xfrm>
            <a:off x="4997827" y="3380619"/>
            <a:ext cx="4068000" cy="288000"/>
          </a:xfrm>
          <a:prstGeom prst="rect">
            <a:avLst/>
          </a:prstGeom>
          <a:noFill/>
          <a:effectLst/>
        </p:spPr>
        <p:txBody>
          <a:bodyPr lIns="0" rIns="0" anchor="ctr">
            <a:normAutofit/>
          </a:bodyPr>
          <a:lstStyle>
            <a:lvl1pPr marL="0" indent="0">
              <a:buNone/>
              <a:defRPr sz="1200" b="1" baseline="0">
                <a:solidFill>
                  <a:schemeClr val="accent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2pPr>
            <a:lvl3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3pPr>
            <a:lvl4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4pPr>
            <a:lvl5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5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9" name="Text Placeholder 24"/>
          <p:cNvSpPr>
            <a:spLocks noGrp="1"/>
          </p:cNvSpPr>
          <p:nvPr>
            <p:ph type="body" sz="quarter" idx="38" hasCustomPrompt="1"/>
          </p:nvPr>
        </p:nvSpPr>
        <p:spPr>
          <a:xfrm>
            <a:off x="4999173" y="1901019"/>
            <a:ext cx="4068000" cy="1407600"/>
          </a:xfrm>
        </p:spPr>
        <p:txBody>
          <a:bodyPr tIns="72000">
            <a:normAutofit/>
          </a:bodyPr>
          <a:lstStyle>
            <a:lvl1pPr marL="243450" marR="0" indent="-1714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en-US" sz="1100" kern="1200" dirty="0" smtClean="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1pPr>
          </a:lstStyle>
          <a:p>
            <a:pPr marL="180000" marR="0" lvl="0" indent="-1080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Click to add text</a:t>
            </a:r>
          </a:p>
        </p:txBody>
      </p:sp>
      <p:sp>
        <p:nvSpPr>
          <p:cNvPr id="30" name="Text Placeholder 24"/>
          <p:cNvSpPr>
            <a:spLocks noGrp="1"/>
          </p:cNvSpPr>
          <p:nvPr>
            <p:ph type="body" sz="quarter" idx="39" hasCustomPrompt="1"/>
          </p:nvPr>
        </p:nvSpPr>
        <p:spPr>
          <a:xfrm>
            <a:off x="4999173" y="3668619"/>
            <a:ext cx="4068000" cy="1407600"/>
          </a:xfrm>
        </p:spPr>
        <p:txBody>
          <a:bodyPr tIns="72000">
            <a:normAutofit/>
          </a:bodyPr>
          <a:lstStyle>
            <a:lvl1pPr marL="243450" marR="0" indent="-1714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en-US" sz="1100" kern="1200" dirty="0" smtClean="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1pPr>
          </a:lstStyle>
          <a:p>
            <a:pPr marL="180000" marR="0" lvl="0" indent="-1080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Click to add text</a:t>
            </a:r>
          </a:p>
        </p:txBody>
      </p:sp>
      <p:cxnSp>
        <p:nvCxnSpPr>
          <p:cNvPr id="20" name="Straight Connector 19"/>
          <p:cNvCxnSpPr/>
          <p:nvPr userDrawn="1"/>
        </p:nvCxnSpPr>
        <p:spPr>
          <a:xfrm>
            <a:off x="720000" y="1893577"/>
            <a:ext cx="406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 userDrawn="1"/>
        </p:nvCxnSpPr>
        <p:spPr>
          <a:xfrm>
            <a:off x="720000" y="3661200"/>
            <a:ext cx="406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 userDrawn="1"/>
        </p:nvCxnSpPr>
        <p:spPr>
          <a:xfrm>
            <a:off x="4999173" y="1893600"/>
            <a:ext cx="406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 userDrawn="1"/>
        </p:nvCxnSpPr>
        <p:spPr>
          <a:xfrm>
            <a:off x="4999173" y="3661200"/>
            <a:ext cx="406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075301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ghlight + 1row x 2columns + 1row illustr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31" hasCustomPrompt="1"/>
          </p:nvPr>
        </p:nvSpPr>
        <p:spPr>
          <a:xfrm>
            <a:off x="720000" y="684000"/>
            <a:ext cx="8352000" cy="8496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800" i="1">
                <a:solidFill>
                  <a:schemeClr val="accent1">
                    <a:lumMod val="60000"/>
                    <a:lumOff val="40000"/>
                  </a:schemeClr>
                </a:solidFill>
                <a:latin typeface="Cambria" panose="02040503050406030204" pitchFamily="18" charset="0"/>
              </a:defRPr>
            </a:lvl1pPr>
            <a:lvl2pPr marL="457200" indent="0">
              <a:buFontTx/>
              <a:buNone/>
              <a:defRPr sz="1400" i="1">
                <a:solidFill>
                  <a:schemeClr val="accent1"/>
                </a:solidFill>
              </a:defRPr>
            </a:lvl2pPr>
            <a:lvl3pPr marL="914400" indent="0">
              <a:buFontTx/>
              <a:buNone/>
              <a:defRPr sz="1400" i="1">
                <a:solidFill>
                  <a:schemeClr val="accent1"/>
                </a:solidFill>
              </a:defRPr>
            </a:lvl3pPr>
            <a:lvl4pPr marL="1371600" indent="0">
              <a:buFontTx/>
              <a:buNone/>
              <a:defRPr sz="1400" i="1">
                <a:solidFill>
                  <a:schemeClr val="accent1"/>
                </a:solidFill>
              </a:defRPr>
            </a:lvl4pPr>
            <a:lvl5pPr marL="1828800" indent="0">
              <a:buFontTx/>
              <a:buNone/>
              <a:defRPr sz="1400" i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add highlight</a:t>
            </a:r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720000" y="1605600"/>
            <a:ext cx="4068000" cy="288000"/>
          </a:xfrm>
          <a:prstGeom prst="rect">
            <a:avLst/>
          </a:prstGeom>
          <a:noFill/>
          <a:effectLst/>
        </p:spPr>
        <p:txBody>
          <a:bodyPr lIns="0" rIns="0" anchor="ctr">
            <a:normAutofit/>
          </a:bodyPr>
          <a:lstStyle>
            <a:lvl1pPr marL="0" indent="0">
              <a:buNone/>
              <a:defRPr sz="1200" b="1" baseline="0">
                <a:solidFill>
                  <a:schemeClr val="accent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2pPr>
            <a:lvl3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3pPr>
            <a:lvl4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4pPr>
            <a:lvl5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5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34" hasCustomPrompt="1"/>
          </p:nvPr>
        </p:nvSpPr>
        <p:spPr>
          <a:xfrm>
            <a:off x="720000" y="1893600"/>
            <a:ext cx="4068000" cy="1407600"/>
          </a:xfrm>
        </p:spPr>
        <p:txBody>
          <a:bodyPr tIns="72000">
            <a:normAutofit/>
          </a:bodyPr>
          <a:lstStyle>
            <a:lvl1pPr marL="243450" marR="0" indent="-1714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en-US" sz="1100" kern="1200" dirty="0" smtClean="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1pPr>
          </a:lstStyle>
          <a:p>
            <a:pPr marL="180000" marR="0" lvl="0" indent="-1080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Click to add text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36" hasCustomPrompt="1"/>
          </p:nvPr>
        </p:nvSpPr>
        <p:spPr>
          <a:xfrm>
            <a:off x="4999173" y="1613019"/>
            <a:ext cx="4068000" cy="288000"/>
          </a:xfrm>
          <a:prstGeom prst="rect">
            <a:avLst/>
          </a:prstGeom>
          <a:noFill/>
          <a:effectLst/>
        </p:spPr>
        <p:txBody>
          <a:bodyPr lIns="0" rIns="0" anchor="ctr">
            <a:normAutofit/>
          </a:bodyPr>
          <a:lstStyle>
            <a:lvl1pPr marL="0" indent="0">
              <a:buNone/>
              <a:defRPr sz="1200" b="1" baseline="0">
                <a:solidFill>
                  <a:schemeClr val="accent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2pPr>
            <a:lvl3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3pPr>
            <a:lvl4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4pPr>
            <a:lvl5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5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9" name="Text Placeholder 24"/>
          <p:cNvSpPr>
            <a:spLocks noGrp="1"/>
          </p:cNvSpPr>
          <p:nvPr>
            <p:ph type="body" sz="quarter" idx="38" hasCustomPrompt="1"/>
          </p:nvPr>
        </p:nvSpPr>
        <p:spPr>
          <a:xfrm>
            <a:off x="4999173" y="1901019"/>
            <a:ext cx="4068000" cy="1407600"/>
          </a:xfrm>
        </p:spPr>
        <p:txBody>
          <a:bodyPr tIns="72000">
            <a:normAutofit/>
          </a:bodyPr>
          <a:lstStyle>
            <a:lvl1pPr marL="243450" marR="0" indent="-1714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en-US" sz="1100" kern="1200" dirty="0" smtClean="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1pPr>
          </a:lstStyle>
          <a:p>
            <a:pPr marL="180000" marR="0" lvl="0" indent="-1080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Click to add text</a:t>
            </a:r>
          </a:p>
        </p:txBody>
      </p:sp>
      <p:cxnSp>
        <p:nvCxnSpPr>
          <p:cNvPr id="20" name="Straight Connector 19"/>
          <p:cNvCxnSpPr/>
          <p:nvPr userDrawn="1"/>
        </p:nvCxnSpPr>
        <p:spPr>
          <a:xfrm>
            <a:off x="720000" y="1893577"/>
            <a:ext cx="406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 userDrawn="1"/>
        </p:nvCxnSpPr>
        <p:spPr>
          <a:xfrm>
            <a:off x="4999173" y="1893600"/>
            <a:ext cx="406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608353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ghlight + 1row x 2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31" hasCustomPrompt="1"/>
          </p:nvPr>
        </p:nvSpPr>
        <p:spPr>
          <a:xfrm>
            <a:off x="720000" y="684000"/>
            <a:ext cx="8352000" cy="8496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800" i="1">
                <a:solidFill>
                  <a:schemeClr val="accent1">
                    <a:lumMod val="60000"/>
                    <a:lumOff val="40000"/>
                  </a:schemeClr>
                </a:solidFill>
                <a:latin typeface="Cambria" panose="02040503050406030204" pitchFamily="18" charset="0"/>
              </a:defRPr>
            </a:lvl1pPr>
            <a:lvl2pPr marL="457200" indent="0">
              <a:buFontTx/>
              <a:buNone/>
              <a:defRPr sz="1400" i="1">
                <a:solidFill>
                  <a:schemeClr val="accent1"/>
                </a:solidFill>
              </a:defRPr>
            </a:lvl2pPr>
            <a:lvl3pPr marL="914400" indent="0">
              <a:buFontTx/>
              <a:buNone/>
              <a:defRPr sz="1400" i="1">
                <a:solidFill>
                  <a:schemeClr val="accent1"/>
                </a:solidFill>
              </a:defRPr>
            </a:lvl3pPr>
            <a:lvl4pPr marL="1371600" indent="0">
              <a:buFontTx/>
              <a:buNone/>
              <a:defRPr sz="1400" i="1">
                <a:solidFill>
                  <a:schemeClr val="accent1"/>
                </a:solidFill>
              </a:defRPr>
            </a:lvl4pPr>
            <a:lvl5pPr marL="1828800" indent="0">
              <a:buFontTx/>
              <a:buNone/>
              <a:defRPr sz="1400" i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add highlight</a:t>
            </a:r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720000" y="1605600"/>
            <a:ext cx="4068000" cy="288000"/>
          </a:xfrm>
          <a:prstGeom prst="rect">
            <a:avLst/>
          </a:prstGeom>
          <a:noFill/>
          <a:effectLst/>
        </p:spPr>
        <p:txBody>
          <a:bodyPr lIns="0" rIns="0" anchor="ctr">
            <a:normAutofit/>
          </a:bodyPr>
          <a:lstStyle>
            <a:lvl1pPr marL="0" indent="0">
              <a:buNone/>
              <a:defRPr sz="1200" b="1" baseline="0">
                <a:solidFill>
                  <a:schemeClr val="accent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2pPr>
            <a:lvl3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3pPr>
            <a:lvl4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4pPr>
            <a:lvl5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5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34" hasCustomPrompt="1"/>
          </p:nvPr>
        </p:nvSpPr>
        <p:spPr>
          <a:xfrm>
            <a:off x="720000" y="1893600"/>
            <a:ext cx="4068000" cy="3186000"/>
          </a:xfrm>
        </p:spPr>
        <p:txBody>
          <a:bodyPr tIns="72000" anchor="ctr">
            <a:normAutofit/>
          </a:bodyPr>
          <a:lstStyle>
            <a:lvl1pPr marL="243450" marR="0" indent="-1714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en-US" sz="1100" kern="1200" dirty="0" smtClean="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1pPr>
          </a:lstStyle>
          <a:p>
            <a:pPr marL="180000" marR="0" lvl="0" indent="-1080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Click to add text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36" hasCustomPrompt="1"/>
          </p:nvPr>
        </p:nvSpPr>
        <p:spPr>
          <a:xfrm>
            <a:off x="4999173" y="1613019"/>
            <a:ext cx="4068000" cy="288000"/>
          </a:xfrm>
          <a:prstGeom prst="rect">
            <a:avLst/>
          </a:prstGeom>
          <a:noFill/>
          <a:effectLst/>
        </p:spPr>
        <p:txBody>
          <a:bodyPr lIns="0" rIns="0" anchor="ctr">
            <a:normAutofit/>
          </a:bodyPr>
          <a:lstStyle>
            <a:lvl1pPr marL="0" indent="0">
              <a:buNone/>
              <a:defRPr sz="1200" b="1" baseline="0">
                <a:solidFill>
                  <a:schemeClr val="accent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2pPr>
            <a:lvl3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3pPr>
            <a:lvl4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4pPr>
            <a:lvl5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5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9" name="Text Placeholder 24"/>
          <p:cNvSpPr>
            <a:spLocks noGrp="1"/>
          </p:cNvSpPr>
          <p:nvPr>
            <p:ph type="body" sz="quarter" idx="38" hasCustomPrompt="1"/>
          </p:nvPr>
        </p:nvSpPr>
        <p:spPr>
          <a:xfrm>
            <a:off x="4999173" y="1901019"/>
            <a:ext cx="4068000" cy="3186000"/>
          </a:xfrm>
        </p:spPr>
        <p:txBody>
          <a:bodyPr tIns="72000" anchor="ctr">
            <a:normAutofit/>
          </a:bodyPr>
          <a:lstStyle>
            <a:lvl1pPr marL="243450" marR="0" indent="-1714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en-US" sz="1100" kern="1200" dirty="0" smtClean="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1pPr>
          </a:lstStyle>
          <a:p>
            <a:pPr marL="180000" marR="0" lvl="0" indent="-1080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Click to add text</a:t>
            </a:r>
          </a:p>
        </p:txBody>
      </p:sp>
      <p:cxnSp>
        <p:nvCxnSpPr>
          <p:cNvPr id="20" name="Straight Connector 19"/>
          <p:cNvCxnSpPr/>
          <p:nvPr userDrawn="1"/>
        </p:nvCxnSpPr>
        <p:spPr>
          <a:xfrm>
            <a:off x="720000" y="1893577"/>
            <a:ext cx="406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 userDrawn="1"/>
        </p:nvCxnSpPr>
        <p:spPr>
          <a:xfrm>
            <a:off x="4999173" y="1893600"/>
            <a:ext cx="406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992033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ghlight + 2rows x 1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31" hasCustomPrompt="1"/>
          </p:nvPr>
        </p:nvSpPr>
        <p:spPr>
          <a:xfrm>
            <a:off x="720000" y="684000"/>
            <a:ext cx="8352000" cy="8496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800" i="1">
                <a:solidFill>
                  <a:schemeClr val="accent1">
                    <a:lumMod val="60000"/>
                    <a:lumOff val="40000"/>
                  </a:schemeClr>
                </a:solidFill>
                <a:latin typeface="Cambria" panose="02040503050406030204" pitchFamily="18" charset="0"/>
              </a:defRPr>
            </a:lvl1pPr>
            <a:lvl2pPr marL="457200" indent="0">
              <a:buFontTx/>
              <a:buNone/>
              <a:defRPr sz="1400" i="1">
                <a:solidFill>
                  <a:schemeClr val="accent1"/>
                </a:solidFill>
              </a:defRPr>
            </a:lvl2pPr>
            <a:lvl3pPr marL="914400" indent="0">
              <a:buFontTx/>
              <a:buNone/>
              <a:defRPr sz="1400" i="1">
                <a:solidFill>
                  <a:schemeClr val="accent1"/>
                </a:solidFill>
              </a:defRPr>
            </a:lvl3pPr>
            <a:lvl4pPr marL="1371600" indent="0">
              <a:buFontTx/>
              <a:buNone/>
              <a:defRPr sz="1400" i="1">
                <a:solidFill>
                  <a:schemeClr val="accent1"/>
                </a:solidFill>
              </a:defRPr>
            </a:lvl4pPr>
            <a:lvl5pPr marL="1828800" indent="0">
              <a:buFontTx/>
              <a:buNone/>
              <a:defRPr sz="1400" i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add highlight</a:t>
            </a:r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720000" y="1605600"/>
            <a:ext cx="8352000" cy="288000"/>
          </a:xfrm>
          <a:prstGeom prst="rect">
            <a:avLst/>
          </a:prstGeom>
          <a:noFill/>
          <a:effectLst/>
        </p:spPr>
        <p:txBody>
          <a:bodyPr lIns="0" rIns="0" anchor="ctr">
            <a:normAutofit/>
          </a:bodyPr>
          <a:lstStyle>
            <a:lvl1pPr marL="0" indent="0">
              <a:buNone/>
              <a:defRPr sz="1200" b="1" baseline="0">
                <a:solidFill>
                  <a:schemeClr val="accent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2pPr>
            <a:lvl3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3pPr>
            <a:lvl4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4pPr>
            <a:lvl5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5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 hasCustomPrompt="1"/>
          </p:nvPr>
        </p:nvSpPr>
        <p:spPr>
          <a:xfrm>
            <a:off x="718654" y="3373200"/>
            <a:ext cx="8352000" cy="288000"/>
          </a:xfrm>
          <a:prstGeom prst="rect">
            <a:avLst/>
          </a:prstGeom>
          <a:noFill/>
          <a:effectLst/>
        </p:spPr>
        <p:txBody>
          <a:bodyPr lIns="0" rIns="0" anchor="ctr">
            <a:normAutofit/>
          </a:bodyPr>
          <a:lstStyle>
            <a:lvl1pPr marL="0" indent="0">
              <a:buNone/>
              <a:defRPr sz="1200" b="1" baseline="0">
                <a:solidFill>
                  <a:schemeClr val="accent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2pPr>
            <a:lvl3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3pPr>
            <a:lvl4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4pPr>
            <a:lvl5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5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34" hasCustomPrompt="1"/>
          </p:nvPr>
        </p:nvSpPr>
        <p:spPr>
          <a:xfrm>
            <a:off x="720000" y="1893600"/>
            <a:ext cx="8352000" cy="1407600"/>
          </a:xfrm>
        </p:spPr>
        <p:txBody>
          <a:bodyPr tIns="72000">
            <a:normAutofit/>
          </a:bodyPr>
          <a:lstStyle>
            <a:lvl1pPr marL="243450" marR="0" indent="-1714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en-US" sz="1100" kern="1200" dirty="0" smtClean="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1pPr>
          </a:lstStyle>
          <a:p>
            <a:pPr marL="180000" marR="0" lvl="0" indent="-1080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Click to add text</a:t>
            </a:r>
          </a:p>
        </p:txBody>
      </p:sp>
      <p:sp>
        <p:nvSpPr>
          <p:cNvPr id="26" name="Text Placeholder 24"/>
          <p:cNvSpPr>
            <a:spLocks noGrp="1"/>
          </p:cNvSpPr>
          <p:nvPr>
            <p:ph type="body" sz="quarter" idx="35" hasCustomPrompt="1"/>
          </p:nvPr>
        </p:nvSpPr>
        <p:spPr>
          <a:xfrm>
            <a:off x="720000" y="3661200"/>
            <a:ext cx="8352000" cy="1407600"/>
          </a:xfrm>
        </p:spPr>
        <p:txBody>
          <a:bodyPr tIns="72000">
            <a:normAutofit/>
          </a:bodyPr>
          <a:lstStyle>
            <a:lvl1pPr marL="243450" marR="0" indent="-1714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en-US" sz="1100" kern="1200" dirty="0" smtClean="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1pPr>
          </a:lstStyle>
          <a:p>
            <a:pPr marL="180000" marR="0" lvl="0" indent="-1080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Click to add text</a:t>
            </a:r>
          </a:p>
        </p:txBody>
      </p:sp>
      <p:cxnSp>
        <p:nvCxnSpPr>
          <p:cNvPr id="20" name="Straight Connector 19"/>
          <p:cNvCxnSpPr/>
          <p:nvPr userDrawn="1"/>
        </p:nvCxnSpPr>
        <p:spPr>
          <a:xfrm>
            <a:off x="720000" y="1893577"/>
            <a:ext cx="835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 userDrawn="1"/>
        </p:nvCxnSpPr>
        <p:spPr>
          <a:xfrm>
            <a:off x="720000" y="3661200"/>
            <a:ext cx="835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219719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ghlight + 1row x 1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31" hasCustomPrompt="1"/>
          </p:nvPr>
        </p:nvSpPr>
        <p:spPr>
          <a:xfrm>
            <a:off x="720000" y="684000"/>
            <a:ext cx="8352000" cy="8496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800" i="1">
                <a:solidFill>
                  <a:schemeClr val="accent1">
                    <a:lumMod val="60000"/>
                    <a:lumOff val="40000"/>
                  </a:schemeClr>
                </a:solidFill>
                <a:latin typeface="Cambria" panose="02040503050406030204" pitchFamily="18" charset="0"/>
              </a:defRPr>
            </a:lvl1pPr>
            <a:lvl2pPr marL="457200" indent="0">
              <a:buFontTx/>
              <a:buNone/>
              <a:defRPr sz="1400" i="1">
                <a:solidFill>
                  <a:schemeClr val="accent1"/>
                </a:solidFill>
              </a:defRPr>
            </a:lvl2pPr>
            <a:lvl3pPr marL="914400" indent="0">
              <a:buFontTx/>
              <a:buNone/>
              <a:defRPr sz="1400" i="1">
                <a:solidFill>
                  <a:schemeClr val="accent1"/>
                </a:solidFill>
              </a:defRPr>
            </a:lvl3pPr>
            <a:lvl4pPr marL="1371600" indent="0">
              <a:buFontTx/>
              <a:buNone/>
              <a:defRPr sz="1400" i="1">
                <a:solidFill>
                  <a:schemeClr val="accent1"/>
                </a:solidFill>
              </a:defRPr>
            </a:lvl4pPr>
            <a:lvl5pPr marL="1828800" indent="0">
              <a:buFontTx/>
              <a:buNone/>
              <a:defRPr sz="1400" i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add highlight</a:t>
            </a:r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720000" y="1605600"/>
            <a:ext cx="8352000" cy="288000"/>
          </a:xfrm>
          <a:prstGeom prst="rect">
            <a:avLst/>
          </a:prstGeom>
          <a:noFill/>
          <a:effectLst/>
        </p:spPr>
        <p:txBody>
          <a:bodyPr lIns="0" rIns="0" anchor="ctr">
            <a:normAutofit/>
          </a:bodyPr>
          <a:lstStyle>
            <a:lvl1pPr marL="0" indent="0">
              <a:buNone/>
              <a:defRPr sz="1200" b="1" baseline="0">
                <a:solidFill>
                  <a:schemeClr val="accent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2pPr>
            <a:lvl3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3pPr>
            <a:lvl4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4pPr>
            <a:lvl5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5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34" hasCustomPrompt="1"/>
          </p:nvPr>
        </p:nvSpPr>
        <p:spPr>
          <a:xfrm>
            <a:off x="720000" y="1893598"/>
            <a:ext cx="8352000" cy="3186000"/>
          </a:xfrm>
        </p:spPr>
        <p:txBody>
          <a:bodyPr tIns="72000">
            <a:normAutofit/>
          </a:bodyPr>
          <a:lstStyle>
            <a:lvl1pPr marL="243450" marR="0" indent="-1714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en-US" sz="1100" kern="1200" dirty="0" smtClean="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1pPr>
          </a:lstStyle>
          <a:p>
            <a:pPr marL="180000" marR="0" lvl="0" indent="-1080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Click to add text</a:t>
            </a:r>
          </a:p>
        </p:txBody>
      </p:sp>
      <p:cxnSp>
        <p:nvCxnSpPr>
          <p:cNvPr id="20" name="Straight Connector 19"/>
          <p:cNvCxnSpPr/>
          <p:nvPr userDrawn="1"/>
        </p:nvCxnSpPr>
        <p:spPr>
          <a:xfrm>
            <a:off x="720000" y="1893577"/>
            <a:ext cx="835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819957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ghlight + 2rows x 3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31" hasCustomPrompt="1"/>
          </p:nvPr>
        </p:nvSpPr>
        <p:spPr>
          <a:xfrm>
            <a:off x="720000" y="684000"/>
            <a:ext cx="8352000" cy="8496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800" i="1">
                <a:solidFill>
                  <a:schemeClr val="accent1">
                    <a:lumMod val="60000"/>
                    <a:lumOff val="40000"/>
                  </a:schemeClr>
                </a:solidFill>
                <a:latin typeface="Cambria" panose="02040503050406030204" pitchFamily="18" charset="0"/>
              </a:defRPr>
            </a:lvl1pPr>
            <a:lvl2pPr marL="457200" indent="0">
              <a:buFontTx/>
              <a:buNone/>
              <a:defRPr sz="1400" i="1">
                <a:solidFill>
                  <a:schemeClr val="accent1"/>
                </a:solidFill>
              </a:defRPr>
            </a:lvl2pPr>
            <a:lvl3pPr marL="914400" indent="0">
              <a:buFontTx/>
              <a:buNone/>
              <a:defRPr sz="1400" i="1">
                <a:solidFill>
                  <a:schemeClr val="accent1"/>
                </a:solidFill>
              </a:defRPr>
            </a:lvl3pPr>
            <a:lvl4pPr marL="1371600" indent="0">
              <a:buFontTx/>
              <a:buNone/>
              <a:defRPr sz="1400" i="1">
                <a:solidFill>
                  <a:schemeClr val="accent1"/>
                </a:solidFill>
              </a:defRPr>
            </a:lvl4pPr>
            <a:lvl5pPr marL="1828800" indent="0">
              <a:buFontTx/>
              <a:buNone/>
              <a:defRPr sz="1400" i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add highlight</a:t>
            </a:r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720000" y="1605600"/>
            <a:ext cx="2664000" cy="288000"/>
          </a:xfrm>
          <a:prstGeom prst="rect">
            <a:avLst/>
          </a:prstGeom>
          <a:noFill/>
          <a:effectLst/>
        </p:spPr>
        <p:txBody>
          <a:bodyPr lIns="0" rIns="0" anchor="ctr">
            <a:normAutofit/>
          </a:bodyPr>
          <a:lstStyle>
            <a:lvl1pPr marL="0" indent="0">
              <a:buNone/>
              <a:defRPr sz="1200" b="1" baseline="0">
                <a:solidFill>
                  <a:schemeClr val="accent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2pPr>
            <a:lvl3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3pPr>
            <a:lvl4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4pPr>
            <a:lvl5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5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 hasCustomPrompt="1"/>
          </p:nvPr>
        </p:nvSpPr>
        <p:spPr>
          <a:xfrm>
            <a:off x="718654" y="3373200"/>
            <a:ext cx="2664000" cy="288000"/>
          </a:xfrm>
          <a:prstGeom prst="rect">
            <a:avLst/>
          </a:prstGeom>
          <a:noFill/>
          <a:effectLst/>
        </p:spPr>
        <p:txBody>
          <a:bodyPr lIns="0" rIns="0" anchor="ctr">
            <a:normAutofit/>
          </a:bodyPr>
          <a:lstStyle>
            <a:lvl1pPr marL="0" indent="0">
              <a:buNone/>
              <a:defRPr sz="1200" b="1" baseline="0">
                <a:solidFill>
                  <a:schemeClr val="accent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2pPr>
            <a:lvl3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3pPr>
            <a:lvl4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4pPr>
            <a:lvl5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5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34" hasCustomPrompt="1"/>
          </p:nvPr>
        </p:nvSpPr>
        <p:spPr>
          <a:xfrm>
            <a:off x="720000" y="1893600"/>
            <a:ext cx="2664000" cy="1407600"/>
          </a:xfrm>
        </p:spPr>
        <p:txBody>
          <a:bodyPr tIns="72000">
            <a:normAutofit/>
          </a:bodyPr>
          <a:lstStyle>
            <a:lvl1pPr marL="243450" marR="0" indent="-1714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en-US" sz="1100" kern="1200" dirty="0" smtClean="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1pPr>
          </a:lstStyle>
          <a:p>
            <a:pPr marL="180000" marR="0" lvl="0" indent="-1080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Click to add text</a:t>
            </a:r>
          </a:p>
        </p:txBody>
      </p:sp>
      <p:sp>
        <p:nvSpPr>
          <p:cNvPr id="26" name="Text Placeholder 24"/>
          <p:cNvSpPr>
            <a:spLocks noGrp="1"/>
          </p:cNvSpPr>
          <p:nvPr>
            <p:ph type="body" sz="quarter" idx="35" hasCustomPrompt="1"/>
          </p:nvPr>
        </p:nvSpPr>
        <p:spPr>
          <a:xfrm>
            <a:off x="720000" y="3661200"/>
            <a:ext cx="2664000" cy="1407600"/>
          </a:xfrm>
        </p:spPr>
        <p:txBody>
          <a:bodyPr tIns="72000">
            <a:normAutofit/>
          </a:bodyPr>
          <a:lstStyle>
            <a:lvl1pPr marL="243450" marR="0" indent="-1714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en-US" sz="1100" kern="1200" dirty="0" smtClean="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1pPr>
          </a:lstStyle>
          <a:p>
            <a:pPr marL="180000" marR="0" lvl="0" indent="-1080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Click to add text</a:t>
            </a:r>
          </a:p>
        </p:txBody>
      </p:sp>
      <p:cxnSp>
        <p:nvCxnSpPr>
          <p:cNvPr id="20" name="Straight Connector 19"/>
          <p:cNvCxnSpPr/>
          <p:nvPr userDrawn="1"/>
        </p:nvCxnSpPr>
        <p:spPr>
          <a:xfrm>
            <a:off x="720000" y="1893577"/>
            <a:ext cx="266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 userDrawn="1"/>
        </p:nvCxnSpPr>
        <p:spPr>
          <a:xfrm>
            <a:off x="720000" y="3661200"/>
            <a:ext cx="266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 Placeholder 5"/>
          <p:cNvSpPr>
            <a:spLocks noGrp="1"/>
          </p:cNvSpPr>
          <p:nvPr>
            <p:ph type="body" sz="quarter" idx="36" hasCustomPrompt="1"/>
          </p:nvPr>
        </p:nvSpPr>
        <p:spPr>
          <a:xfrm>
            <a:off x="3563625" y="1605600"/>
            <a:ext cx="2664000" cy="288000"/>
          </a:xfrm>
          <a:prstGeom prst="rect">
            <a:avLst/>
          </a:prstGeom>
          <a:noFill/>
          <a:effectLst/>
        </p:spPr>
        <p:txBody>
          <a:bodyPr lIns="0" rIns="0" anchor="ctr">
            <a:normAutofit/>
          </a:bodyPr>
          <a:lstStyle>
            <a:lvl1pPr marL="0" indent="0">
              <a:buNone/>
              <a:defRPr sz="1200" b="1" baseline="0">
                <a:solidFill>
                  <a:schemeClr val="accent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2pPr>
            <a:lvl3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3pPr>
            <a:lvl4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4pPr>
            <a:lvl5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5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37" hasCustomPrompt="1"/>
          </p:nvPr>
        </p:nvSpPr>
        <p:spPr>
          <a:xfrm>
            <a:off x="3562279" y="3373200"/>
            <a:ext cx="2664000" cy="288000"/>
          </a:xfrm>
          <a:prstGeom prst="rect">
            <a:avLst/>
          </a:prstGeom>
          <a:noFill/>
          <a:effectLst/>
        </p:spPr>
        <p:txBody>
          <a:bodyPr lIns="0" rIns="0" anchor="ctr">
            <a:normAutofit/>
          </a:bodyPr>
          <a:lstStyle>
            <a:lvl1pPr marL="0" indent="0">
              <a:buNone/>
              <a:defRPr sz="1200" b="1" baseline="0">
                <a:solidFill>
                  <a:schemeClr val="accent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2pPr>
            <a:lvl3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3pPr>
            <a:lvl4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4pPr>
            <a:lvl5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5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9" name="Text Placeholder 24"/>
          <p:cNvSpPr>
            <a:spLocks noGrp="1"/>
          </p:cNvSpPr>
          <p:nvPr>
            <p:ph type="body" sz="quarter" idx="38" hasCustomPrompt="1"/>
          </p:nvPr>
        </p:nvSpPr>
        <p:spPr>
          <a:xfrm>
            <a:off x="3563625" y="1893600"/>
            <a:ext cx="2664000" cy="1407600"/>
          </a:xfrm>
        </p:spPr>
        <p:txBody>
          <a:bodyPr tIns="72000">
            <a:normAutofit/>
          </a:bodyPr>
          <a:lstStyle>
            <a:lvl1pPr marL="243450" marR="0" indent="-1714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en-US" sz="1100" kern="1200" dirty="0" smtClean="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1pPr>
          </a:lstStyle>
          <a:p>
            <a:pPr marL="180000" marR="0" lvl="0" indent="-1080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Click to add text</a:t>
            </a:r>
          </a:p>
        </p:txBody>
      </p:sp>
      <p:sp>
        <p:nvSpPr>
          <p:cNvPr id="30" name="Text Placeholder 24"/>
          <p:cNvSpPr>
            <a:spLocks noGrp="1"/>
          </p:cNvSpPr>
          <p:nvPr>
            <p:ph type="body" sz="quarter" idx="39" hasCustomPrompt="1"/>
          </p:nvPr>
        </p:nvSpPr>
        <p:spPr>
          <a:xfrm>
            <a:off x="3563625" y="3661200"/>
            <a:ext cx="2664000" cy="1407600"/>
          </a:xfrm>
        </p:spPr>
        <p:txBody>
          <a:bodyPr tIns="72000">
            <a:normAutofit/>
          </a:bodyPr>
          <a:lstStyle>
            <a:lvl1pPr marL="243450" marR="0" indent="-1714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en-US" sz="1100" kern="1200" dirty="0" smtClean="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1pPr>
          </a:lstStyle>
          <a:p>
            <a:pPr marL="180000" marR="0" lvl="0" indent="-1080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Click to add text</a:t>
            </a:r>
          </a:p>
        </p:txBody>
      </p:sp>
      <p:cxnSp>
        <p:nvCxnSpPr>
          <p:cNvPr id="31" name="Straight Connector 30"/>
          <p:cNvCxnSpPr/>
          <p:nvPr userDrawn="1"/>
        </p:nvCxnSpPr>
        <p:spPr>
          <a:xfrm>
            <a:off x="3563625" y="1893577"/>
            <a:ext cx="266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 userDrawn="1"/>
        </p:nvCxnSpPr>
        <p:spPr>
          <a:xfrm>
            <a:off x="3563625" y="3661200"/>
            <a:ext cx="266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 Placeholder 5"/>
          <p:cNvSpPr>
            <a:spLocks noGrp="1"/>
          </p:cNvSpPr>
          <p:nvPr>
            <p:ph type="body" sz="quarter" idx="40" hasCustomPrompt="1"/>
          </p:nvPr>
        </p:nvSpPr>
        <p:spPr>
          <a:xfrm>
            <a:off x="6407250" y="1605600"/>
            <a:ext cx="2664000" cy="288000"/>
          </a:xfrm>
          <a:prstGeom prst="rect">
            <a:avLst/>
          </a:prstGeom>
          <a:noFill/>
          <a:effectLst/>
        </p:spPr>
        <p:txBody>
          <a:bodyPr lIns="0" rIns="0" anchor="ctr">
            <a:normAutofit/>
          </a:bodyPr>
          <a:lstStyle>
            <a:lvl1pPr marL="0" indent="0">
              <a:buNone/>
              <a:defRPr sz="1200" b="1" baseline="0">
                <a:solidFill>
                  <a:schemeClr val="accent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2pPr>
            <a:lvl3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3pPr>
            <a:lvl4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4pPr>
            <a:lvl5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5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41" hasCustomPrompt="1"/>
          </p:nvPr>
        </p:nvSpPr>
        <p:spPr>
          <a:xfrm>
            <a:off x="6405904" y="3373200"/>
            <a:ext cx="2664000" cy="288000"/>
          </a:xfrm>
          <a:prstGeom prst="rect">
            <a:avLst/>
          </a:prstGeom>
          <a:noFill/>
          <a:effectLst/>
        </p:spPr>
        <p:txBody>
          <a:bodyPr lIns="0" rIns="0" anchor="ctr">
            <a:normAutofit/>
          </a:bodyPr>
          <a:lstStyle>
            <a:lvl1pPr marL="0" indent="0">
              <a:buNone/>
              <a:defRPr sz="1200" b="1" baseline="0">
                <a:solidFill>
                  <a:schemeClr val="accent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2pPr>
            <a:lvl3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3pPr>
            <a:lvl4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4pPr>
            <a:lvl5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5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5" name="Text Placeholder 24"/>
          <p:cNvSpPr>
            <a:spLocks noGrp="1"/>
          </p:cNvSpPr>
          <p:nvPr>
            <p:ph type="body" sz="quarter" idx="42" hasCustomPrompt="1"/>
          </p:nvPr>
        </p:nvSpPr>
        <p:spPr>
          <a:xfrm>
            <a:off x="6407250" y="1893600"/>
            <a:ext cx="2664000" cy="1407600"/>
          </a:xfrm>
        </p:spPr>
        <p:txBody>
          <a:bodyPr tIns="72000">
            <a:normAutofit/>
          </a:bodyPr>
          <a:lstStyle>
            <a:lvl1pPr marL="243450" marR="0" indent="-1714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en-US" sz="1100" kern="1200" dirty="0" smtClean="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1pPr>
          </a:lstStyle>
          <a:p>
            <a:pPr marL="180000" marR="0" lvl="0" indent="-1080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Click to add text</a:t>
            </a:r>
          </a:p>
        </p:txBody>
      </p:sp>
      <p:sp>
        <p:nvSpPr>
          <p:cNvPr id="36" name="Text Placeholder 24"/>
          <p:cNvSpPr>
            <a:spLocks noGrp="1"/>
          </p:cNvSpPr>
          <p:nvPr>
            <p:ph type="body" sz="quarter" idx="43" hasCustomPrompt="1"/>
          </p:nvPr>
        </p:nvSpPr>
        <p:spPr>
          <a:xfrm>
            <a:off x="6407250" y="3661200"/>
            <a:ext cx="2664000" cy="1407600"/>
          </a:xfrm>
        </p:spPr>
        <p:txBody>
          <a:bodyPr tIns="72000">
            <a:normAutofit/>
          </a:bodyPr>
          <a:lstStyle>
            <a:lvl1pPr marL="243450" marR="0" indent="-1714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en-US" sz="1100" kern="1200" dirty="0" smtClean="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1pPr>
          </a:lstStyle>
          <a:p>
            <a:pPr marL="180000" marR="0" lvl="0" indent="-1080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Click to add text</a:t>
            </a:r>
          </a:p>
        </p:txBody>
      </p:sp>
      <p:cxnSp>
        <p:nvCxnSpPr>
          <p:cNvPr id="37" name="Straight Connector 36"/>
          <p:cNvCxnSpPr/>
          <p:nvPr userDrawn="1"/>
        </p:nvCxnSpPr>
        <p:spPr>
          <a:xfrm>
            <a:off x="6407250" y="1893577"/>
            <a:ext cx="266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 userDrawn="1"/>
        </p:nvCxnSpPr>
        <p:spPr>
          <a:xfrm>
            <a:off x="6407250" y="3661200"/>
            <a:ext cx="266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16891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ghlight + 1row x 3columns + 1row illustr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31" hasCustomPrompt="1"/>
          </p:nvPr>
        </p:nvSpPr>
        <p:spPr>
          <a:xfrm>
            <a:off x="720000" y="684000"/>
            <a:ext cx="8352000" cy="8496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800" i="1">
                <a:solidFill>
                  <a:schemeClr val="accent1">
                    <a:lumMod val="60000"/>
                    <a:lumOff val="40000"/>
                  </a:schemeClr>
                </a:solidFill>
                <a:latin typeface="Cambria" panose="02040503050406030204" pitchFamily="18" charset="0"/>
              </a:defRPr>
            </a:lvl1pPr>
            <a:lvl2pPr marL="457200" indent="0">
              <a:buFontTx/>
              <a:buNone/>
              <a:defRPr sz="1400" i="1">
                <a:solidFill>
                  <a:schemeClr val="accent1"/>
                </a:solidFill>
              </a:defRPr>
            </a:lvl2pPr>
            <a:lvl3pPr marL="914400" indent="0">
              <a:buFontTx/>
              <a:buNone/>
              <a:defRPr sz="1400" i="1">
                <a:solidFill>
                  <a:schemeClr val="accent1"/>
                </a:solidFill>
              </a:defRPr>
            </a:lvl3pPr>
            <a:lvl4pPr marL="1371600" indent="0">
              <a:buFontTx/>
              <a:buNone/>
              <a:defRPr sz="1400" i="1">
                <a:solidFill>
                  <a:schemeClr val="accent1"/>
                </a:solidFill>
              </a:defRPr>
            </a:lvl4pPr>
            <a:lvl5pPr marL="1828800" indent="0">
              <a:buFontTx/>
              <a:buNone/>
              <a:defRPr sz="1400" i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add highlight</a:t>
            </a:r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720000" y="1605600"/>
            <a:ext cx="2664000" cy="288000"/>
          </a:xfrm>
          <a:prstGeom prst="rect">
            <a:avLst/>
          </a:prstGeom>
          <a:noFill/>
          <a:effectLst/>
        </p:spPr>
        <p:txBody>
          <a:bodyPr lIns="0" rIns="0" anchor="ctr">
            <a:normAutofit/>
          </a:bodyPr>
          <a:lstStyle>
            <a:lvl1pPr marL="0" indent="0">
              <a:buNone/>
              <a:defRPr sz="1200" b="1" baseline="0">
                <a:solidFill>
                  <a:schemeClr val="accent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2pPr>
            <a:lvl3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3pPr>
            <a:lvl4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4pPr>
            <a:lvl5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5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34" hasCustomPrompt="1"/>
          </p:nvPr>
        </p:nvSpPr>
        <p:spPr>
          <a:xfrm>
            <a:off x="720000" y="1893600"/>
            <a:ext cx="2664000" cy="1407600"/>
          </a:xfrm>
        </p:spPr>
        <p:txBody>
          <a:bodyPr tIns="72000">
            <a:normAutofit/>
          </a:bodyPr>
          <a:lstStyle>
            <a:lvl1pPr marL="243450" marR="0" indent="-1714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en-US" sz="1100" kern="1200" dirty="0" smtClean="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1pPr>
          </a:lstStyle>
          <a:p>
            <a:pPr marL="180000" marR="0" lvl="0" indent="-1080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Click to add text</a:t>
            </a:r>
          </a:p>
        </p:txBody>
      </p:sp>
      <p:cxnSp>
        <p:nvCxnSpPr>
          <p:cNvPr id="20" name="Straight Connector 19"/>
          <p:cNvCxnSpPr/>
          <p:nvPr userDrawn="1"/>
        </p:nvCxnSpPr>
        <p:spPr>
          <a:xfrm>
            <a:off x="720000" y="1893577"/>
            <a:ext cx="266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 Placeholder 5"/>
          <p:cNvSpPr>
            <a:spLocks noGrp="1"/>
          </p:cNvSpPr>
          <p:nvPr>
            <p:ph type="body" sz="quarter" idx="36" hasCustomPrompt="1"/>
          </p:nvPr>
        </p:nvSpPr>
        <p:spPr>
          <a:xfrm>
            <a:off x="3565777" y="1605600"/>
            <a:ext cx="2664000" cy="288000"/>
          </a:xfrm>
          <a:prstGeom prst="rect">
            <a:avLst/>
          </a:prstGeom>
          <a:noFill/>
          <a:effectLst/>
        </p:spPr>
        <p:txBody>
          <a:bodyPr lIns="0" rIns="0" anchor="ctr">
            <a:normAutofit/>
          </a:bodyPr>
          <a:lstStyle>
            <a:lvl1pPr marL="0" indent="0">
              <a:buNone/>
              <a:defRPr sz="1200" b="1" baseline="0">
                <a:solidFill>
                  <a:schemeClr val="accent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2pPr>
            <a:lvl3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3pPr>
            <a:lvl4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4pPr>
            <a:lvl5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5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9" name="Text Placeholder 24"/>
          <p:cNvSpPr>
            <a:spLocks noGrp="1"/>
          </p:cNvSpPr>
          <p:nvPr>
            <p:ph type="body" sz="quarter" idx="38" hasCustomPrompt="1"/>
          </p:nvPr>
        </p:nvSpPr>
        <p:spPr>
          <a:xfrm>
            <a:off x="3565777" y="1893600"/>
            <a:ext cx="2664000" cy="1407600"/>
          </a:xfrm>
        </p:spPr>
        <p:txBody>
          <a:bodyPr tIns="72000">
            <a:normAutofit/>
          </a:bodyPr>
          <a:lstStyle>
            <a:lvl1pPr marL="243450" marR="0" indent="-1714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en-US" sz="1100" kern="1200" dirty="0" smtClean="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1pPr>
          </a:lstStyle>
          <a:p>
            <a:pPr marL="180000" marR="0" lvl="0" indent="-1080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Click to add text</a:t>
            </a:r>
          </a:p>
        </p:txBody>
      </p:sp>
      <p:cxnSp>
        <p:nvCxnSpPr>
          <p:cNvPr id="31" name="Straight Connector 30"/>
          <p:cNvCxnSpPr/>
          <p:nvPr userDrawn="1"/>
        </p:nvCxnSpPr>
        <p:spPr>
          <a:xfrm>
            <a:off x="3565777" y="1893577"/>
            <a:ext cx="266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 Placeholder 5"/>
          <p:cNvSpPr>
            <a:spLocks noGrp="1"/>
          </p:cNvSpPr>
          <p:nvPr>
            <p:ph type="body" sz="quarter" idx="40" hasCustomPrompt="1"/>
          </p:nvPr>
        </p:nvSpPr>
        <p:spPr>
          <a:xfrm>
            <a:off x="6412261" y="1605600"/>
            <a:ext cx="2664000" cy="288000"/>
          </a:xfrm>
          <a:prstGeom prst="rect">
            <a:avLst/>
          </a:prstGeom>
          <a:noFill/>
          <a:effectLst/>
        </p:spPr>
        <p:txBody>
          <a:bodyPr lIns="0" rIns="0" anchor="ctr">
            <a:normAutofit/>
          </a:bodyPr>
          <a:lstStyle>
            <a:lvl1pPr marL="0" indent="0">
              <a:buNone/>
              <a:defRPr sz="1200" b="1" baseline="0">
                <a:solidFill>
                  <a:schemeClr val="accent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2pPr>
            <a:lvl3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3pPr>
            <a:lvl4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4pPr>
            <a:lvl5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5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5" name="Text Placeholder 24"/>
          <p:cNvSpPr>
            <a:spLocks noGrp="1"/>
          </p:cNvSpPr>
          <p:nvPr>
            <p:ph type="body" sz="quarter" idx="42" hasCustomPrompt="1"/>
          </p:nvPr>
        </p:nvSpPr>
        <p:spPr>
          <a:xfrm>
            <a:off x="6412261" y="1893600"/>
            <a:ext cx="2664000" cy="1407600"/>
          </a:xfrm>
        </p:spPr>
        <p:txBody>
          <a:bodyPr tIns="72000">
            <a:normAutofit/>
          </a:bodyPr>
          <a:lstStyle>
            <a:lvl1pPr marL="243450" marR="0" indent="-1714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en-US" sz="1100" kern="1200" dirty="0" smtClean="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1pPr>
          </a:lstStyle>
          <a:p>
            <a:pPr marL="180000" marR="0" lvl="0" indent="-1080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Click to add text</a:t>
            </a:r>
          </a:p>
        </p:txBody>
      </p:sp>
      <p:cxnSp>
        <p:nvCxnSpPr>
          <p:cNvPr id="37" name="Straight Connector 36"/>
          <p:cNvCxnSpPr/>
          <p:nvPr userDrawn="1"/>
        </p:nvCxnSpPr>
        <p:spPr>
          <a:xfrm>
            <a:off x="6412261" y="1893577"/>
            <a:ext cx="266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446200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ghlight + 1row x 3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31" hasCustomPrompt="1"/>
          </p:nvPr>
        </p:nvSpPr>
        <p:spPr>
          <a:xfrm>
            <a:off x="720000" y="684000"/>
            <a:ext cx="8352000" cy="8496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800" i="1">
                <a:solidFill>
                  <a:schemeClr val="accent1">
                    <a:lumMod val="60000"/>
                    <a:lumOff val="40000"/>
                  </a:schemeClr>
                </a:solidFill>
                <a:latin typeface="Cambria" panose="02040503050406030204" pitchFamily="18" charset="0"/>
              </a:defRPr>
            </a:lvl1pPr>
            <a:lvl2pPr marL="457200" indent="0">
              <a:buFontTx/>
              <a:buNone/>
              <a:defRPr sz="1400" i="1">
                <a:solidFill>
                  <a:schemeClr val="accent1"/>
                </a:solidFill>
              </a:defRPr>
            </a:lvl2pPr>
            <a:lvl3pPr marL="914400" indent="0">
              <a:buFontTx/>
              <a:buNone/>
              <a:defRPr sz="1400" i="1">
                <a:solidFill>
                  <a:schemeClr val="accent1"/>
                </a:solidFill>
              </a:defRPr>
            </a:lvl3pPr>
            <a:lvl4pPr marL="1371600" indent="0">
              <a:buFontTx/>
              <a:buNone/>
              <a:defRPr sz="1400" i="1">
                <a:solidFill>
                  <a:schemeClr val="accent1"/>
                </a:solidFill>
              </a:defRPr>
            </a:lvl4pPr>
            <a:lvl5pPr marL="1828800" indent="0">
              <a:buFontTx/>
              <a:buNone/>
              <a:defRPr sz="1400" i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add highlight</a:t>
            </a:r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720000" y="1605600"/>
            <a:ext cx="2664000" cy="288000"/>
          </a:xfrm>
          <a:prstGeom prst="rect">
            <a:avLst/>
          </a:prstGeom>
          <a:noFill/>
          <a:effectLst/>
        </p:spPr>
        <p:txBody>
          <a:bodyPr lIns="0" rIns="0" anchor="ctr">
            <a:normAutofit/>
          </a:bodyPr>
          <a:lstStyle>
            <a:lvl1pPr marL="0" indent="0">
              <a:buNone/>
              <a:defRPr sz="1200" b="1" baseline="0">
                <a:solidFill>
                  <a:schemeClr val="accent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2pPr>
            <a:lvl3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3pPr>
            <a:lvl4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4pPr>
            <a:lvl5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5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34" hasCustomPrompt="1"/>
          </p:nvPr>
        </p:nvSpPr>
        <p:spPr>
          <a:xfrm>
            <a:off x="720000" y="1893598"/>
            <a:ext cx="2664000" cy="3186000"/>
          </a:xfrm>
        </p:spPr>
        <p:txBody>
          <a:bodyPr tIns="72000">
            <a:normAutofit/>
          </a:bodyPr>
          <a:lstStyle>
            <a:lvl1pPr marL="243450" indent="-171450">
              <a:defRPr lang="en-US" sz="1100" kern="1200" dirty="0" smtClean="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1pPr>
          </a:lstStyle>
          <a:p>
            <a:pPr marL="180000" marR="0" lvl="0" indent="-1080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Click to add text</a:t>
            </a:r>
          </a:p>
        </p:txBody>
      </p:sp>
      <p:cxnSp>
        <p:nvCxnSpPr>
          <p:cNvPr id="20" name="Straight Connector 19"/>
          <p:cNvCxnSpPr/>
          <p:nvPr userDrawn="1"/>
        </p:nvCxnSpPr>
        <p:spPr>
          <a:xfrm>
            <a:off x="720000" y="1893577"/>
            <a:ext cx="266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 Placeholder 5"/>
          <p:cNvSpPr>
            <a:spLocks noGrp="1"/>
          </p:cNvSpPr>
          <p:nvPr>
            <p:ph type="body" sz="quarter" idx="36" hasCustomPrompt="1"/>
          </p:nvPr>
        </p:nvSpPr>
        <p:spPr>
          <a:xfrm>
            <a:off x="3563625" y="1605600"/>
            <a:ext cx="2664000" cy="288000"/>
          </a:xfrm>
          <a:prstGeom prst="rect">
            <a:avLst/>
          </a:prstGeom>
          <a:noFill/>
          <a:effectLst/>
        </p:spPr>
        <p:txBody>
          <a:bodyPr lIns="0" rIns="0" anchor="ctr">
            <a:normAutofit/>
          </a:bodyPr>
          <a:lstStyle>
            <a:lvl1pPr marL="0" indent="0">
              <a:buNone/>
              <a:defRPr sz="1200" b="1" baseline="0">
                <a:solidFill>
                  <a:schemeClr val="accent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2pPr>
            <a:lvl3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3pPr>
            <a:lvl4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4pPr>
            <a:lvl5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5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9" name="Text Placeholder 24"/>
          <p:cNvSpPr>
            <a:spLocks noGrp="1"/>
          </p:cNvSpPr>
          <p:nvPr>
            <p:ph type="body" sz="quarter" idx="38" hasCustomPrompt="1"/>
          </p:nvPr>
        </p:nvSpPr>
        <p:spPr>
          <a:xfrm>
            <a:off x="3563625" y="1893598"/>
            <a:ext cx="2664000" cy="3186000"/>
          </a:xfrm>
        </p:spPr>
        <p:txBody>
          <a:bodyPr tIns="72000">
            <a:normAutofit/>
          </a:bodyPr>
          <a:lstStyle>
            <a:lvl1pPr marL="243450" marR="0" indent="-1714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en-US" sz="1100" kern="1200" dirty="0" smtClean="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1pPr>
          </a:lstStyle>
          <a:p>
            <a:pPr marL="180000" marR="0" lvl="0" indent="-1080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Click to add text</a:t>
            </a:r>
          </a:p>
        </p:txBody>
      </p:sp>
      <p:cxnSp>
        <p:nvCxnSpPr>
          <p:cNvPr id="31" name="Straight Connector 30"/>
          <p:cNvCxnSpPr/>
          <p:nvPr userDrawn="1"/>
        </p:nvCxnSpPr>
        <p:spPr>
          <a:xfrm>
            <a:off x="3563625" y="1893577"/>
            <a:ext cx="266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 Placeholder 5"/>
          <p:cNvSpPr>
            <a:spLocks noGrp="1"/>
          </p:cNvSpPr>
          <p:nvPr>
            <p:ph type="body" sz="quarter" idx="40" hasCustomPrompt="1"/>
          </p:nvPr>
        </p:nvSpPr>
        <p:spPr>
          <a:xfrm>
            <a:off x="6407250" y="1605600"/>
            <a:ext cx="2664000" cy="288000"/>
          </a:xfrm>
          <a:prstGeom prst="rect">
            <a:avLst/>
          </a:prstGeom>
          <a:noFill/>
          <a:effectLst/>
        </p:spPr>
        <p:txBody>
          <a:bodyPr lIns="0" rIns="0" anchor="ctr">
            <a:normAutofit/>
          </a:bodyPr>
          <a:lstStyle>
            <a:lvl1pPr marL="0" indent="0">
              <a:buNone/>
              <a:defRPr sz="1200" b="1" baseline="0">
                <a:solidFill>
                  <a:schemeClr val="accent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2pPr>
            <a:lvl3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3pPr>
            <a:lvl4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4pPr>
            <a:lvl5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5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5" name="Text Placeholder 24"/>
          <p:cNvSpPr>
            <a:spLocks noGrp="1"/>
          </p:cNvSpPr>
          <p:nvPr>
            <p:ph type="body" sz="quarter" idx="42" hasCustomPrompt="1"/>
          </p:nvPr>
        </p:nvSpPr>
        <p:spPr>
          <a:xfrm>
            <a:off x="6407250" y="1893598"/>
            <a:ext cx="2664000" cy="3186000"/>
          </a:xfrm>
        </p:spPr>
        <p:txBody>
          <a:bodyPr tIns="72000">
            <a:normAutofit/>
          </a:bodyPr>
          <a:lstStyle>
            <a:lvl1pPr marL="243450" marR="0" indent="-1714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en-US" sz="1100" kern="1200" dirty="0" smtClean="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1pPr>
          </a:lstStyle>
          <a:p>
            <a:pPr marL="180000" marR="0" lvl="0" indent="-1080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Click to add text</a:t>
            </a:r>
          </a:p>
        </p:txBody>
      </p:sp>
      <p:cxnSp>
        <p:nvCxnSpPr>
          <p:cNvPr id="37" name="Straight Connector 36"/>
          <p:cNvCxnSpPr/>
          <p:nvPr userDrawn="1"/>
        </p:nvCxnSpPr>
        <p:spPr>
          <a:xfrm>
            <a:off x="6407250" y="1893577"/>
            <a:ext cx="266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2971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ub-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>
          <a:xfrm>
            <a:off x="0" y="4532400"/>
            <a:ext cx="1800000" cy="54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Helvetica" panose="020B0604020202020204" pitchFamily="34" charset="0"/>
              <a:ea typeface="+mn-ea"/>
              <a:cs typeface="Helvetica" panose="020B0604020202020204" pitchFamily="34" charset="0"/>
            </a:endParaRPr>
          </a:p>
        </p:txBody>
      </p:sp>
      <p:sp>
        <p:nvSpPr>
          <p:cNvPr id="3" name="Rectangle 2"/>
          <p:cNvSpPr/>
          <p:nvPr userDrawn="1"/>
        </p:nvSpPr>
        <p:spPr>
          <a:xfrm>
            <a:off x="0" y="-284"/>
            <a:ext cx="1800000" cy="4460684"/>
          </a:xfrm>
          <a:prstGeom prst="rect">
            <a:avLst/>
          </a:prstGeom>
          <a:gradFill flip="none" rotWithShape="1">
            <a:gsLst>
              <a:gs pos="100000">
                <a:srgbClr val="8E8E8E"/>
              </a:gs>
              <a:gs pos="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80000" rtlCol="0" anchor="b"/>
          <a:lstStyle/>
          <a:p>
            <a:pPr lvl="0"/>
            <a:endParaRPr lang="en-US" sz="4000" b="1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872000" y="4537684"/>
            <a:ext cx="7272000" cy="534716"/>
          </a:xfrm>
          <a:prstGeom prst="rect">
            <a:avLst/>
          </a:prstGeom>
          <a:solidFill>
            <a:schemeClr val="accent3"/>
          </a:solidFill>
        </p:spPr>
        <p:txBody>
          <a:bodyPr lIns="72000" tIns="72000" rIns="72000" bIns="7200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chapter title</a:t>
            </a:r>
          </a:p>
        </p:txBody>
      </p:sp>
      <p:pic>
        <p:nvPicPr>
          <p:cNvPr id="7" name="Picture 2" descr="W:\web site\Design\VCLS logo SCREEN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806" y="4537684"/>
            <a:ext cx="1056458" cy="534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1" r="1"/>
          <a:stretch/>
        </p:blipFill>
        <p:spPr>
          <a:xfrm>
            <a:off x="383381" y="4552926"/>
            <a:ext cx="1056023" cy="514658"/>
          </a:xfrm>
          <a:prstGeom prst="rect">
            <a:avLst/>
          </a:prstGeom>
        </p:spPr>
      </p:pic>
      <p:sp>
        <p:nvSpPr>
          <p:cNvPr id="8" name="Text Placeholder 5"/>
          <p:cNvSpPr txBox="1">
            <a:spLocks/>
          </p:cNvSpPr>
          <p:nvPr userDrawn="1"/>
        </p:nvSpPr>
        <p:spPr>
          <a:xfrm>
            <a:off x="-1440000" y="3045600"/>
            <a:ext cx="72000" cy="540000"/>
          </a:xfrm>
          <a:prstGeom prst="rect">
            <a:avLst/>
          </a:prstGeom>
          <a:solidFill>
            <a:srgbClr val="2CEB89">
              <a:alpha val="20000"/>
            </a:srgbClr>
          </a:solidFill>
          <a:ln w="3175" cap="flat" cmpd="sng" algn="ctr">
            <a:solidFill>
              <a:schemeClr val="tx1"/>
            </a:solidFill>
            <a:prstDash val="solid"/>
          </a:ln>
          <a:effectLst/>
        </p:spPr>
        <p:txBody>
          <a:bodyPr lIns="71992" tIns="71992" rIns="71992" bIns="71992" rtlCol="0" anchor="ctr"/>
          <a:lstStyle>
            <a:lvl1pPr marL="342900" indent="-34290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0" lang="en-US" sz="1400" b="1" i="0" u="none" strike="noStrike" kern="0" cap="none" spc="0" normalizeH="0" baseline="0" smtClean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1pPr>
            <a:lvl2pPr marL="571500" indent="-1143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US" sz="1800" kern="1200" smtClean="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2pPr>
            <a:lvl3pPr marL="1028700" indent="-114300" algn="l" defTabSz="914400" rtl="0" eaLnBrk="1" latinLnBrk="0" hangingPunct="1">
              <a:spcBef>
                <a:spcPct val="20000"/>
              </a:spcBef>
              <a:buSzPct val="80000"/>
              <a:buFont typeface="Calibri" pitchFamily="34" charset="0"/>
              <a:buChar char="ο"/>
              <a:defRPr lang="en-US" sz="1200" kern="1200" smtClean="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3pPr>
            <a:lvl4pPr marL="1485900" indent="-114300" algn="l" defTabSz="914400" rtl="0" eaLnBrk="1" latinLnBrk="0" hangingPunct="1">
              <a:spcBef>
                <a:spcPct val="20000"/>
              </a:spcBef>
              <a:buFont typeface="Arial" pitchFamily="34" charset="0"/>
              <a:buChar char="-"/>
              <a:defRPr lang="en-US" sz="1800" kern="1200" smtClean="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4pPr>
            <a:lvl5pPr marL="1943100" indent="-114300" algn="l" defTabSz="914400" rtl="0" eaLnBrk="1" latinLnBrk="0" hangingPunct="1">
              <a:spcBef>
                <a:spcPct val="20000"/>
              </a:spcBef>
              <a:buSzPct val="80000"/>
              <a:buFont typeface="Wingdings" pitchFamily="2" charset="2"/>
              <a:buChar char="§"/>
              <a:defRPr lang="en-US" sz="18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5pPr>
            <a:lvl6pPr marL="0" indent="0" algn="l" defTabSz="914400" rtl="0" eaLnBrk="1" latinLnBrk="0" hangingPunct="1">
              <a:spcBef>
                <a:spcPts val="0"/>
              </a:spcBef>
              <a:spcAft>
                <a:spcPts val="300"/>
              </a:spcAft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-108000" algn="l" defTabSz="914400" rtl="0" eaLnBrk="1" latinLnBrk="0" hangingPunct="1">
              <a:spcBef>
                <a:spcPts val="0"/>
              </a:spcBef>
              <a:buFont typeface="Calibri" pitchFamily="34" charset="0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</a:pPr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-1152000" y="684000"/>
            <a:ext cx="72000" cy="360000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spcCol="0"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-1152000" y="1044000"/>
            <a:ext cx="72000" cy="1054800"/>
          </a:xfrm>
          <a:prstGeom prst="rect">
            <a:avLst/>
          </a:prstGeom>
          <a:noFill/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spcCol="0"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-1152000" y="2170800"/>
            <a:ext cx="72000" cy="360000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spcCol="0"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-1152000" y="2530800"/>
            <a:ext cx="72000" cy="1054800"/>
          </a:xfrm>
          <a:prstGeom prst="rect">
            <a:avLst/>
          </a:prstGeom>
          <a:noFill/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spcCol="0"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-1152000" y="3657601"/>
            <a:ext cx="72000" cy="360000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spcCol="0"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-1152000" y="4017601"/>
            <a:ext cx="72000" cy="1054800"/>
          </a:xfrm>
          <a:prstGeom prst="rect">
            <a:avLst/>
          </a:prstGeom>
          <a:noFill/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spcCol="0"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 userDrawn="1"/>
        </p:nvSpPr>
        <p:spPr>
          <a:xfrm>
            <a:off x="-1296000" y="684000"/>
            <a:ext cx="72000" cy="360000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spcCol="0"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-1296000" y="1044000"/>
            <a:ext cx="72000" cy="1054800"/>
          </a:xfrm>
          <a:prstGeom prst="rect">
            <a:avLst/>
          </a:prstGeom>
          <a:noFill/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spcCol="0"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 userDrawn="1"/>
        </p:nvSpPr>
        <p:spPr>
          <a:xfrm>
            <a:off x="-1296000" y="2170800"/>
            <a:ext cx="72000" cy="360000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spcCol="0"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 userDrawn="1"/>
        </p:nvSpPr>
        <p:spPr>
          <a:xfrm>
            <a:off x="-1296000" y="2530800"/>
            <a:ext cx="72000" cy="2541600"/>
          </a:xfrm>
          <a:prstGeom prst="rect">
            <a:avLst/>
          </a:prstGeom>
          <a:noFill/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spcCol="0"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 userDrawn="1"/>
        </p:nvSpPr>
        <p:spPr>
          <a:xfrm>
            <a:off x="-1440000" y="684000"/>
            <a:ext cx="72000" cy="360000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spcCol="0"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 userDrawn="1"/>
        </p:nvSpPr>
        <p:spPr>
          <a:xfrm>
            <a:off x="-1440000" y="1044000"/>
            <a:ext cx="72000" cy="2541600"/>
          </a:xfrm>
          <a:prstGeom prst="rect">
            <a:avLst/>
          </a:prstGeom>
          <a:noFill/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spcCol="0"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 userDrawn="1"/>
        </p:nvSpPr>
        <p:spPr>
          <a:xfrm>
            <a:off x="-1440000" y="3678975"/>
            <a:ext cx="72000" cy="360000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spcCol="0"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 userDrawn="1"/>
        </p:nvSpPr>
        <p:spPr>
          <a:xfrm>
            <a:off x="-1440000" y="4038975"/>
            <a:ext cx="72000" cy="1033425"/>
          </a:xfrm>
          <a:prstGeom prst="rect">
            <a:avLst/>
          </a:prstGeom>
          <a:noFill/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spcCol="0" rtlCol="0" anchor="ctr"/>
          <a:lstStyle/>
          <a:p>
            <a:pPr algn="ctr"/>
            <a:endParaRPr lang="en-US"/>
          </a:p>
        </p:txBody>
      </p:sp>
      <p:sp>
        <p:nvSpPr>
          <p:cNvPr id="26" name="Text Placeholder 5"/>
          <p:cNvSpPr txBox="1">
            <a:spLocks/>
          </p:cNvSpPr>
          <p:nvPr userDrawn="1"/>
        </p:nvSpPr>
        <p:spPr>
          <a:xfrm>
            <a:off x="-1296000" y="4532400"/>
            <a:ext cx="72000" cy="540000"/>
          </a:xfrm>
          <a:prstGeom prst="rect">
            <a:avLst/>
          </a:prstGeom>
          <a:solidFill>
            <a:srgbClr val="2CEB89">
              <a:alpha val="20000"/>
            </a:srgbClr>
          </a:solidFill>
          <a:ln w="3175" cap="flat" cmpd="sng" algn="ctr">
            <a:solidFill>
              <a:schemeClr val="accent1"/>
            </a:solidFill>
            <a:prstDash val="solid"/>
          </a:ln>
          <a:effectLst/>
        </p:spPr>
        <p:txBody>
          <a:bodyPr lIns="71992" tIns="71992" rIns="71992" bIns="71992" rtlCol="0" anchor="ctr"/>
          <a:lstStyle>
            <a:lvl1pPr marL="342900" indent="-34290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0" lang="en-US" sz="1400" b="1" i="0" u="none" strike="noStrike" kern="0" cap="none" spc="0" normalizeH="0" baseline="0" smtClean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1pPr>
            <a:lvl2pPr marL="571500" indent="-1143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US" sz="1800" kern="1200" smtClean="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2pPr>
            <a:lvl3pPr marL="1028700" indent="-114300" algn="l" defTabSz="914400" rtl="0" eaLnBrk="1" latinLnBrk="0" hangingPunct="1">
              <a:spcBef>
                <a:spcPct val="20000"/>
              </a:spcBef>
              <a:buSzPct val="80000"/>
              <a:buFont typeface="Calibri" pitchFamily="34" charset="0"/>
              <a:buChar char="ο"/>
              <a:defRPr lang="en-US" sz="1200" kern="1200" smtClean="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3pPr>
            <a:lvl4pPr marL="1485900" indent="-114300" algn="l" defTabSz="914400" rtl="0" eaLnBrk="1" latinLnBrk="0" hangingPunct="1">
              <a:spcBef>
                <a:spcPct val="20000"/>
              </a:spcBef>
              <a:buFont typeface="Arial" pitchFamily="34" charset="0"/>
              <a:buChar char="-"/>
              <a:defRPr lang="en-US" sz="1800" kern="1200" smtClean="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4pPr>
            <a:lvl5pPr marL="1943100" indent="-114300" algn="l" defTabSz="914400" rtl="0" eaLnBrk="1" latinLnBrk="0" hangingPunct="1">
              <a:spcBef>
                <a:spcPct val="20000"/>
              </a:spcBef>
              <a:buSzPct val="80000"/>
              <a:buFont typeface="Wingdings" pitchFamily="2" charset="2"/>
              <a:buChar char="§"/>
              <a:defRPr lang="en-US" sz="18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5pPr>
            <a:lvl6pPr marL="0" indent="0" algn="l" defTabSz="914400" rtl="0" eaLnBrk="1" latinLnBrk="0" hangingPunct="1">
              <a:spcBef>
                <a:spcPts val="0"/>
              </a:spcBef>
              <a:spcAft>
                <a:spcPts val="300"/>
              </a:spcAft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-108000" algn="l" defTabSz="914400" rtl="0" eaLnBrk="1" latinLnBrk="0" hangingPunct="1">
              <a:spcBef>
                <a:spcPts val="0"/>
              </a:spcBef>
              <a:buFont typeface="Calibri" pitchFamily="34" charset="0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</a:pPr>
            <a:endParaRPr lang="en-US"/>
          </a:p>
        </p:txBody>
      </p:sp>
      <p:sp>
        <p:nvSpPr>
          <p:cNvPr id="27" name="Rectangle 26"/>
          <p:cNvSpPr/>
          <p:nvPr userDrawn="1"/>
        </p:nvSpPr>
        <p:spPr>
          <a:xfrm>
            <a:off x="-1584000" y="-1"/>
            <a:ext cx="72000" cy="4460399"/>
          </a:xfrm>
          <a:prstGeom prst="rect">
            <a:avLst/>
          </a:prstGeom>
          <a:solidFill>
            <a:schemeClr val="accent5"/>
          </a:solidFill>
          <a:ln w="31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spcCol="0"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 userDrawn="1"/>
        </p:nvSpPr>
        <p:spPr>
          <a:xfrm>
            <a:off x="-1584000" y="4532400"/>
            <a:ext cx="72000" cy="540000"/>
          </a:xfrm>
          <a:prstGeom prst="rect">
            <a:avLst/>
          </a:prstGeom>
          <a:solidFill>
            <a:schemeClr val="accent5"/>
          </a:solidFill>
          <a:ln w="31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spcCol="0"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 userDrawn="1"/>
        </p:nvSpPr>
        <p:spPr>
          <a:xfrm>
            <a:off x="719998" y="-1152000"/>
            <a:ext cx="2736000" cy="72000"/>
          </a:xfrm>
          <a:prstGeom prst="rect">
            <a:avLst/>
          </a:prstGeom>
          <a:noFill/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spcCol="0"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 userDrawn="1"/>
        </p:nvSpPr>
        <p:spPr>
          <a:xfrm>
            <a:off x="3527999" y="-1152000"/>
            <a:ext cx="2736000" cy="72000"/>
          </a:xfrm>
          <a:prstGeom prst="rect">
            <a:avLst/>
          </a:prstGeom>
          <a:noFill/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spcCol="0"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 userDrawn="1"/>
        </p:nvSpPr>
        <p:spPr>
          <a:xfrm>
            <a:off x="6336000" y="-1152000"/>
            <a:ext cx="2736000" cy="72000"/>
          </a:xfrm>
          <a:prstGeom prst="rect">
            <a:avLst/>
          </a:prstGeom>
          <a:noFill/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spcCol="0"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 userDrawn="1"/>
        </p:nvSpPr>
        <p:spPr>
          <a:xfrm>
            <a:off x="720392" y="-1296000"/>
            <a:ext cx="2736000" cy="72000"/>
          </a:xfrm>
          <a:prstGeom prst="rect">
            <a:avLst/>
          </a:prstGeom>
          <a:noFill/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spcCol="0"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 userDrawn="1"/>
        </p:nvSpPr>
        <p:spPr>
          <a:xfrm>
            <a:off x="3528392" y="-1296000"/>
            <a:ext cx="5543607" cy="72000"/>
          </a:xfrm>
          <a:prstGeom prst="rect">
            <a:avLst/>
          </a:prstGeom>
          <a:noFill/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spcCol="0"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 userDrawn="1"/>
        </p:nvSpPr>
        <p:spPr>
          <a:xfrm>
            <a:off x="6336394" y="-1440000"/>
            <a:ext cx="2736000" cy="72000"/>
          </a:xfrm>
          <a:prstGeom prst="rect">
            <a:avLst/>
          </a:prstGeom>
          <a:noFill/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spcCol="0"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 userDrawn="1"/>
        </p:nvSpPr>
        <p:spPr>
          <a:xfrm>
            <a:off x="719998" y="-1440000"/>
            <a:ext cx="5543607" cy="72000"/>
          </a:xfrm>
          <a:prstGeom prst="rect">
            <a:avLst/>
          </a:prstGeom>
          <a:noFill/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spcCol="0"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 userDrawn="1"/>
        </p:nvSpPr>
        <p:spPr>
          <a:xfrm>
            <a:off x="729917" y="-1584000"/>
            <a:ext cx="1080000" cy="72000"/>
          </a:xfrm>
          <a:prstGeom prst="rect">
            <a:avLst/>
          </a:prstGeom>
          <a:noFill/>
          <a:ln w="31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spcCol="0"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 userDrawn="1"/>
        </p:nvSpPr>
        <p:spPr>
          <a:xfrm>
            <a:off x="1872000" y="-1584000"/>
            <a:ext cx="4968000" cy="72000"/>
          </a:xfrm>
          <a:prstGeom prst="rect">
            <a:avLst/>
          </a:prstGeom>
          <a:solidFill>
            <a:schemeClr val="accent5"/>
          </a:solidFill>
          <a:ln w="31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spcCol="0"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 userDrawn="1"/>
        </p:nvSpPr>
        <p:spPr>
          <a:xfrm>
            <a:off x="6912197" y="-1584000"/>
            <a:ext cx="2160000" cy="72000"/>
          </a:xfrm>
          <a:prstGeom prst="rect">
            <a:avLst/>
          </a:prstGeom>
          <a:noFill/>
          <a:ln w="31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spcCol="0"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>
            <a:spLocks/>
          </p:cNvSpPr>
          <p:nvPr userDrawn="1"/>
        </p:nvSpPr>
        <p:spPr>
          <a:xfrm>
            <a:off x="729917" y="-1728000"/>
            <a:ext cx="3024000" cy="72000"/>
          </a:xfrm>
          <a:prstGeom prst="rect">
            <a:avLst/>
          </a:prstGeom>
          <a:solidFill>
            <a:schemeClr val="accent1"/>
          </a:solidFill>
          <a:ln w="3175" cap="flat" cmpd="sng" algn="ctr">
            <a:solidFill>
              <a:srgbClr val="ECFE06"/>
            </a:solidFill>
            <a:prstDash val="solid"/>
          </a:ln>
          <a:effectLst/>
        </p:spPr>
        <p:txBody>
          <a:bodyPr vert="horz" lIns="91431" tIns="45715" rIns="91431" bIns="45715" rtlCol="0" anchor="ctr">
            <a:normAutofit fontScale="25000" lnSpcReduction="20000"/>
          </a:bodyPr>
          <a:lstStyle/>
          <a:p>
            <a: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en-US" sz="12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0" name="Rectangle 39"/>
          <p:cNvSpPr>
            <a:spLocks/>
          </p:cNvSpPr>
          <p:nvPr userDrawn="1"/>
        </p:nvSpPr>
        <p:spPr>
          <a:xfrm>
            <a:off x="3852000" y="-1728000"/>
            <a:ext cx="3024000" cy="72000"/>
          </a:xfrm>
          <a:prstGeom prst="rect">
            <a:avLst/>
          </a:prstGeom>
          <a:solidFill>
            <a:schemeClr val="accent1"/>
          </a:solidFill>
          <a:ln w="3175" cap="flat" cmpd="sng" algn="ctr">
            <a:solidFill>
              <a:srgbClr val="ECFE06"/>
            </a:solidFill>
            <a:prstDash val="solid"/>
          </a:ln>
          <a:effectLst/>
        </p:spPr>
        <p:txBody>
          <a:bodyPr vert="horz" lIns="91431" tIns="45715" rIns="91431" bIns="45715" rtlCol="0" anchor="ctr">
            <a:normAutofit fontScale="25000" lnSpcReduction="20000"/>
          </a:bodyPr>
          <a:lstStyle/>
          <a:p>
            <a: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en-US" sz="12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1" name="Rectangle 40"/>
          <p:cNvSpPr/>
          <p:nvPr userDrawn="1"/>
        </p:nvSpPr>
        <p:spPr>
          <a:xfrm>
            <a:off x="6912197" y="-1728000"/>
            <a:ext cx="2160000" cy="72000"/>
          </a:xfrm>
          <a:prstGeom prst="rect">
            <a:avLst/>
          </a:prstGeom>
          <a:noFill/>
          <a:ln w="3175">
            <a:solidFill>
              <a:srgbClr val="ECFE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spcCol="0"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 userDrawn="1"/>
        </p:nvSpPr>
        <p:spPr>
          <a:xfrm>
            <a:off x="-1872000" y="684000"/>
            <a:ext cx="72000" cy="849600"/>
          </a:xfrm>
          <a:prstGeom prst="rect">
            <a:avLst/>
          </a:prstGeom>
          <a:noFill/>
          <a:ln w="3175">
            <a:solidFill>
              <a:srgbClr val="ECFE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spcCol="0"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 userDrawn="1"/>
        </p:nvSpPr>
        <p:spPr>
          <a:xfrm>
            <a:off x="-1872000" y="1605600"/>
            <a:ext cx="72000" cy="1695600"/>
          </a:xfrm>
          <a:prstGeom prst="rect">
            <a:avLst/>
          </a:prstGeom>
          <a:noFill/>
          <a:ln w="3175">
            <a:solidFill>
              <a:srgbClr val="ECFE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spcCol="0"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 userDrawn="1"/>
        </p:nvSpPr>
        <p:spPr>
          <a:xfrm>
            <a:off x="-1872000" y="3373199"/>
            <a:ext cx="72000" cy="1699201"/>
          </a:xfrm>
          <a:prstGeom prst="rect">
            <a:avLst/>
          </a:prstGeom>
          <a:noFill/>
          <a:ln w="3175">
            <a:solidFill>
              <a:srgbClr val="ECFE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spcCol="0"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>
            <a:spLocks/>
          </p:cNvSpPr>
          <p:nvPr userDrawn="1"/>
        </p:nvSpPr>
        <p:spPr>
          <a:xfrm>
            <a:off x="730800" y="-1872000"/>
            <a:ext cx="4104000" cy="72000"/>
          </a:xfrm>
          <a:prstGeom prst="rect">
            <a:avLst/>
          </a:prstGeom>
          <a:noFill/>
          <a:ln w="3175" cap="flat" cmpd="sng" algn="ctr">
            <a:solidFill>
              <a:srgbClr val="FF0000"/>
            </a:solidFill>
            <a:prstDash val="solid"/>
          </a:ln>
          <a:effectLst/>
        </p:spPr>
        <p:txBody>
          <a:bodyPr vert="horz" lIns="91431" tIns="45715" rIns="91431" bIns="45715" rtlCol="0" anchor="ctr">
            <a:normAutofit fontScale="25000" lnSpcReduction="20000"/>
          </a:bodyPr>
          <a:lstStyle/>
          <a:p>
            <a: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en-US" sz="12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6" name="Rectangle 45"/>
          <p:cNvSpPr>
            <a:spLocks/>
          </p:cNvSpPr>
          <p:nvPr userDrawn="1"/>
        </p:nvSpPr>
        <p:spPr>
          <a:xfrm>
            <a:off x="4968394" y="-1872000"/>
            <a:ext cx="4104000" cy="72000"/>
          </a:xfrm>
          <a:prstGeom prst="rect">
            <a:avLst/>
          </a:prstGeom>
          <a:noFill/>
          <a:ln w="3175" cap="flat" cmpd="sng" algn="ctr">
            <a:solidFill>
              <a:srgbClr val="FF0000"/>
            </a:solidFill>
            <a:prstDash val="solid"/>
          </a:ln>
          <a:effectLst/>
        </p:spPr>
        <p:txBody>
          <a:bodyPr vert="horz" lIns="91431" tIns="45715" rIns="91431" bIns="45715" rtlCol="0" anchor="ctr">
            <a:normAutofit fontScale="25000" lnSpcReduction="20000"/>
          </a:bodyPr>
          <a:lstStyle/>
          <a:p>
            <a: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en-US" sz="12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7" name="Rectangle 46"/>
          <p:cNvSpPr/>
          <p:nvPr userDrawn="1"/>
        </p:nvSpPr>
        <p:spPr>
          <a:xfrm>
            <a:off x="-2016000" y="684000"/>
            <a:ext cx="72000" cy="849600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spcCol="0"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 userDrawn="1"/>
        </p:nvSpPr>
        <p:spPr>
          <a:xfrm>
            <a:off x="-2016000" y="1605600"/>
            <a:ext cx="72000" cy="1105200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spcCol="0"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 userDrawn="1"/>
        </p:nvSpPr>
        <p:spPr>
          <a:xfrm>
            <a:off x="-2016000" y="2782800"/>
            <a:ext cx="72000" cy="1105200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spcCol="0"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 userDrawn="1"/>
        </p:nvSpPr>
        <p:spPr>
          <a:xfrm>
            <a:off x="-2016000" y="3960000"/>
            <a:ext cx="72000" cy="1105200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spcCol="0"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 userDrawn="1"/>
        </p:nvSpPr>
        <p:spPr>
          <a:xfrm>
            <a:off x="-1728000" y="0"/>
            <a:ext cx="72000" cy="3848400"/>
          </a:xfrm>
          <a:prstGeom prst="rect">
            <a:avLst/>
          </a:prstGeom>
          <a:solidFill>
            <a:schemeClr val="accent5"/>
          </a:solidFill>
          <a:ln w="31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spcCol="0"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 userDrawn="1"/>
        </p:nvSpPr>
        <p:spPr>
          <a:xfrm>
            <a:off x="-1728000" y="4532400"/>
            <a:ext cx="72000" cy="540000"/>
          </a:xfrm>
          <a:prstGeom prst="rect">
            <a:avLst/>
          </a:prstGeom>
          <a:solidFill>
            <a:schemeClr val="accent5"/>
          </a:solidFill>
          <a:ln w="31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spcCol="0"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 userDrawn="1"/>
        </p:nvSpPr>
        <p:spPr>
          <a:xfrm>
            <a:off x="-1728000" y="3920400"/>
            <a:ext cx="72000" cy="540000"/>
          </a:xfrm>
          <a:prstGeom prst="rect">
            <a:avLst/>
          </a:prstGeom>
          <a:solidFill>
            <a:schemeClr val="accent5"/>
          </a:solidFill>
          <a:ln w="31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spcCol="0"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 userDrawn="1"/>
        </p:nvSpPr>
        <p:spPr>
          <a:xfrm>
            <a:off x="-2160000" y="684000"/>
            <a:ext cx="72000" cy="489600"/>
          </a:xfrm>
          <a:prstGeom prst="rect">
            <a:avLst/>
          </a:prstGeom>
          <a:noFill/>
          <a:ln w="31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spcCol="0"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 userDrawn="1"/>
        </p:nvSpPr>
        <p:spPr>
          <a:xfrm>
            <a:off x="-2160000" y="1245600"/>
            <a:ext cx="72000" cy="180000"/>
          </a:xfrm>
          <a:prstGeom prst="rect">
            <a:avLst/>
          </a:prstGeom>
          <a:solidFill>
            <a:srgbClr val="7030A0"/>
          </a:solidFill>
          <a:ln w="31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spcCol="0"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 userDrawn="1"/>
        </p:nvSpPr>
        <p:spPr>
          <a:xfrm>
            <a:off x="-2160000" y="1245600"/>
            <a:ext cx="72000" cy="1879200"/>
          </a:xfrm>
          <a:prstGeom prst="rect">
            <a:avLst/>
          </a:prstGeom>
          <a:noFill/>
          <a:ln w="31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spcCol="0"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 userDrawn="1"/>
        </p:nvSpPr>
        <p:spPr>
          <a:xfrm>
            <a:off x="-2160000" y="3196800"/>
            <a:ext cx="72000" cy="180000"/>
          </a:xfrm>
          <a:prstGeom prst="rect">
            <a:avLst/>
          </a:prstGeom>
          <a:solidFill>
            <a:srgbClr val="7030A0"/>
          </a:solidFill>
          <a:ln w="31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spcCol="0"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 userDrawn="1"/>
        </p:nvSpPr>
        <p:spPr>
          <a:xfrm>
            <a:off x="-2160000" y="3196800"/>
            <a:ext cx="72000" cy="1879200"/>
          </a:xfrm>
          <a:prstGeom prst="rect">
            <a:avLst/>
          </a:prstGeom>
          <a:noFill/>
          <a:ln w="31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spcCol="0"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 userDrawn="1"/>
        </p:nvSpPr>
        <p:spPr>
          <a:xfrm>
            <a:off x="-2304000" y="684000"/>
            <a:ext cx="72000" cy="489600"/>
          </a:xfrm>
          <a:prstGeom prst="rect">
            <a:avLst/>
          </a:prstGeom>
          <a:noFill/>
          <a:ln w="31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spcCol="0"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 userDrawn="1"/>
        </p:nvSpPr>
        <p:spPr>
          <a:xfrm>
            <a:off x="-2304000" y="1245600"/>
            <a:ext cx="72000" cy="180000"/>
          </a:xfrm>
          <a:prstGeom prst="rect">
            <a:avLst/>
          </a:prstGeom>
          <a:solidFill>
            <a:srgbClr val="7030A0"/>
          </a:solidFill>
          <a:ln w="31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spcCol="0"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 userDrawn="1"/>
        </p:nvSpPr>
        <p:spPr>
          <a:xfrm>
            <a:off x="-2304000" y="1245600"/>
            <a:ext cx="72000" cy="1227600"/>
          </a:xfrm>
          <a:prstGeom prst="rect">
            <a:avLst/>
          </a:prstGeom>
          <a:noFill/>
          <a:ln w="31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spcCol="0"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 userDrawn="1"/>
        </p:nvSpPr>
        <p:spPr>
          <a:xfrm>
            <a:off x="-2304000" y="2545200"/>
            <a:ext cx="72000" cy="180000"/>
          </a:xfrm>
          <a:prstGeom prst="rect">
            <a:avLst/>
          </a:prstGeom>
          <a:solidFill>
            <a:srgbClr val="7030A0"/>
          </a:solidFill>
          <a:ln w="31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spcCol="0"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 userDrawn="1"/>
        </p:nvSpPr>
        <p:spPr>
          <a:xfrm>
            <a:off x="-2304000" y="2545200"/>
            <a:ext cx="72000" cy="1227600"/>
          </a:xfrm>
          <a:prstGeom prst="rect">
            <a:avLst/>
          </a:prstGeom>
          <a:noFill/>
          <a:ln w="31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spcCol="0"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 userDrawn="1"/>
        </p:nvSpPr>
        <p:spPr>
          <a:xfrm>
            <a:off x="-2304000" y="3844800"/>
            <a:ext cx="72000" cy="180000"/>
          </a:xfrm>
          <a:prstGeom prst="rect">
            <a:avLst/>
          </a:prstGeom>
          <a:solidFill>
            <a:srgbClr val="7030A0"/>
          </a:solidFill>
          <a:ln w="31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spcCol="0"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 userDrawn="1"/>
        </p:nvSpPr>
        <p:spPr>
          <a:xfrm>
            <a:off x="-2304000" y="3844800"/>
            <a:ext cx="72000" cy="1227600"/>
          </a:xfrm>
          <a:prstGeom prst="rect">
            <a:avLst/>
          </a:prstGeom>
          <a:noFill/>
          <a:ln w="31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spcCol="0" rtlCol="0" anchor="ctr"/>
          <a:lstStyle/>
          <a:p>
            <a:pPr algn="ctr"/>
            <a:endParaRPr lang="en-US"/>
          </a:p>
        </p:txBody>
      </p:sp>
      <p:grpSp>
        <p:nvGrpSpPr>
          <p:cNvPr id="66" name="Group 65"/>
          <p:cNvGrpSpPr/>
          <p:nvPr userDrawn="1"/>
        </p:nvGrpSpPr>
        <p:grpSpPr>
          <a:xfrm>
            <a:off x="0" y="-972000"/>
            <a:ext cx="9144000" cy="900000"/>
            <a:chOff x="0" y="-972000"/>
            <a:chExt cx="9144000" cy="900000"/>
          </a:xfrm>
        </p:grpSpPr>
        <p:cxnSp>
          <p:nvCxnSpPr>
            <p:cNvPr id="67" name="Straight Connector 66"/>
            <p:cNvCxnSpPr/>
            <p:nvPr userDrawn="1"/>
          </p:nvCxnSpPr>
          <p:spPr>
            <a:xfrm>
              <a:off x="0" y="-972000"/>
              <a:ext cx="0" cy="900000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 userDrawn="1"/>
          </p:nvCxnSpPr>
          <p:spPr>
            <a:xfrm>
              <a:off x="72000" y="-252000"/>
              <a:ext cx="0" cy="180000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 userDrawn="1"/>
          </p:nvCxnSpPr>
          <p:spPr>
            <a:xfrm>
              <a:off x="648000" y="-252000"/>
              <a:ext cx="0" cy="180000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 userDrawn="1"/>
          </p:nvCxnSpPr>
          <p:spPr>
            <a:xfrm>
              <a:off x="720000" y="-972000"/>
              <a:ext cx="0" cy="900000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 userDrawn="1"/>
          </p:nvCxnSpPr>
          <p:spPr>
            <a:xfrm>
              <a:off x="3456000" y="-252000"/>
              <a:ext cx="0" cy="180000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 userDrawn="1"/>
          </p:nvCxnSpPr>
          <p:spPr>
            <a:xfrm>
              <a:off x="9144000" y="-972000"/>
              <a:ext cx="0" cy="900000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 userDrawn="1"/>
          </p:nvCxnSpPr>
          <p:spPr>
            <a:xfrm>
              <a:off x="9072000" y="-252000"/>
              <a:ext cx="0" cy="180000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 userDrawn="1"/>
          </p:nvCxnSpPr>
          <p:spPr>
            <a:xfrm>
              <a:off x="3528000" y="-252000"/>
              <a:ext cx="0" cy="180000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 userDrawn="1"/>
          </p:nvCxnSpPr>
          <p:spPr>
            <a:xfrm>
              <a:off x="6264000" y="-252000"/>
              <a:ext cx="0" cy="180000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 userDrawn="1"/>
          </p:nvCxnSpPr>
          <p:spPr>
            <a:xfrm>
              <a:off x="6336000" y="-252000"/>
              <a:ext cx="0" cy="180000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 userDrawn="1"/>
          </p:nvCxnSpPr>
          <p:spPr>
            <a:xfrm>
              <a:off x="1800000" y="-432000"/>
              <a:ext cx="0" cy="18000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 userDrawn="1"/>
          </p:nvCxnSpPr>
          <p:spPr>
            <a:xfrm>
              <a:off x="1872000" y="-432000"/>
              <a:ext cx="0" cy="18000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 userDrawn="1"/>
          </p:nvCxnSpPr>
          <p:spPr>
            <a:xfrm>
              <a:off x="6840000" y="-432000"/>
              <a:ext cx="0" cy="18000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 userDrawn="1"/>
          </p:nvCxnSpPr>
          <p:spPr>
            <a:xfrm>
              <a:off x="6912000" y="-432000"/>
              <a:ext cx="0" cy="18000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 userDrawn="1"/>
          </p:nvCxnSpPr>
          <p:spPr>
            <a:xfrm>
              <a:off x="3744000" y="-612000"/>
              <a:ext cx="0" cy="180000"/>
            </a:xfrm>
            <a:prstGeom prst="line">
              <a:avLst/>
            </a:prstGeom>
            <a:ln w="3175">
              <a:solidFill>
                <a:srgbClr val="ECFE0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 userDrawn="1"/>
          </p:nvCxnSpPr>
          <p:spPr>
            <a:xfrm>
              <a:off x="4824000" y="-792000"/>
              <a:ext cx="0" cy="180000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 userDrawn="1"/>
          </p:nvCxnSpPr>
          <p:spPr>
            <a:xfrm>
              <a:off x="3816000" y="-612000"/>
              <a:ext cx="0" cy="180000"/>
            </a:xfrm>
            <a:prstGeom prst="line">
              <a:avLst/>
            </a:prstGeom>
            <a:ln w="3175">
              <a:solidFill>
                <a:srgbClr val="ECFE0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 userDrawn="1"/>
          </p:nvCxnSpPr>
          <p:spPr>
            <a:xfrm>
              <a:off x="6840000" y="-612000"/>
              <a:ext cx="0" cy="180000"/>
            </a:xfrm>
            <a:prstGeom prst="line">
              <a:avLst/>
            </a:prstGeom>
            <a:ln w="3175">
              <a:solidFill>
                <a:srgbClr val="ECFE0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 userDrawn="1"/>
          </p:nvCxnSpPr>
          <p:spPr>
            <a:xfrm>
              <a:off x="6912000" y="-612000"/>
              <a:ext cx="0" cy="180000"/>
            </a:xfrm>
            <a:prstGeom prst="line">
              <a:avLst/>
            </a:prstGeom>
            <a:ln w="3175">
              <a:solidFill>
                <a:srgbClr val="ECFE0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 userDrawn="1"/>
          </p:nvCxnSpPr>
          <p:spPr>
            <a:xfrm>
              <a:off x="4968000" y="-792000"/>
              <a:ext cx="0" cy="180000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 userDrawn="1"/>
          </p:nvCxnSpPr>
          <p:spPr>
            <a:xfrm>
              <a:off x="4896000" y="-972000"/>
              <a:ext cx="0" cy="900000"/>
            </a:xfrm>
            <a:prstGeom prst="line">
              <a:avLst/>
            </a:prstGeom>
            <a:ln w="31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 userDrawn="1"/>
          </p:nvCxnSpPr>
          <p:spPr>
            <a:xfrm>
              <a:off x="4499611" y="-972000"/>
              <a:ext cx="0" cy="180000"/>
            </a:xfrm>
            <a:prstGeom prst="line">
              <a:avLst/>
            </a:prstGeom>
            <a:ln w="31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 userDrawn="1"/>
          </p:nvCxnSpPr>
          <p:spPr>
            <a:xfrm>
              <a:off x="4643611" y="-972000"/>
              <a:ext cx="0" cy="180000"/>
            </a:xfrm>
            <a:prstGeom prst="line">
              <a:avLst/>
            </a:prstGeom>
            <a:ln w="31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0" name="Rectangle 89"/>
          <p:cNvSpPr>
            <a:spLocks/>
          </p:cNvSpPr>
          <p:nvPr userDrawn="1"/>
        </p:nvSpPr>
        <p:spPr>
          <a:xfrm>
            <a:off x="71505" y="-2016000"/>
            <a:ext cx="4428105" cy="72000"/>
          </a:xfrm>
          <a:prstGeom prst="rect">
            <a:avLst/>
          </a:prstGeom>
          <a:noFill/>
          <a:ln w="3175" cap="flat" cmpd="sng" algn="ctr">
            <a:solidFill>
              <a:srgbClr val="7030A0"/>
            </a:solidFill>
            <a:prstDash val="solid"/>
          </a:ln>
          <a:effectLst/>
        </p:spPr>
        <p:txBody>
          <a:bodyPr vert="horz" lIns="91431" tIns="45715" rIns="91431" bIns="45715" rtlCol="0" anchor="ctr">
            <a:normAutofit fontScale="25000" lnSpcReduction="20000"/>
          </a:bodyPr>
          <a:lstStyle/>
          <a:p>
            <a: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en-US" sz="12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91" name="Rectangle 90"/>
          <p:cNvSpPr>
            <a:spLocks/>
          </p:cNvSpPr>
          <p:nvPr userDrawn="1"/>
        </p:nvSpPr>
        <p:spPr>
          <a:xfrm>
            <a:off x="4643610" y="-2016000"/>
            <a:ext cx="4434105" cy="72000"/>
          </a:xfrm>
          <a:prstGeom prst="rect">
            <a:avLst/>
          </a:prstGeom>
          <a:noFill/>
          <a:ln w="3175" cap="flat" cmpd="sng" algn="ctr">
            <a:solidFill>
              <a:srgbClr val="7030A0"/>
            </a:solidFill>
            <a:prstDash val="solid"/>
          </a:ln>
          <a:effectLst/>
        </p:spPr>
        <p:txBody>
          <a:bodyPr vert="horz" lIns="91431" tIns="45715" rIns="91431" bIns="45715" rtlCol="0" anchor="ctr">
            <a:normAutofit fontScale="25000" lnSpcReduction="20000"/>
          </a:bodyPr>
          <a:lstStyle/>
          <a:p>
            <a: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en-US" sz="12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92" name="Straight Connector 91"/>
          <p:cNvCxnSpPr/>
          <p:nvPr userDrawn="1"/>
        </p:nvCxnSpPr>
        <p:spPr>
          <a:xfrm>
            <a:off x="-1008000" y="5144400"/>
            <a:ext cx="90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/>
          <p:cNvSpPr/>
          <p:nvPr userDrawn="1"/>
        </p:nvSpPr>
        <p:spPr>
          <a:xfrm>
            <a:off x="-1872000" y="1605600"/>
            <a:ext cx="72000" cy="288000"/>
          </a:xfrm>
          <a:prstGeom prst="rect">
            <a:avLst/>
          </a:prstGeom>
          <a:solidFill>
            <a:srgbClr val="FFFF00"/>
          </a:solidFill>
          <a:ln w="3175">
            <a:solidFill>
              <a:srgbClr val="ECFE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spcCol="0"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 userDrawn="1"/>
        </p:nvSpPr>
        <p:spPr>
          <a:xfrm>
            <a:off x="-1872000" y="3373199"/>
            <a:ext cx="72000" cy="288000"/>
          </a:xfrm>
          <a:prstGeom prst="rect">
            <a:avLst/>
          </a:prstGeom>
          <a:solidFill>
            <a:srgbClr val="FFFF00"/>
          </a:solidFill>
          <a:ln w="3175">
            <a:solidFill>
              <a:srgbClr val="ECFE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spcCol="0" rtlCol="0" anchor="ctr"/>
          <a:lstStyle/>
          <a:p>
            <a:pPr algn="ctr"/>
            <a:endParaRPr lang="en-US"/>
          </a:p>
        </p:txBody>
      </p:sp>
      <p:grpSp>
        <p:nvGrpSpPr>
          <p:cNvPr id="95" name="Group 94"/>
          <p:cNvGrpSpPr/>
          <p:nvPr userDrawn="1"/>
        </p:nvGrpSpPr>
        <p:grpSpPr>
          <a:xfrm flipV="1">
            <a:off x="0" y="5252400"/>
            <a:ext cx="9144000" cy="900000"/>
            <a:chOff x="0" y="-972000"/>
            <a:chExt cx="9144000" cy="900000"/>
          </a:xfrm>
        </p:grpSpPr>
        <p:cxnSp>
          <p:nvCxnSpPr>
            <p:cNvPr id="96" name="Straight Connector 95"/>
            <p:cNvCxnSpPr/>
            <p:nvPr userDrawn="1"/>
          </p:nvCxnSpPr>
          <p:spPr>
            <a:xfrm>
              <a:off x="0" y="-972000"/>
              <a:ext cx="0" cy="900000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 userDrawn="1"/>
          </p:nvCxnSpPr>
          <p:spPr>
            <a:xfrm>
              <a:off x="72000" y="-252000"/>
              <a:ext cx="0" cy="180000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 userDrawn="1"/>
          </p:nvCxnSpPr>
          <p:spPr>
            <a:xfrm>
              <a:off x="648000" y="-252000"/>
              <a:ext cx="0" cy="180000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 userDrawn="1"/>
          </p:nvCxnSpPr>
          <p:spPr>
            <a:xfrm>
              <a:off x="720000" y="-972000"/>
              <a:ext cx="0" cy="900000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 userDrawn="1"/>
          </p:nvCxnSpPr>
          <p:spPr>
            <a:xfrm>
              <a:off x="3456000" y="-252000"/>
              <a:ext cx="0" cy="180000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 userDrawn="1"/>
          </p:nvCxnSpPr>
          <p:spPr>
            <a:xfrm>
              <a:off x="9144000" y="-972000"/>
              <a:ext cx="0" cy="900000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 userDrawn="1"/>
          </p:nvCxnSpPr>
          <p:spPr>
            <a:xfrm>
              <a:off x="9072000" y="-252000"/>
              <a:ext cx="0" cy="180000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 userDrawn="1"/>
          </p:nvCxnSpPr>
          <p:spPr>
            <a:xfrm>
              <a:off x="3528000" y="-252000"/>
              <a:ext cx="0" cy="180000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 userDrawn="1"/>
          </p:nvCxnSpPr>
          <p:spPr>
            <a:xfrm>
              <a:off x="6264000" y="-252000"/>
              <a:ext cx="0" cy="180000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 userDrawn="1"/>
          </p:nvCxnSpPr>
          <p:spPr>
            <a:xfrm>
              <a:off x="6336000" y="-252000"/>
              <a:ext cx="0" cy="180000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 userDrawn="1"/>
          </p:nvCxnSpPr>
          <p:spPr>
            <a:xfrm>
              <a:off x="1800000" y="-432000"/>
              <a:ext cx="0" cy="18000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 userDrawn="1"/>
          </p:nvCxnSpPr>
          <p:spPr>
            <a:xfrm>
              <a:off x="1872000" y="-432000"/>
              <a:ext cx="0" cy="18000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 userDrawn="1"/>
          </p:nvCxnSpPr>
          <p:spPr>
            <a:xfrm>
              <a:off x="6840000" y="-432000"/>
              <a:ext cx="0" cy="18000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 userDrawn="1"/>
          </p:nvCxnSpPr>
          <p:spPr>
            <a:xfrm>
              <a:off x="6912000" y="-432000"/>
              <a:ext cx="0" cy="18000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 userDrawn="1"/>
          </p:nvCxnSpPr>
          <p:spPr>
            <a:xfrm>
              <a:off x="3744000" y="-612000"/>
              <a:ext cx="0" cy="180000"/>
            </a:xfrm>
            <a:prstGeom prst="line">
              <a:avLst/>
            </a:prstGeom>
            <a:ln w="3175">
              <a:solidFill>
                <a:srgbClr val="ECFE0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 userDrawn="1"/>
          </p:nvCxnSpPr>
          <p:spPr>
            <a:xfrm>
              <a:off x="4824000" y="-792000"/>
              <a:ext cx="0" cy="180000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 userDrawn="1"/>
          </p:nvCxnSpPr>
          <p:spPr>
            <a:xfrm>
              <a:off x="3816000" y="-612000"/>
              <a:ext cx="0" cy="180000"/>
            </a:xfrm>
            <a:prstGeom prst="line">
              <a:avLst/>
            </a:prstGeom>
            <a:ln w="3175">
              <a:solidFill>
                <a:srgbClr val="ECFE0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 userDrawn="1"/>
          </p:nvCxnSpPr>
          <p:spPr>
            <a:xfrm>
              <a:off x="6840000" y="-612000"/>
              <a:ext cx="0" cy="180000"/>
            </a:xfrm>
            <a:prstGeom prst="line">
              <a:avLst/>
            </a:prstGeom>
            <a:ln w="3175">
              <a:solidFill>
                <a:srgbClr val="ECFE0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 userDrawn="1"/>
          </p:nvCxnSpPr>
          <p:spPr>
            <a:xfrm>
              <a:off x="6912000" y="-612000"/>
              <a:ext cx="0" cy="180000"/>
            </a:xfrm>
            <a:prstGeom prst="line">
              <a:avLst/>
            </a:prstGeom>
            <a:ln w="3175">
              <a:solidFill>
                <a:srgbClr val="ECFE0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 userDrawn="1"/>
          </p:nvCxnSpPr>
          <p:spPr>
            <a:xfrm>
              <a:off x="4968000" y="-792000"/>
              <a:ext cx="0" cy="180000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 userDrawn="1"/>
          </p:nvCxnSpPr>
          <p:spPr>
            <a:xfrm>
              <a:off x="4896000" y="-972000"/>
              <a:ext cx="0" cy="900000"/>
            </a:xfrm>
            <a:prstGeom prst="line">
              <a:avLst/>
            </a:prstGeom>
            <a:ln w="31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 userDrawn="1"/>
          </p:nvCxnSpPr>
          <p:spPr>
            <a:xfrm>
              <a:off x="4499611" y="-972000"/>
              <a:ext cx="0" cy="180000"/>
            </a:xfrm>
            <a:prstGeom prst="line">
              <a:avLst/>
            </a:prstGeom>
            <a:ln w="31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 userDrawn="1"/>
          </p:nvCxnSpPr>
          <p:spPr>
            <a:xfrm>
              <a:off x="4643611" y="-972000"/>
              <a:ext cx="0" cy="180000"/>
            </a:xfrm>
            <a:prstGeom prst="line">
              <a:avLst/>
            </a:prstGeom>
            <a:ln w="31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9" name="Rectangle 118"/>
          <p:cNvSpPr/>
          <p:nvPr userDrawn="1"/>
        </p:nvSpPr>
        <p:spPr>
          <a:xfrm>
            <a:off x="-2304000" y="1245600"/>
            <a:ext cx="36000" cy="360000"/>
          </a:xfrm>
          <a:prstGeom prst="rect">
            <a:avLst/>
          </a:prstGeom>
          <a:solidFill>
            <a:srgbClr val="7030A0"/>
          </a:solidFill>
          <a:ln w="31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spcCol="0" rtlCol="0" anchor="ctr"/>
          <a:lstStyle/>
          <a:p>
            <a:pPr algn="ctr"/>
            <a:endParaRPr lang="en-US"/>
          </a:p>
        </p:txBody>
      </p:sp>
      <p:grpSp>
        <p:nvGrpSpPr>
          <p:cNvPr id="120" name="Group 119"/>
          <p:cNvGrpSpPr/>
          <p:nvPr userDrawn="1"/>
        </p:nvGrpSpPr>
        <p:grpSpPr>
          <a:xfrm>
            <a:off x="-1008000" y="0"/>
            <a:ext cx="900000" cy="5072400"/>
            <a:chOff x="-1008000" y="0"/>
            <a:chExt cx="900000" cy="5072400"/>
          </a:xfrm>
        </p:grpSpPr>
        <p:cxnSp>
          <p:nvCxnSpPr>
            <p:cNvPr id="121" name="Straight Connector 120"/>
            <p:cNvCxnSpPr/>
            <p:nvPr userDrawn="1"/>
          </p:nvCxnSpPr>
          <p:spPr>
            <a:xfrm>
              <a:off x="-288000" y="72000"/>
              <a:ext cx="180000" cy="0"/>
            </a:xfrm>
            <a:prstGeom prst="line">
              <a:avLst/>
            </a:prstGeom>
            <a:ln w="31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 userDrawn="1"/>
          </p:nvCxnSpPr>
          <p:spPr>
            <a:xfrm>
              <a:off x="-288000" y="432000"/>
              <a:ext cx="180000" cy="0"/>
            </a:xfrm>
            <a:prstGeom prst="line">
              <a:avLst/>
            </a:prstGeom>
            <a:ln w="31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 userDrawn="1"/>
          </p:nvCxnSpPr>
          <p:spPr>
            <a:xfrm>
              <a:off x="-288000" y="504000"/>
              <a:ext cx="180000" cy="0"/>
            </a:xfrm>
            <a:prstGeom prst="line">
              <a:avLst/>
            </a:prstGeom>
            <a:ln w="31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 userDrawn="1"/>
          </p:nvCxnSpPr>
          <p:spPr>
            <a:xfrm>
              <a:off x="-288000" y="612000"/>
              <a:ext cx="180000" cy="0"/>
            </a:xfrm>
            <a:prstGeom prst="line">
              <a:avLst/>
            </a:prstGeom>
            <a:ln w="31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 userDrawn="1"/>
          </p:nvCxnSpPr>
          <p:spPr>
            <a:xfrm>
              <a:off x="-1008000" y="684000"/>
              <a:ext cx="900000" cy="0"/>
            </a:xfrm>
            <a:prstGeom prst="line">
              <a:avLst/>
            </a:prstGeom>
            <a:ln w="31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 userDrawn="1"/>
          </p:nvCxnSpPr>
          <p:spPr>
            <a:xfrm>
              <a:off x="-288000" y="1044000"/>
              <a:ext cx="180000" cy="0"/>
            </a:xfrm>
            <a:prstGeom prst="line">
              <a:avLst/>
            </a:prstGeom>
            <a:ln w="31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 userDrawn="1"/>
          </p:nvCxnSpPr>
          <p:spPr>
            <a:xfrm>
              <a:off x="-288000" y="2098800"/>
              <a:ext cx="180000" cy="0"/>
            </a:xfrm>
            <a:prstGeom prst="line">
              <a:avLst/>
            </a:prstGeom>
            <a:ln w="31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 userDrawn="1"/>
          </p:nvCxnSpPr>
          <p:spPr>
            <a:xfrm>
              <a:off x="-288000" y="2170800"/>
              <a:ext cx="180000" cy="0"/>
            </a:xfrm>
            <a:prstGeom prst="line">
              <a:avLst/>
            </a:prstGeom>
            <a:ln w="31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 userDrawn="1"/>
          </p:nvCxnSpPr>
          <p:spPr>
            <a:xfrm>
              <a:off x="-288000" y="2530800"/>
              <a:ext cx="180000" cy="0"/>
            </a:xfrm>
            <a:prstGeom prst="line">
              <a:avLst/>
            </a:prstGeom>
            <a:ln w="31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 userDrawn="1"/>
          </p:nvCxnSpPr>
          <p:spPr>
            <a:xfrm>
              <a:off x="-288000" y="3585600"/>
              <a:ext cx="180000" cy="0"/>
            </a:xfrm>
            <a:prstGeom prst="line">
              <a:avLst/>
            </a:prstGeom>
            <a:ln w="31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 userDrawn="1"/>
          </p:nvCxnSpPr>
          <p:spPr>
            <a:xfrm>
              <a:off x="-288000" y="3657600"/>
              <a:ext cx="180000" cy="0"/>
            </a:xfrm>
            <a:prstGeom prst="line">
              <a:avLst/>
            </a:prstGeom>
            <a:ln w="31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 userDrawn="1"/>
          </p:nvCxnSpPr>
          <p:spPr>
            <a:xfrm>
              <a:off x="-288000" y="4017600"/>
              <a:ext cx="180000" cy="0"/>
            </a:xfrm>
            <a:prstGeom prst="line">
              <a:avLst/>
            </a:prstGeom>
            <a:ln w="31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 userDrawn="1"/>
          </p:nvCxnSpPr>
          <p:spPr>
            <a:xfrm>
              <a:off x="-1008000" y="5072400"/>
              <a:ext cx="900000" cy="0"/>
            </a:xfrm>
            <a:prstGeom prst="line">
              <a:avLst/>
            </a:prstGeom>
            <a:ln w="31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 userDrawn="1"/>
          </p:nvCxnSpPr>
          <p:spPr>
            <a:xfrm>
              <a:off x="-288000" y="3045600"/>
              <a:ext cx="180000" cy="0"/>
            </a:xfrm>
            <a:prstGeom prst="line">
              <a:avLst/>
            </a:prstGeom>
            <a:ln w="31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 userDrawn="1"/>
          </p:nvCxnSpPr>
          <p:spPr>
            <a:xfrm>
              <a:off x="-288000" y="4532400"/>
              <a:ext cx="180000" cy="0"/>
            </a:xfrm>
            <a:prstGeom prst="line">
              <a:avLst/>
            </a:prstGeom>
            <a:ln w="31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 userDrawn="1"/>
          </p:nvCxnSpPr>
          <p:spPr>
            <a:xfrm>
              <a:off x="-1008000" y="0"/>
              <a:ext cx="900000" cy="0"/>
            </a:xfrm>
            <a:prstGeom prst="line">
              <a:avLst/>
            </a:prstGeom>
            <a:ln w="31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 userDrawn="1"/>
          </p:nvCxnSpPr>
          <p:spPr>
            <a:xfrm>
              <a:off x="-432000" y="4460400"/>
              <a:ext cx="1800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 userDrawn="1"/>
          </p:nvCxnSpPr>
          <p:spPr>
            <a:xfrm>
              <a:off x="-612000" y="1533600"/>
              <a:ext cx="180000" cy="0"/>
            </a:xfrm>
            <a:prstGeom prst="line">
              <a:avLst/>
            </a:prstGeom>
            <a:ln w="3175">
              <a:solidFill>
                <a:srgbClr val="ECFE0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 userDrawn="1"/>
          </p:nvCxnSpPr>
          <p:spPr>
            <a:xfrm>
              <a:off x="-792000" y="1533600"/>
              <a:ext cx="180000" cy="0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 userDrawn="1"/>
          </p:nvCxnSpPr>
          <p:spPr>
            <a:xfrm>
              <a:off x="-612000" y="1605600"/>
              <a:ext cx="180000" cy="0"/>
            </a:xfrm>
            <a:prstGeom prst="line">
              <a:avLst/>
            </a:prstGeom>
            <a:ln w="3175">
              <a:solidFill>
                <a:srgbClr val="ECFE0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 userDrawn="1"/>
          </p:nvCxnSpPr>
          <p:spPr>
            <a:xfrm>
              <a:off x="-612000" y="3301200"/>
              <a:ext cx="180000" cy="0"/>
            </a:xfrm>
            <a:prstGeom prst="line">
              <a:avLst/>
            </a:prstGeom>
            <a:ln w="3175">
              <a:solidFill>
                <a:srgbClr val="ECFE0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 userDrawn="1"/>
          </p:nvCxnSpPr>
          <p:spPr>
            <a:xfrm>
              <a:off x="-612000" y="3373200"/>
              <a:ext cx="180000" cy="0"/>
            </a:xfrm>
            <a:prstGeom prst="line">
              <a:avLst/>
            </a:prstGeom>
            <a:ln w="3175">
              <a:solidFill>
                <a:srgbClr val="ECFE0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 userDrawn="1"/>
          </p:nvCxnSpPr>
          <p:spPr>
            <a:xfrm>
              <a:off x="-1008000" y="2880000"/>
              <a:ext cx="900000" cy="0"/>
            </a:xfrm>
            <a:prstGeom prst="line">
              <a:avLst/>
            </a:prstGeom>
            <a:ln w="31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 userDrawn="1"/>
          </p:nvCxnSpPr>
          <p:spPr>
            <a:xfrm>
              <a:off x="-792000" y="1605600"/>
              <a:ext cx="180000" cy="0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 userDrawn="1"/>
          </p:nvCxnSpPr>
          <p:spPr>
            <a:xfrm>
              <a:off x="-792000" y="2710800"/>
              <a:ext cx="180000" cy="0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 userDrawn="1"/>
          </p:nvCxnSpPr>
          <p:spPr>
            <a:xfrm>
              <a:off x="-792000" y="2782800"/>
              <a:ext cx="180000" cy="0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/>
            <p:nvPr userDrawn="1"/>
          </p:nvCxnSpPr>
          <p:spPr>
            <a:xfrm>
              <a:off x="-792000" y="3888000"/>
              <a:ext cx="180000" cy="0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 userDrawn="1"/>
          </p:nvCxnSpPr>
          <p:spPr>
            <a:xfrm>
              <a:off x="-792000" y="3960000"/>
              <a:ext cx="180000" cy="0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 userDrawn="1"/>
          </p:nvCxnSpPr>
          <p:spPr>
            <a:xfrm>
              <a:off x="-432000" y="4532400"/>
              <a:ext cx="1800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 userDrawn="1"/>
          </p:nvCxnSpPr>
          <p:spPr>
            <a:xfrm>
              <a:off x="-432000" y="3776400"/>
              <a:ext cx="1800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 userDrawn="1"/>
          </p:nvCxnSpPr>
          <p:spPr>
            <a:xfrm>
              <a:off x="-432000" y="3848400"/>
              <a:ext cx="1800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/>
            <p:nvPr userDrawn="1"/>
          </p:nvCxnSpPr>
          <p:spPr>
            <a:xfrm>
              <a:off x="-972000" y="1173600"/>
              <a:ext cx="180000" cy="0"/>
            </a:xfrm>
            <a:prstGeom prst="line">
              <a:avLst/>
            </a:prstGeom>
            <a:ln w="31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 userDrawn="1"/>
          </p:nvCxnSpPr>
          <p:spPr>
            <a:xfrm>
              <a:off x="-972000" y="1245600"/>
              <a:ext cx="180000" cy="0"/>
            </a:xfrm>
            <a:prstGeom prst="line">
              <a:avLst/>
            </a:prstGeom>
            <a:ln w="31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 userDrawn="1"/>
          </p:nvCxnSpPr>
          <p:spPr>
            <a:xfrm>
              <a:off x="-972000" y="3124800"/>
              <a:ext cx="180000" cy="0"/>
            </a:xfrm>
            <a:prstGeom prst="line">
              <a:avLst/>
            </a:prstGeom>
            <a:ln w="31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 userDrawn="1"/>
          </p:nvCxnSpPr>
          <p:spPr>
            <a:xfrm>
              <a:off x="-972000" y="3196800"/>
              <a:ext cx="180000" cy="0"/>
            </a:xfrm>
            <a:prstGeom prst="line">
              <a:avLst/>
            </a:prstGeom>
            <a:ln w="31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 userDrawn="1"/>
          </p:nvCxnSpPr>
          <p:spPr>
            <a:xfrm>
              <a:off x="-972000" y="1425600"/>
              <a:ext cx="180000" cy="0"/>
            </a:xfrm>
            <a:prstGeom prst="line">
              <a:avLst/>
            </a:prstGeom>
            <a:ln w="31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/>
            <p:nvPr userDrawn="1"/>
          </p:nvCxnSpPr>
          <p:spPr>
            <a:xfrm>
              <a:off x="-972000" y="3376800"/>
              <a:ext cx="180000" cy="0"/>
            </a:xfrm>
            <a:prstGeom prst="line">
              <a:avLst/>
            </a:prstGeom>
            <a:ln w="31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/>
            <p:cNvCxnSpPr/>
            <p:nvPr userDrawn="1"/>
          </p:nvCxnSpPr>
          <p:spPr>
            <a:xfrm>
              <a:off x="-972000" y="2473200"/>
              <a:ext cx="180000" cy="0"/>
            </a:xfrm>
            <a:prstGeom prst="line">
              <a:avLst/>
            </a:prstGeom>
            <a:ln w="31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/>
            <p:nvPr userDrawn="1"/>
          </p:nvCxnSpPr>
          <p:spPr>
            <a:xfrm>
              <a:off x="-972000" y="2545200"/>
              <a:ext cx="180000" cy="0"/>
            </a:xfrm>
            <a:prstGeom prst="line">
              <a:avLst/>
            </a:prstGeom>
            <a:ln w="31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/>
            <p:nvPr userDrawn="1"/>
          </p:nvCxnSpPr>
          <p:spPr>
            <a:xfrm>
              <a:off x="-972000" y="3772800"/>
              <a:ext cx="180000" cy="0"/>
            </a:xfrm>
            <a:prstGeom prst="line">
              <a:avLst/>
            </a:prstGeom>
            <a:ln w="31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/>
            <p:nvPr userDrawn="1"/>
          </p:nvCxnSpPr>
          <p:spPr>
            <a:xfrm>
              <a:off x="-972000" y="3844800"/>
              <a:ext cx="180000" cy="0"/>
            </a:xfrm>
            <a:prstGeom prst="line">
              <a:avLst/>
            </a:prstGeom>
            <a:ln w="31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/>
            <p:nvPr userDrawn="1"/>
          </p:nvCxnSpPr>
          <p:spPr>
            <a:xfrm>
              <a:off x="-972000" y="4024800"/>
              <a:ext cx="180000" cy="0"/>
            </a:xfrm>
            <a:prstGeom prst="line">
              <a:avLst/>
            </a:prstGeom>
            <a:ln w="31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 userDrawn="1"/>
          </p:nvCxnSpPr>
          <p:spPr>
            <a:xfrm>
              <a:off x="-612000" y="1893600"/>
              <a:ext cx="180000" cy="0"/>
            </a:xfrm>
            <a:prstGeom prst="line">
              <a:avLst/>
            </a:prstGeom>
            <a:ln w="3175">
              <a:solidFill>
                <a:srgbClr val="ECFE0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 userDrawn="1"/>
          </p:nvCxnSpPr>
          <p:spPr>
            <a:xfrm>
              <a:off x="-612000" y="3661200"/>
              <a:ext cx="180000" cy="0"/>
            </a:xfrm>
            <a:prstGeom prst="line">
              <a:avLst/>
            </a:prstGeom>
            <a:ln w="3175">
              <a:solidFill>
                <a:srgbClr val="ECFE0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 userDrawn="1"/>
          </p:nvCxnSpPr>
          <p:spPr>
            <a:xfrm>
              <a:off x="-972000" y="1605600"/>
              <a:ext cx="180000" cy="0"/>
            </a:xfrm>
            <a:prstGeom prst="line">
              <a:avLst/>
            </a:prstGeom>
            <a:ln w="31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6" name="Group 165"/>
          <p:cNvGrpSpPr/>
          <p:nvPr userDrawn="1"/>
        </p:nvGrpSpPr>
        <p:grpSpPr>
          <a:xfrm>
            <a:off x="9252000" y="-1535"/>
            <a:ext cx="900000" cy="5144400"/>
            <a:chOff x="9252000" y="-1535"/>
            <a:chExt cx="900000" cy="5144400"/>
          </a:xfrm>
        </p:grpSpPr>
        <p:cxnSp>
          <p:nvCxnSpPr>
            <p:cNvPr id="167" name="Straight Connector 166"/>
            <p:cNvCxnSpPr/>
            <p:nvPr userDrawn="1"/>
          </p:nvCxnSpPr>
          <p:spPr>
            <a:xfrm flipH="1">
              <a:off x="9252000" y="70465"/>
              <a:ext cx="180000" cy="0"/>
            </a:xfrm>
            <a:prstGeom prst="line">
              <a:avLst/>
            </a:prstGeom>
            <a:ln w="31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 userDrawn="1"/>
          </p:nvCxnSpPr>
          <p:spPr>
            <a:xfrm flipH="1">
              <a:off x="9252000" y="430465"/>
              <a:ext cx="180000" cy="0"/>
            </a:xfrm>
            <a:prstGeom prst="line">
              <a:avLst/>
            </a:prstGeom>
            <a:ln w="31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 userDrawn="1"/>
          </p:nvCxnSpPr>
          <p:spPr>
            <a:xfrm flipH="1">
              <a:off x="9252000" y="502465"/>
              <a:ext cx="180000" cy="0"/>
            </a:xfrm>
            <a:prstGeom prst="line">
              <a:avLst/>
            </a:prstGeom>
            <a:ln w="31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 userDrawn="1"/>
          </p:nvCxnSpPr>
          <p:spPr>
            <a:xfrm flipH="1">
              <a:off x="9252000" y="610465"/>
              <a:ext cx="180000" cy="0"/>
            </a:xfrm>
            <a:prstGeom prst="line">
              <a:avLst/>
            </a:prstGeom>
            <a:ln w="31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 userDrawn="1"/>
          </p:nvCxnSpPr>
          <p:spPr>
            <a:xfrm flipH="1">
              <a:off x="9252000" y="682465"/>
              <a:ext cx="900000" cy="0"/>
            </a:xfrm>
            <a:prstGeom prst="line">
              <a:avLst/>
            </a:prstGeom>
            <a:ln w="31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 userDrawn="1"/>
          </p:nvCxnSpPr>
          <p:spPr>
            <a:xfrm flipH="1">
              <a:off x="9252000" y="1042465"/>
              <a:ext cx="180000" cy="0"/>
            </a:xfrm>
            <a:prstGeom prst="line">
              <a:avLst/>
            </a:prstGeom>
            <a:ln w="31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 userDrawn="1"/>
          </p:nvCxnSpPr>
          <p:spPr>
            <a:xfrm flipH="1">
              <a:off x="9252000" y="2097265"/>
              <a:ext cx="180000" cy="0"/>
            </a:xfrm>
            <a:prstGeom prst="line">
              <a:avLst/>
            </a:prstGeom>
            <a:ln w="31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 userDrawn="1"/>
          </p:nvCxnSpPr>
          <p:spPr>
            <a:xfrm flipH="1">
              <a:off x="9252000" y="2169265"/>
              <a:ext cx="180000" cy="0"/>
            </a:xfrm>
            <a:prstGeom prst="line">
              <a:avLst/>
            </a:prstGeom>
            <a:ln w="31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 userDrawn="1"/>
          </p:nvCxnSpPr>
          <p:spPr>
            <a:xfrm flipH="1">
              <a:off x="9252000" y="2529265"/>
              <a:ext cx="180000" cy="0"/>
            </a:xfrm>
            <a:prstGeom prst="line">
              <a:avLst/>
            </a:prstGeom>
            <a:ln w="31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 userDrawn="1"/>
          </p:nvCxnSpPr>
          <p:spPr>
            <a:xfrm flipH="1">
              <a:off x="9252000" y="3584065"/>
              <a:ext cx="180000" cy="0"/>
            </a:xfrm>
            <a:prstGeom prst="line">
              <a:avLst/>
            </a:prstGeom>
            <a:ln w="31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 userDrawn="1"/>
          </p:nvCxnSpPr>
          <p:spPr>
            <a:xfrm flipH="1">
              <a:off x="9252000" y="3656065"/>
              <a:ext cx="180000" cy="0"/>
            </a:xfrm>
            <a:prstGeom prst="line">
              <a:avLst/>
            </a:prstGeom>
            <a:ln w="31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 userDrawn="1"/>
          </p:nvCxnSpPr>
          <p:spPr>
            <a:xfrm flipH="1">
              <a:off x="9252000" y="4016065"/>
              <a:ext cx="180000" cy="0"/>
            </a:xfrm>
            <a:prstGeom prst="line">
              <a:avLst/>
            </a:prstGeom>
            <a:ln w="31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 userDrawn="1"/>
          </p:nvCxnSpPr>
          <p:spPr>
            <a:xfrm flipH="1">
              <a:off x="9252000" y="5070865"/>
              <a:ext cx="900000" cy="0"/>
            </a:xfrm>
            <a:prstGeom prst="line">
              <a:avLst/>
            </a:prstGeom>
            <a:ln w="31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/>
            <p:nvPr userDrawn="1"/>
          </p:nvCxnSpPr>
          <p:spPr>
            <a:xfrm flipH="1">
              <a:off x="9252000" y="3044065"/>
              <a:ext cx="180000" cy="0"/>
            </a:xfrm>
            <a:prstGeom prst="line">
              <a:avLst/>
            </a:prstGeom>
            <a:ln w="31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 userDrawn="1"/>
          </p:nvCxnSpPr>
          <p:spPr>
            <a:xfrm flipH="1">
              <a:off x="9252000" y="4530865"/>
              <a:ext cx="180000" cy="0"/>
            </a:xfrm>
            <a:prstGeom prst="line">
              <a:avLst/>
            </a:prstGeom>
            <a:ln w="31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 userDrawn="1"/>
          </p:nvCxnSpPr>
          <p:spPr>
            <a:xfrm flipH="1">
              <a:off x="9252000" y="-1535"/>
              <a:ext cx="900000" cy="0"/>
            </a:xfrm>
            <a:prstGeom prst="line">
              <a:avLst/>
            </a:prstGeom>
            <a:ln w="31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 userDrawn="1"/>
          </p:nvCxnSpPr>
          <p:spPr>
            <a:xfrm flipH="1">
              <a:off x="9252000" y="5142865"/>
              <a:ext cx="900000" cy="0"/>
            </a:xfrm>
            <a:prstGeom prst="line">
              <a:avLst/>
            </a:prstGeom>
            <a:ln w="31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 userDrawn="1"/>
          </p:nvCxnSpPr>
          <p:spPr>
            <a:xfrm flipH="1">
              <a:off x="9396000" y="4458865"/>
              <a:ext cx="1800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 userDrawn="1"/>
          </p:nvCxnSpPr>
          <p:spPr>
            <a:xfrm flipH="1">
              <a:off x="9576000" y="1532065"/>
              <a:ext cx="180000" cy="0"/>
            </a:xfrm>
            <a:prstGeom prst="line">
              <a:avLst/>
            </a:prstGeom>
            <a:ln w="3175">
              <a:solidFill>
                <a:srgbClr val="ECFE0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 userDrawn="1"/>
          </p:nvCxnSpPr>
          <p:spPr>
            <a:xfrm flipH="1">
              <a:off x="9756000" y="1532065"/>
              <a:ext cx="180000" cy="0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 userDrawn="1"/>
          </p:nvCxnSpPr>
          <p:spPr>
            <a:xfrm flipH="1">
              <a:off x="9576000" y="1604065"/>
              <a:ext cx="180000" cy="0"/>
            </a:xfrm>
            <a:prstGeom prst="line">
              <a:avLst/>
            </a:prstGeom>
            <a:ln w="3175">
              <a:solidFill>
                <a:srgbClr val="ECFE0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 userDrawn="1"/>
          </p:nvCxnSpPr>
          <p:spPr>
            <a:xfrm flipH="1">
              <a:off x="9576000" y="3299665"/>
              <a:ext cx="180000" cy="0"/>
            </a:xfrm>
            <a:prstGeom prst="line">
              <a:avLst/>
            </a:prstGeom>
            <a:ln w="3175">
              <a:solidFill>
                <a:srgbClr val="ECFE0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 userDrawn="1"/>
          </p:nvCxnSpPr>
          <p:spPr>
            <a:xfrm flipH="1">
              <a:off x="9576000" y="3371665"/>
              <a:ext cx="180000" cy="0"/>
            </a:xfrm>
            <a:prstGeom prst="line">
              <a:avLst/>
            </a:prstGeom>
            <a:ln w="3175">
              <a:solidFill>
                <a:srgbClr val="ECFE0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 userDrawn="1"/>
          </p:nvCxnSpPr>
          <p:spPr>
            <a:xfrm flipH="1">
              <a:off x="9252000" y="2878465"/>
              <a:ext cx="900000" cy="0"/>
            </a:xfrm>
            <a:prstGeom prst="line">
              <a:avLst/>
            </a:prstGeom>
            <a:ln w="31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 userDrawn="1"/>
          </p:nvCxnSpPr>
          <p:spPr>
            <a:xfrm flipH="1">
              <a:off x="9756000" y="1604065"/>
              <a:ext cx="180000" cy="0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 userDrawn="1"/>
          </p:nvCxnSpPr>
          <p:spPr>
            <a:xfrm flipH="1">
              <a:off x="9756000" y="2709265"/>
              <a:ext cx="180000" cy="0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 userDrawn="1"/>
          </p:nvCxnSpPr>
          <p:spPr>
            <a:xfrm flipH="1">
              <a:off x="9756000" y="2781265"/>
              <a:ext cx="180000" cy="0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/>
            <p:cNvCxnSpPr/>
            <p:nvPr userDrawn="1"/>
          </p:nvCxnSpPr>
          <p:spPr>
            <a:xfrm flipH="1">
              <a:off x="9756000" y="3886465"/>
              <a:ext cx="180000" cy="0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 userDrawn="1"/>
          </p:nvCxnSpPr>
          <p:spPr>
            <a:xfrm flipH="1">
              <a:off x="9756000" y="3958465"/>
              <a:ext cx="180000" cy="0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/>
            <p:cNvCxnSpPr/>
            <p:nvPr userDrawn="1"/>
          </p:nvCxnSpPr>
          <p:spPr>
            <a:xfrm flipH="1">
              <a:off x="9396000" y="4530865"/>
              <a:ext cx="1800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/>
            <p:cNvCxnSpPr/>
            <p:nvPr userDrawn="1"/>
          </p:nvCxnSpPr>
          <p:spPr>
            <a:xfrm flipH="1">
              <a:off x="9396000" y="3774865"/>
              <a:ext cx="1800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/>
            <p:cNvCxnSpPr/>
            <p:nvPr userDrawn="1"/>
          </p:nvCxnSpPr>
          <p:spPr>
            <a:xfrm flipH="1">
              <a:off x="9396000" y="3846865"/>
              <a:ext cx="1800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 userDrawn="1"/>
          </p:nvCxnSpPr>
          <p:spPr>
            <a:xfrm flipH="1">
              <a:off x="9936000" y="1172065"/>
              <a:ext cx="180000" cy="0"/>
            </a:xfrm>
            <a:prstGeom prst="line">
              <a:avLst/>
            </a:prstGeom>
            <a:ln w="31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/>
            <p:cNvCxnSpPr/>
            <p:nvPr userDrawn="1"/>
          </p:nvCxnSpPr>
          <p:spPr>
            <a:xfrm flipH="1">
              <a:off x="9936000" y="1244065"/>
              <a:ext cx="180000" cy="0"/>
            </a:xfrm>
            <a:prstGeom prst="line">
              <a:avLst/>
            </a:prstGeom>
            <a:ln w="31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 userDrawn="1"/>
          </p:nvCxnSpPr>
          <p:spPr>
            <a:xfrm flipH="1">
              <a:off x="9936000" y="3123265"/>
              <a:ext cx="180000" cy="0"/>
            </a:xfrm>
            <a:prstGeom prst="line">
              <a:avLst/>
            </a:prstGeom>
            <a:ln w="31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/>
            <p:cNvCxnSpPr/>
            <p:nvPr userDrawn="1"/>
          </p:nvCxnSpPr>
          <p:spPr>
            <a:xfrm flipH="1">
              <a:off x="9936000" y="3195265"/>
              <a:ext cx="180000" cy="0"/>
            </a:xfrm>
            <a:prstGeom prst="line">
              <a:avLst/>
            </a:prstGeom>
            <a:ln w="31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 userDrawn="1"/>
          </p:nvCxnSpPr>
          <p:spPr>
            <a:xfrm flipH="1">
              <a:off x="9936000" y="1424065"/>
              <a:ext cx="180000" cy="0"/>
            </a:xfrm>
            <a:prstGeom prst="line">
              <a:avLst/>
            </a:prstGeom>
            <a:ln w="31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/>
            <p:nvPr userDrawn="1"/>
          </p:nvCxnSpPr>
          <p:spPr>
            <a:xfrm flipH="1">
              <a:off x="9936000" y="3375265"/>
              <a:ext cx="180000" cy="0"/>
            </a:xfrm>
            <a:prstGeom prst="line">
              <a:avLst/>
            </a:prstGeom>
            <a:ln w="31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 userDrawn="1"/>
          </p:nvCxnSpPr>
          <p:spPr>
            <a:xfrm flipH="1">
              <a:off x="9936000" y="2471665"/>
              <a:ext cx="180000" cy="0"/>
            </a:xfrm>
            <a:prstGeom prst="line">
              <a:avLst/>
            </a:prstGeom>
            <a:ln w="31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/>
            <p:nvPr userDrawn="1"/>
          </p:nvCxnSpPr>
          <p:spPr>
            <a:xfrm flipH="1">
              <a:off x="9936000" y="2543665"/>
              <a:ext cx="180000" cy="0"/>
            </a:xfrm>
            <a:prstGeom prst="line">
              <a:avLst/>
            </a:prstGeom>
            <a:ln w="31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/>
            <p:cNvCxnSpPr/>
            <p:nvPr userDrawn="1"/>
          </p:nvCxnSpPr>
          <p:spPr>
            <a:xfrm flipH="1">
              <a:off x="9936000" y="3771265"/>
              <a:ext cx="180000" cy="0"/>
            </a:xfrm>
            <a:prstGeom prst="line">
              <a:avLst/>
            </a:prstGeom>
            <a:ln w="31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/>
            <p:nvPr userDrawn="1"/>
          </p:nvCxnSpPr>
          <p:spPr>
            <a:xfrm flipH="1">
              <a:off x="9936000" y="3843265"/>
              <a:ext cx="180000" cy="0"/>
            </a:xfrm>
            <a:prstGeom prst="line">
              <a:avLst/>
            </a:prstGeom>
            <a:ln w="31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 userDrawn="1"/>
          </p:nvCxnSpPr>
          <p:spPr>
            <a:xfrm flipH="1">
              <a:off x="9936000" y="4023265"/>
              <a:ext cx="180000" cy="0"/>
            </a:xfrm>
            <a:prstGeom prst="line">
              <a:avLst/>
            </a:prstGeom>
            <a:ln w="31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 userDrawn="1"/>
          </p:nvCxnSpPr>
          <p:spPr>
            <a:xfrm flipH="1">
              <a:off x="9576000" y="1892065"/>
              <a:ext cx="180000" cy="0"/>
            </a:xfrm>
            <a:prstGeom prst="line">
              <a:avLst/>
            </a:prstGeom>
            <a:ln w="3175">
              <a:solidFill>
                <a:srgbClr val="ECFE0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 userDrawn="1"/>
          </p:nvCxnSpPr>
          <p:spPr>
            <a:xfrm flipH="1">
              <a:off x="9576000" y="3659665"/>
              <a:ext cx="180000" cy="0"/>
            </a:xfrm>
            <a:prstGeom prst="line">
              <a:avLst/>
            </a:prstGeom>
            <a:ln w="3175">
              <a:solidFill>
                <a:srgbClr val="ECFE0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 userDrawn="1"/>
          </p:nvCxnSpPr>
          <p:spPr>
            <a:xfrm flipH="1">
              <a:off x="9936000" y="1605600"/>
              <a:ext cx="180000" cy="0"/>
            </a:xfrm>
            <a:prstGeom prst="line">
              <a:avLst/>
            </a:prstGeom>
            <a:ln w="31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787462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ghlight + 1column x 3rows + 1column illustr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31" hasCustomPrompt="1"/>
          </p:nvPr>
        </p:nvSpPr>
        <p:spPr>
          <a:xfrm>
            <a:off x="720000" y="684000"/>
            <a:ext cx="8352000" cy="8496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800" i="1">
                <a:solidFill>
                  <a:schemeClr val="accent1">
                    <a:lumMod val="60000"/>
                    <a:lumOff val="40000"/>
                  </a:schemeClr>
                </a:solidFill>
                <a:latin typeface="Cambria" panose="02040503050406030204" pitchFamily="18" charset="0"/>
              </a:defRPr>
            </a:lvl1pPr>
            <a:lvl2pPr marL="457200" indent="0">
              <a:buFontTx/>
              <a:buNone/>
              <a:defRPr sz="1400" i="1">
                <a:solidFill>
                  <a:schemeClr val="accent1"/>
                </a:solidFill>
              </a:defRPr>
            </a:lvl2pPr>
            <a:lvl3pPr marL="914400" indent="0">
              <a:buFontTx/>
              <a:buNone/>
              <a:defRPr sz="1400" i="1">
                <a:solidFill>
                  <a:schemeClr val="accent1"/>
                </a:solidFill>
              </a:defRPr>
            </a:lvl3pPr>
            <a:lvl4pPr marL="1371600" indent="0">
              <a:buFontTx/>
              <a:buNone/>
              <a:defRPr sz="1400" i="1">
                <a:solidFill>
                  <a:schemeClr val="accent1"/>
                </a:solidFill>
              </a:defRPr>
            </a:lvl4pPr>
            <a:lvl5pPr marL="1828800" indent="0">
              <a:buFontTx/>
              <a:buNone/>
              <a:defRPr sz="1400" i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add highlight</a:t>
            </a:r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720000" y="1605600"/>
            <a:ext cx="4068000" cy="288000"/>
          </a:xfrm>
          <a:prstGeom prst="rect">
            <a:avLst/>
          </a:prstGeom>
          <a:noFill/>
          <a:effectLst/>
        </p:spPr>
        <p:txBody>
          <a:bodyPr lIns="0" rIns="0" anchor="ctr">
            <a:normAutofit/>
          </a:bodyPr>
          <a:lstStyle>
            <a:lvl1pPr marL="0" indent="0">
              <a:buNone/>
              <a:defRPr sz="1200" b="1" baseline="0">
                <a:solidFill>
                  <a:schemeClr val="accent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2pPr>
            <a:lvl3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3pPr>
            <a:lvl4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4pPr>
            <a:lvl5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5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 hasCustomPrompt="1"/>
          </p:nvPr>
        </p:nvSpPr>
        <p:spPr>
          <a:xfrm>
            <a:off x="718654" y="2774420"/>
            <a:ext cx="4068000" cy="288000"/>
          </a:xfrm>
          <a:prstGeom prst="rect">
            <a:avLst/>
          </a:prstGeom>
          <a:noFill/>
          <a:effectLst/>
        </p:spPr>
        <p:txBody>
          <a:bodyPr lIns="0" rIns="0" anchor="ctr">
            <a:normAutofit/>
          </a:bodyPr>
          <a:lstStyle>
            <a:lvl1pPr marL="0" indent="0">
              <a:buNone/>
              <a:defRPr sz="1200" b="1" baseline="0">
                <a:solidFill>
                  <a:schemeClr val="accent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2pPr>
            <a:lvl3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3pPr>
            <a:lvl4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4pPr>
            <a:lvl5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5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34" hasCustomPrompt="1"/>
          </p:nvPr>
        </p:nvSpPr>
        <p:spPr>
          <a:xfrm>
            <a:off x="720000" y="1893600"/>
            <a:ext cx="4068000" cy="809570"/>
          </a:xfrm>
        </p:spPr>
        <p:txBody>
          <a:bodyPr tIns="72000">
            <a:normAutofit/>
          </a:bodyPr>
          <a:lstStyle>
            <a:lvl1pPr marL="243450" marR="0" indent="-1714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en-US" sz="1100" kern="1200" dirty="0" smtClean="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1pPr>
          </a:lstStyle>
          <a:p>
            <a:pPr marL="180000" marR="0" lvl="0" indent="-1080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Click to add text</a:t>
            </a:r>
          </a:p>
        </p:txBody>
      </p:sp>
      <p:sp>
        <p:nvSpPr>
          <p:cNvPr id="26" name="Text Placeholder 24"/>
          <p:cNvSpPr>
            <a:spLocks noGrp="1"/>
          </p:cNvSpPr>
          <p:nvPr>
            <p:ph type="body" sz="quarter" idx="35" hasCustomPrompt="1"/>
          </p:nvPr>
        </p:nvSpPr>
        <p:spPr>
          <a:xfrm>
            <a:off x="720000" y="3062420"/>
            <a:ext cx="4068000" cy="818885"/>
          </a:xfrm>
        </p:spPr>
        <p:txBody>
          <a:bodyPr tIns="72000">
            <a:normAutofit/>
          </a:bodyPr>
          <a:lstStyle>
            <a:lvl1pPr marL="243450" marR="0" indent="-1714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en-US" sz="1100" kern="1200" dirty="0" smtClean="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1pPr>
          </a:lstStyle>
          <a:p>
            <a:pPr marL="180000" marR="0" lvl="0" indent="-1080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Click to add text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36" hasCustomPrompt="1"/>
          </p:nvPr>
        </p:nvSpPr>
        <p:spPr>
          <a:xfrm>
            <a:off x="720000" y="3953351"/>
            <a:ext cx="4068000" cy="288000"/>
          </a:xfrm>
          <a:prstGeom prst="rect">
            <a:avLst/>
          </a:prstGeom>
          <a:noFill/>
          <a:effectLst/>
        </p:spPr>
        <p:txBody>
          <a:bodyPr lIns="0" rIns="0" anchor="ctr">
            <a:normAutofit/>
          </a:bodyPr>
          <a:lstStyle>
            <a:lvl1pPr marL="0" indent="0">
              <a:buNone/>
              <a:defRPr sz="1200" b="1" baseline="0">
                <a:solidFill>
                  <a:schemeClr val="accent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2pPr>
            <a:lvl3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3pPr>
            <a:lvl4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4pPr>
            <a:lvl5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5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9" name="Text Placeholder 24"/>
          <p:cNvSpPr>
            <a:spLocks noGrp="1"/>
          </p:cNvSpPr>
          <p:nvPr>
            <p:ph type="body" sz="quarter" idx="38" hasCustomPrompt="1"/>
          </p:nvPr>
        </p:nvSpPr>
        <p:spPr>
          <a:xfrm>
            <a:off x="720000" y="4241350"/>
            <a:ext cx="4068000" cy="831051"/>
          </a:xfrm>
        </p:spPr>
        <p:txBody>
          <a:bodyPr tIns="72000">
            <a:normAutofit/>
          </a:bodyPr>
          <a:lstStyle>
            <a:lvl1pPr marL="243450" marR="0" indent="-1714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en-US" sz="1100" kern="1200" dirty="0" smtClean="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1pPr>
          </a:lstStyle>
          <a:p>
            <a:pPr marL="180000" marR="0" lvl="0" indent="-1080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Click to add text</a:t>
            </a:r>
          </a:p>
        </p:txBody>
      </p:sp>
      <p:cxnSp>
        <p:nvCxnSpPr>
          <p:cNvPr id="20" name="Straight Connector 19"/>
          <p:cNvCxnSpPr/>
          <p:nvPr userDrawn="1"/>
        </p:nvCxnSpPr>
        <p:spPr>
          <a:xfrm>
            <a:off x="720000" y="1893577"/>
            <a:ext cx="406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 userDrawn="1"/>
        </p:nvCxnSpPr>
        <p:spPr>
          <a:xfrm>
            <a:off x="720000" y="3062420"/>
            <a:ext cx="406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 userDrawn="1"/>
        </p:nvCxnSpPr>
        <p:spPr>
          <a:xfrm>
            <a:off x="720000" y="4241528"/>
            <a:ext cx="406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Picture Placeholder 3"/>
          <p:cNvSpPr>
            <a:spLocks noGrp="1"/>
          </p:cNvSpPr>
          <p:nvPr>
            <p:ph type="pic" sz="quarter" idx="39"/>
          </p:nvPr>
        </p:nvSpPr>
        <p:spPr>
          <a:xfrm>
            <a:off x="5002914" y="1604963"/>
            <a:ext cx="4068000" cy="3467100"/>
          </a:xfrm>
        </p:spPr>
        <p:txBody>
          <a:bodyPr/>
          <a:lstStyle>
            <a:lvl1pPr marL="72000" indent="0"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562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64305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0000" y="683281"/>
            <a:ext cx="4098788" cy="4392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3360" y="682645"/>
            <a:ext cx="4100400" cy="43920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48239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684000"/>
            <a:ext cx="4100400" cy="846000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0000" y="1609040"/>
            <a:ext cx="4100400" cy="34560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75622" y="684000"/>
            <a:ext cx="4100400" cy="846000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75200" y="1612901"/>
            <a:ext cx="4100400" cy="34560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55612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684000"/>
            <a:ext cx="2736000" cy="900000"/>
          </a:xfrm>
          <a:solidFill>
            <a:schemeClr val="bg1">
              <a:lumMod val="95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algn="ctr">
              <a:defRPr sz="1600" b="1"/>
            </a:lvl1pPr>
          </a:lstStyle>
          <a:p>
            <a:r>
              <a:rPr lang="en-US"/>
              <a:t>Click to add caption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28000" y="684000"/>
            <a:ext cx="5544000" cy="438943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20000" y="1557873"/>
            <a:ext cx="2736000" cy="3517900"/>
          </a:xfrm>
          <a:solidFill>
            <a:schemeClr val="bg1">
              <a:lumMod val="95000"/>
            </a:schemeClr>
          </a:solidFill>
          <a:ln w="3175">
            <a:noFill/>
          </a:ln>
        </p:spPr>
        <p:txBody>
          <a:bodyPr/>
          <a:lstStyle>
            <a:lvl1pPr marL="0" indent="0">
              <a:buNone/>
              <a:defRPr sz="140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add caption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0" hasCustomPrompt="1"/>
          </p:nvPr>
        </p:nvSpPr>
        <p:spPr>
          <a:xfrm>
            <a:off x="71438" y="71438"/>
            <a:ext cx="9001125" cy="360362"/>
          </a:xfrm>
        </p:spPr>
        <p:txBody>
          <a:bodyPr lIns="0" tIns="0" rIns="0" bIns="0" anchor="ctr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  <a:latin typeface="+mj-lt"/>
              </a:defRPr>
            </a:lvl1pPr>
            <a:lvl2pPr marL="450850" indent="0">
              <a:buFontTx/>
              <a:buNone/>
              <a:defRPr/>
            </a:lvl2pPr>
            <a:lvl3pPr marL="809625" indent="0">
              <a:buFontTx/>
              <a:buNone/>
              <a:defRPr/>
            </a:lvl3pPr>
            <a:lvl4pPr marL="1258887" indent="0">
              <a:buFontTx/>
              <a:buNone/>
              <a:defRPr/>
            </a:lvl4pPr>
            <a:lvl5pPr marL="1617662" indent="0">
              <a:buFontTx/>
              <a:buNone/>
              <a:defRPr/>
            </a:lvl5pPr>
          </a:lstStyle>
          <a:p>
            <a:pPr lvl="0"/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956958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569118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5"/>
          <p:cNvSpPr txBox="1">
            <a:spLocks/>
          </p:cNvSpPr>
          <p:nvPr userDrawn="1"/>
        </p:nvSpPr>
        <p:spPr>
          <a:xfrm>
            <a:off x="-1440000" y="3045600"/>
            <a:ext cx="72000" cy="540000"/>
          </a:xfrm>
          <a:prstGeom prst="rect">
            <a:avLst/>
          </a:prstGeom>
          <a:solidFill>
            <a:srgbClr val="2CEB89">
              <a:alpha val="20000"/>
            </a:srgbClr>
          </a:solidFill>
          <a:ln w="3175" cap="flat" cmpd="sng" algn="ctr">
            <a:solidFill>
              <a:schemeClr val="tx1"/>
            </a:solidFill>
            <a:prstDash val="solid"/>
          </a:ln>
          <a:effectLst/>
        </p:spPr>
        <p:txBody>
          <a:bodyPr lIns="71992" tIns="71992" rIns="71992" bIns="71992" rtlCol="0" anchor="ctr"/>
          <a:lstStyle>
            <a:lvl1pPr marL="342900" indent="-34290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0" lang="en-US" sz="1400" b="1" i="0" u="none" strike="noStrike" kern="0" cap="none" spc="0" normalizeH="0" baseline="0" smtClean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1pPr>
            <a:lvl2pPr marL="571500" indent="-1143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US" sz="1800" kern="1200" smtClean="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2pPr>
            <a:lvl3pPr marL="1028700" indent="-114300" algn="l" defTabSz="914400" rtl="0" eaLnBrk="1" latinLnBrk="0" hangingPunct="1">
              <a:spcBef>
                <a:spcPct val="20000"/>
              </a:spcBef>
              <a:buSzPct val="80000"/>
              <a:buFont typeface="Calibri" pitchFamily="34" charset="0"/>
              <a:buChar char="ο"/>
              <a:defRPr lang="en-US" sz="1200" kern="1200" smtClean="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3pPr>
            <a:lvl4pPr marL="1485900" indent="-114300" algn="l" defTabSz="914400" rtl="0" eaLnBrk="1" latinLnBrk="0" hangingPunct="1">
              <a:spcBef>
                <a:spcPct val="20000"/>
              </a:spcBef>
              <a:buFont typeface="Arial" pitchFamily="34" charset="0"/>
              <a:buChar char="-"/>
              <a:defRPr lang="en-US" sz="1800" kern="1200" smtClean="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4pPr>
            <a:lvl5pPr marL="1943100" indent="-114300" algn="l" defTabSz="914400" rtl="0" eaLnBrk="1" latinLnBrk="0" hangingPunct="1">
              <a:spcBef>
                <a:spcPct val="20000"/>
              </a:spcBef>
              <a:buSzPct val="80000"/>
              <a:buFont typeface="Wingdings" pitchFamily="2" charset="2"/>
              <a:buChar char="§"/>
              <a:defRPr lang="en-US" sz="18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5pPr>
            <a:lvl6pPr marL="0" indent="0" algn="l" defTabSz="914400" rtl="0" eaLnBrk="1" latinLnBrk="0" hangingPunct="1">
              <a:spcBef>
                <a:spcPts val="0"/>
              </a:spcBef>
              <a:spcAft>
                <a:spcPts val="300"/>
              </a:spcAft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-108000" algn="l" defTabSz="914400" rtl="0" eaLnBrk="1" latinLnBrk="0" hangingPunct="1">
              <a:spcBef>
                <a:spcPts val="0"/>
              </a:spcBef>
              <a:buFont typeface="Calibri" pitchFamily="34" charset="0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</a:pPr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-1152000" y="684000"/>
            <a:ext cx="72000" cy="360000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spcCol="0"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-1152000" y="1044000"/>
            <a:ext cx="72000" cy="1054800"/>
          </a:xfrm>
          <a:prstGeom prst="rect">
            <a:avLst/>
          </a:prstGeom>
          <a:noFill/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spcCol="0"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-1152000" y="2170800"/>
            <a:ext cx="72000" cy="360000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spcCol="0"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-1152000" y="2530800"/>
            <a:ext cx="72000" cy="1054800"/>
          </a:xfrm>
          <a:prstGeom prst="rect">
            <a:avLst/>
          </a:prstGeom>
          <a:noFill/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spcCol="0"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-1152000" y="3657601"/>
            <a:ext cx="72000" cy="360000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spcCol="0"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-1152000" y="4017601"/>
            <a:ext cx="72000" cy="1054800"/>
          </a:xfrm>
          <a:prstGeom prst="rect">
            <a:avLst/>
          </a:prstGeom>
          <a:noFill/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spcCol="0"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-1296000" y="684000"/>
            <a:ext cx="72000" cy="360000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spcCol="0"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-1296000" y="1044000"/>
            <a:ext cx="72000" cy="1054800"/>
          </a:xfrm>
          <a:prstGeom prst="rect">
            <a:avLst/>
          </a:prstGeom>
          <a:noFill/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spcCol="0"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-1296000" y="2170800"/>
            <a:ext cx="72000" cy="360000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spcCol="0"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 userDrawn="1"/>
        </p:nvSpPr>
        <p:spPr>
          <a:xfrm>
            <a:off x="-1296000" y="2530800"/>
            <a:ext cx="72000" cy="2541600"/>
          </a:xfrm>
          <a:prstGeom prst="rect">
            <a:avLst/>
          </a:prstGeom>
          <a:noFill/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spcCol="0"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-1440000" y="684000"/>
            <a:ext cx="72000" cy="360000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spcCol="0"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 userDrawn="1"/>
        </p:nvSpPr>
        <p:spPr>
          <a:xfrm>
            <a:off x="-1440000" y="1044000"/>
            <a:ext cx="72000" cy="2541600"/>
          </a:xfrm>
          <a:prstGeom prst="rect">
            <a:avLst/>
          </a:prstGeom>
          <a:noFill/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spcCol="0"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 userDrawn="1"/>
        </p:nvSpPr>
        <p:spPr>
          <a:xfrm>
            <a:off x="-1440000" y="3678975"/>
            <a:ext cx="72000" cy="360000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spcCol="0"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 userDrawn="1"/>
        </p:nvSpPr>
        <p:spPr>
          <a:xfrm>
            <a:off x="-1440000" y="4038975"/>
            <a:ext cx="72000" cy="1033425"/>
          </a:xfrm>
          <a:prstGeom prst="rect">
            <a:avLst/>
          </a:prstGeom>
          <a:noFill/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spcCol="0" rtlCol="0" anchor="ctr"/>
          <a:lstStyle/>
          <a:p>
            <a:pPr algn="ctr"/>
            <a:endParaRPr lang="en-US"/>
          </a:p>
        </p:txBody>
      </p:sp>
      <p:sp>
        <p:nvSpPr>
          <p:cNvPr id="22" name="Text Placeholder 5"/>
          <p:cNvSpPr txBox="1">
            <a:spLocks/>
          </p:cNvSpPr>
          <p:nvPr userDrawn="1"/>
        </p:nvSpPr>
        <p:spPr>
          <a:xfrm>
            <a:off x="-1296000" y="4532400"/>
            <a:ext cx="72000" cy="540000"/>
          </a:xfrm>
          <a:prstGeom prst="rect">
            <a:avLst/>
          </a:prstGeom>
          <a:solidFill>
            <a:srgbClr val="2CEB89">
              <a:alpha val="20000"/>
            </a:srgbClr>
          </a:solidFill>
          <a:ln w="3175" cap="flat" cmpd="sng" algn="ctr">
            <a:solidFill>
              <a:schemeClr val="accent1"/>
            </a:solidFill>
            <a:prstDash val="solid"/>
          </a:ln>
          <a:effectLst/>
        </p:spPr>
        <p:txBody>
          <a:bodyPr lIns="71992" tIns="71992" rIns="71992" bIns="71992" rtlCol="0" anchor="ctr"/>
          <a:lstStyle>
            <a:lvl1pPr marL="342900" indent="-34290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0" lang="en-US" sz="1400" b="1" i="0" u="none" strike="noStrike" kern="0" cap="none" spc="0" normalizeH="0" baseline="0" smtClean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1pPr>
            <a:lvl2pPr marL="571500" indent="-1143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US" sz="1800" kern="1200" smtClean="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2pPr>
            <a:lvl3pPr marL="1028700" indent="-114300" algn="l" defTabSz="914400" rtl="0" eaLnBrk="1" latinLnBrk="0" hangingPunct="1">
              <a:spcBef>
                <a:spcPct val="20000"/>
              </a:spcBef>
              <a:buSzPct val="80000"/>
              <a:buFont typeface="Calibri" pitchFamily="34" charset="0"/>
              <a:buChar char="ο"/>
              <a:defRPr lang="en-US" sz="1200" kern="1200" smtClean="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3pPr>
            <a:lvl4pPr marL="1485900" indent="-114300" algn="l" defTabSz="914400" rtl="0" eaLnBrk="1" latinLnBrk="0" hangingPunct="1">
              <a:spcBef>
                <a:spcPct val="20000"/>
              </a:spcBef>
              <a:buFont typeface="Arial" pitchFamily="34" charset="0"/>
              <a:buChar char="-"/>
              <a:defRPr lang="en-US" sz="1800" kern="1200" smtClean="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4pPr>
            <a:lvl5pPr marL="1943100" indent="-114300" algn="l" defTabSz="914400" rtl="0" eaLnBrk="1" latinLnBrk="0" hangingPunct="1">
              <a:spcBef>
                <a:spcPct val="20000"/>
              </a:spcBef>
              <a:buSzPct val="80000"/>
              <a:buFont typeface="Wingdings" pitchFamily="2" charset="2"/>
              <a:buChar char="§"/>
              <a:defRPr lang="en-US" sz="18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5pPr>
            <a:lvl6pPr marL="0" indent="0" algn="l" defTabSz="914400" rtl="0" eaLnBrk="1" latinLnBrk="0" hangingPunct="1">
              <a:spcBef>
                <a:spcPts val="0"/>
              </a:spcBef>
              <a:spcAft>
                <a:spcPts val="300"/>
              </a:spcAft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-108000" algn="l" defTabSz="914400" rtl="0" eaLnBrk="1" latinLnBrk="0" hangingPunct="1">
              <a:spcBef>
                <a:spcPts val="0"/>
              </a:spcBef>
              <a:buFont typeface="Calibri" pitchFamily="34" charset="0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</a:pPr>
            <a:endParaRPr lang="en-US"/>
          </a:p>
        </p:txBody>
      </p:sp>
      <p:sp>
        <p:nvSpPr>
          <p:cNvPr id="23" name="Rectangle 22"/>
          <p:cNvSpPr/>
          <p:nvPr userDrawn="1"/>
        </p:nvSpPr>
        <p:spPr>
          <a:xfrm>
            <a:off x="-1584000" y="-1"/>
            <a:ext cx="72000" cy="4460399"/>
          </a:xfrm>
          <a:prstGeom prst="rect">
            <a:avLst/>
          </a:prstGeom>
          <a:solidFill>
            <a:schemeClr val="accent5"/>
          </a:solidFill>
          <a:ln w="31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spcCol="0"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 userDrawn="1"/>
        </p:nvSpPr>
        <p:spPr>
          <a:xfrm>
            <a:off x="-1584000" y="4532400"/>
            <a:ext cx="72000" cy="540000"/>
          </a:xfrm>
          <a:prstGeom prst="rect">
            <a:avLst/>
          </a:prstGeom>
          <a:solidFill>
            <a:schemeClr val="accent5"/>
          </a:solidFill>
          <a:ln w="31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spcCol="0"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 userDrawn="1"/>
        </p:nvSpPr>
        <p:spPr>
          <a:xfrm>
            <a:off x="719998" y="-1152000"/>
            <a:ext cx="2736000" cy="72000"/>
          </a:xfrm>
          <a:prstGeom prst="rect">
            <a:avLst/>
          </a:prstGeom>
          <a:noFill/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spcCol="0"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 userDrawn="1"/>
        </p:nvSpPr>
        <p:spPr>
          <a:xfrm>
            <a:off x="3527999" y="-1152000"/>
            <a:ext cx="2736000" cy="72000"/>
          </a:xfrm>
          <a:prstGeom prst="rect">
            <a:avLst/>
          </a:prstGeom>
          <a:noFill/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spcCol="0"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 userDrawn="1"/>
        </p:nvSpPr>
        <p:spPr>
          <a:xfrm>
            <a:off x="6336000" y="-1152000"/>
            <a:ext cx="2736000" cy="72000"/>
          </a:xfrm>
          <a:prstGeom prst="rect">
            <a:avLst/>
          </a:prstGeom>
          <a:noFill/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spcCol="0"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 userDrawn="1"/>
        </p:nvSpPr>
        <p:spPr>
          <a:xfrm>
            <a:off x="720392" y="-1296000"/>
            <a:ext cx="2736000" cy="72000"/>
          </a:xfrm>
          <a:prstGeom prst="rect">
            <a:avLst/>
          </a:prstGeom>
          <a:noFill/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spcCol="0"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 userDrawn="1"/>
        </p:nvSpPr>
        <p:spPr>
          <a:xfrm>
            <a:off x="3528392" y="-1296000"/>
            <a:ext cx="5543607" cy="72000"/>
          </a:xfrm>
          <a:prstGeom prst="rect">
            <a:avLst/>
          </a:prstGeom>
          <a:noFill/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spcCol="0"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 userDrawn="1"/>
        </p:nvSpPr>
        <p:spPr>
          <a:xfrm>
            <a:off x="6336394" y="-1440000"/>
            <a:ext cx="2736000" cy="72000"/>
          </a:xfrm>
          <a:prstGeom prst="rect">
            <a:avLst/>
          </a:prstGeom>
          <a:noFill/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spcCol="0"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 userDrawn="1"/>
        </p:nvSpPr>
        <p:spPr>
          <a:xfrm>
            <a:off x="719998" y="-1440000"/>
            <a:ext cx="5543607" cy="72000"/>
          </a:xfrm>
          <a:prstGeom prst="rect">
            <a:avLst/>
          </a:prstGeom>
          <a:noFill/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spcCol="0"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 userDrawn="1"/>
        </p:nvSpPr>
        <p:spPr>
          <a:xfrm>
            <a:off x="729917" y="-1584000"/>
            <a:ext cx="1080000" cy="72000"/>
          </a:xfrm>
          <a:prstGeom prst="rect">
            <a:avLst/>
          </a:prstGeom>
          <a:noFill/>
          <a:ln w="31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spcCol="0"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 userDrawn="1"/>
        </p:nvSpPr>
        <p:spPr>
          <a:xfrm>
            <a:off x="1872000" y="-1584000"/>
            <a:ext cx="4968000" cy="72000"/>
          </a:xfrm>
          <a:prstGeom prst="rect">
            <a:avLst/>
          </a:prstGeom>
          <a:solidFill>
            <a:schemeClr val="accent5"/>
          </a:solidFill>
          <a:ln w="31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spcCol="0"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 userDrawn="1"/>
        </p:nvSpPr>
        <p:spPr>
          <a:xfrm>
            <a:off x="6912197" y="-1584000"/>
            <a:ext cx="2160000" cy="72000"/>
          </a:xfrm>
          <a:prstGeom prst="rect">
            <a:avLst/>
          </a:prstGeom>
          <a:noFill/>
          <a:ln w="31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spcCol="0"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>
            <a:spLocks/>
          </p:cNvSpPr>
          <p:nvPr userDrawn="1"/>
        </p:nvSpPr>
        <p:spPr>
          <a:xfrm>
            <a:off x="729917" y="-1728000"/>
            <a:ext cx="3024000" cy="72000"/>
          </a:xfrm>
          <a:prstGeom prst="rect">
            <a:avLst/>
          </a:prstGeom>
          <a:solidFill>
            <a:schemeClr val="accent1"/>
          </a:solidFill>
          <a:ln w="3175" cap="flat" cmpd="sng" algn="ctr">
            <a:solidFill>
              <a:srgbClr val="ECFE06"/>
            </a:solidFill>
            <a:prstDash val="solid"/>
          </a:ln>
          <a:effectLst/>
        </p:spPr>
        <p:txBody>
          <a:bodyPr vert="horz" lIns="91431" tIns="45715" rIns="91431" bIns="45715" rtlCol="0" anchor="ctr">
            <a:normAutofit fontScale="25000" lnSpcReduction="20000"/>
          </a:bodyPr>
          <a:lstStyle/>
          <a:p>
            <a: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en-US" sz="12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6" name="Rectangle 35"/>
          <p:cNvSpPr>
            <a:spLocks/>
          </p:cNvSpPr>
          <p:nvPr userDrawn="1"/>
        </p:nvSpPr>
        <p:spPr>
          <a:xfrm>
            <a:off x="3852000" y="-1728000"/>
            <a:ext cx="3024000" cy="72000"/>
          </a:xfrm>
          <a:prstGeom prst="rect">
            <a:avLst/>
          </a:prstGeom>
          <a:solidFill>
            <a:schemeClr val="accent1"/>
          </a:solidFill>
          <a:ln w="3175" cap="flat" cmpd="sng" algn="ctr">
            <a:solidFill>
              <a:srgbClr val="ECFE06"/>
            </a:solidFill>
            <a:prstDash val="solid"/>
          </a:ln>
          <a:effectLst/>
        </p:spPr>
        <p:txBody>
          <a:bodyPr vert="horz" lIns="91431" tIns="45715" rIns="91431" bIns="45715" rtlCol="0" anchor="ctr">
            <a:normAutofit fontScale="25000" lnSpcReduction="20000"/>
          </a:bodyPr>
          <a:lstStyle/>
          <a:p>
            <a: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en-US" sz="12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7" name="Rectangle 36"/>
          <p:cNvSpPr/>
          <p:nvPr userDrawn="1"/>
        </p:nvSpPr>
        <p:spPr>
          <a:xfrm>
            <a:off x="6912197" y="-1728000"/>
            <a:ext cx="2160000" cy="72000"/>
          </a:xfrm>
          <a:prstGeom prst="rect">
            <a:avLst/>
          </a:prstGeom>
          <a:noFill/>
          <a:ln w="3175">
            <a:solidFill>
              <a:srgbClr val="ECFE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spcCol="0"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 userDrawn="1"/>
        </p:nvSpPr>
        <p:spPr>
          <a:xfrm>
            <a:off x="-1872000" y="684000"/>
            <a:ext cx="72000" cy="849600"/>
          </a:xfrm>
          <a:prstGeom prst="rect">
            <a:avLst/>
          </a:prstGeom>
          <a:noFill/>
          <a:ln w="3175">
            <a:solidFill>
              <a:srgbClr val="ECFE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spcCol="0"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 userDrawn="1"/>
        </p:nvSpPr>
        <p:spPr>
          <a:xfrm>
            <a:off x="-1872000" y="1605600"/>
            <a:ext cx="72000" cy="1695600"/>
          </a:xfrm>
          <a:prstGeom prst="rect">
            <a:avLst/>
          </a:prstGeom>
          <a:noFill/>
          <a:ln w="3175">
            <a:solidFill>
              <a:srgbClr val="ECFE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spcCol="0"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 userDrawn="1"/>
        </p:nvSpPr>
        <p:spPr>
          <a:xfrm>
            <a:off x="-1872000" y="3373199"/>
            <a:ext cx="72000" cy="1699201"/>
          </a:xfrm>
          <a:prstGeom prst="rect">
            <a:avLst/>
          </a:prstGeom>
          <a:noFill/>
          <a:ln w="3175">
            <a:solidFill>
              <a:srgbClr val="ECFE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spcCol="0"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>
            <a:spLocks/>
          </p:cNvSpPr>
          <p:nvPr userDrawn="1"/>
        </p:nvSpPr>
        <p:spPr>
          <a:xfrm>
            <a:off x="730800" y="-1872000"/>
            <a:ext cx="4104000" cy="72000"/>
          </a:xfrm>
          <a:prstGeom prst="rect">
            <a:avLst/>
          </a:prstGeom>
          <a:noFill/>
          <a:ln w="3175" cap="flat" cmpd="sng" algn="ctr">
            <a:solidFill>
              <a:srgbClr val="FF0000"/>
            </a:solidFill>
            <a:prstDash val="solid"/>
          </a:ln>
          <a:effectLst/>
        </p:spPr>
        <p:txBody>
          <a:bodyPr vert="horz" lIns="91431" tIns="45715" rIns="91431" bIns="45715" rtlCol="0" anchor="ctr">
            <a:normAutofit fontScale="25000" lnSpcReduction="20000"/>
          </a:bodyPr>
          <a:lstStyle/>
          <a:p>
            <a: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en-US" sz="12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2" name="Rectangle 41"/>
          <p:cNvSpPr>
            <a:spLocks/>
          </p:cNvSpPr>
          <p:nvPr userDrawn="1"/>
        </p:nvSpPr>
        <p:spPr>
          <a:xfrm>
            <a:off x="4968394" y="-1872000"/>
            <a:ext cx="4104000" cy="72000"/>
          </a:xfrm>
          <a:prstGeom prst="rect">
            <a:avLst/>
          </a:prstGeom>
          <a:noFill/>
          <a:ln w="3175" cap="flat" cmpd="sng" algn="ctr">
            <a:solidFill>
              <a:srgbClr val="FF0000"/>
            </a:solidFill>
            <a:prstDash val="solid"/>
          </a:ln>
          <a:effectLst/>
        </p:spPr>
        <p:txBody>
          <a:bodyPr vert="horz" lIns="91431" tIns="45715" rIns="91431" bIns="45715" rtlCol="0" anchor="ctr">
            <a:normAutofit fontScale="25000" lnSpcReduction="20000"/>
          </a:bodyPr>
          <a:lstStyle/>
          <a:p>
            <a: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en-US" sz="12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3" name="Rectangle 42"/>
          <p:cNvSpPr/>
          <p:nvPr userDrawn="1"/>
        </p:nvSpPr>
        <p:spPr>
          <a:xfrm>
            <a:off x="-2016000" y="684000"/>
            <a:ext cx="72000" cy="849600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spcCol="0"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 userDrawn="1"/>
        </p:nvSpPr>
        <p:spPr>
          <a:xfrm>
            <a:off x="-2016000" y="1605600"/>
            <a:ext cx="72000" cy="1105200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spcCol="0"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 userDrawn="1"/>
        </p:nvSpPr>
        <p:spPr>
          <a:xfrm>
            <a:off x="-2016000" y="2782800"/>
            <a:ext cx="72000" cy="1105200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spcCol="0"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 userDrawn="1"/>
        </p:nvSpPr>
        <p:spPr>
          <a:xfrm>
            <a:off x="-2016000" y="3960000"/>
            <a:ext cx="72000" cy="1105200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spcCol="0"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 userDrawn="1"/>
        </p:nvSpPr>
        <p:spPr>
          <a:xfrm>
            <a:off x="-1728000" y="0"/>
            <a:ext cx="72000" cy="3848400"/>
          </a:xfrm>
          <a:prstGeom prst="rect">
            <a:avLst/>
          </a:prstGeom>
          <a:solidFill>
            <a:schemeClr val="accent5"/>
          </a:solidFill>
          <a:ln w="31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spcCol="0"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 userDrawn="1"/>
        </p:nvSpPr>
        <p:spPr>
          <a:xfrm>
            <a:off x="-1728000" y="4532400"/>
            <a:ext cx="72000" cy="540000"/>
          </a:xfrm>
          <a:prstGeom prst="rect">
            <a:avLst/>
          </a:prstGeom>
          <a:solidFill>
            <a:schemeClr val="accent5"/>
          </a:solidFill>
          <a:ln w="31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spcCol="0"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 userDrawn="1"/>
        </p:nvSpPr>
        <p:spPr>
          <a:xfrm>
            <a:off x="-1728000" y="3920400"/>
            <a:ext cx="72000" cy="540000"/>
          </a:xfrm>
          <a:prstGeom prst="rect">
            <a:avLst/>
          </a:prstGeom>
          <a:solidFill>
            <a:schemeClr val="accent5"/>
          </a:solidFill>
          <a:ln w="31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spcCol="0"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 userDrawn="1"/>
        </p:nvSpPr>
        <p:spPr>
          <a:xfrm>
            <a:off x="-2160000" y="684000"/>
            <a:ext cx="72000" cy="489600"/>
          </a:xfrm>
          <a:prstGeom prst="rect">
            <a:avLst/>
          </a:prstGeom>
          <a:noFill/>
          <a:ln w="31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spcCol="0"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 userDrawn="1"/>
        </p:nvSpPr>
        <p:spPr>
          <a:xfrm>
            <a:off x="-2160000" y="1245600"/>
            <a:ext cx="72000" cy="180000"/>
          </a:xfrm>
          <a:prstGeom prst="rect">
            <a:avLst/>
          </a:prstGeom>
          <a:solidFill>
            <a:srgbClr val="7030A0"/>
          </a:solidFill>
          <a:ln w="31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spcCol="0"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 userDrawn="1"/>
        </p:nvSpPr>
        <p:spPr>
          <a:xfrm>
            <a:off x="-2160000" y="1245600"/>
            <a:ext cx="72000" cy="1879200"/>
          </a:xfrm>
          <a:prstGeom prst="rect">
            <a:avLst/>
          </a:prstGeom>
          <a:noFill/>
          <a:ln w="31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spcCol="0"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 userDrawn="1"/>
        </p:nvSpPr>
        <p:spPr>
          <a:xfrm>
            <a:off x="-2160000" y="3196800"/>
            <a:ext cx="72000" cy="180000"/>
          </a:xfrm>
          <a:prstGeom prst="rect">
            <a:avLst/>
          </a:prstGeom>
          <a:solidFill>
            <a:srgbClr val="7030A0"/>
          </a:solidFill>
          <a:ln w="31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spcCol="0"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 userDrawn="1"/>
        </p:nvSpPr>
        <p:spPr>
          <a:xfrm>
            <a:off x="-2160000" y="3196800"/>
            <a:ext cx="72000" cy="1879200"/>
          </a:xfrm>
          <a:prstGeom prst="rect">
            <a:avLst/>
          </a:prstGeom>
          <a:noFill/>
          <a:ln w="31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spcCol="0"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 userDrawn="1"/>
        </p:nvSpPr>
        <p:spPr>
          <a:xfrm>
            <a:off x="-2304000" y="684000"/>
            <a:ext cx="72000" cy="489600"/>
          </a:xfrm>
          <a:prstGeom prst="rect">
            <a:avLst/>
          </a:prstGeom>
          <a:noFill/>
          <a:ln w="31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spcCol="0"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 userDrawn="1"/>
        </p:nvSpPr>
        <p:spPr>
          <a:xfrm>
            <a:off x="-2304000" y="1245600"/>
            <a:ext cx="72000" cy="180000"/>
          </a:xfrm>
          <a:prstGeom prst="rect">
            <a:avLst/>
          </a:prstGeom>
          <a:solidFill>
            <a:srgbClr val="7030A0"/>
          </a:solidFill>
          <a:ln w="31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spcCol="0"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 userDrawn="1"/>
        </p:nvSpPr>
        <p:spPr>
          <a:xfrm>
            <a:off x="-2304000" y="1245600"/>
            <a:ext cx="72000" cy="1227600"/>
          </a:xfrm>
          <a:prstGeom prst="rect">
            <a:avLst/>
          </a:prstGeom>
          <a:noFill/>
          <a:ln w="31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spcCol="0"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 userDrawn="1"/>
        </p:nvSpPr>
        <p:spPr>
          <a:xfrm>
            <a:off x="-2304000" y="2545200"/>
            <a:ext cx="72000" cy="180000"/>
          </a:xfrm>
          <a:prstGeom prst="rect">
            <a:avLst/>
          </a:prstGeom>
          <a:solidFill>
            <a:srgbClr val="7030A0"/>
          </a:solidFill>
          <a:ln w="31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spcCol="0"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 userDrawn="1"/>
        </p:nvSpPr>
        <p:spPr>
          <a:xfrm>
            <a:off x="-2304000" y="2545200"/>
            <a:ext cx="72000" cy="1227600"/>
          </a:xfrm>
          <a:prstGeom prst="rect">
            <a:avLst/>
          </a:prstGeom>
          <a:noFill/>
          <a:ln w="31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spcCol="0"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 userDrawn="1"/>
        </p:nvSpPr>
        <p:spPr>
          <a:xfrm>
            <a:off x="-2304000" y="3844800"/>
            <a:ext cx="72000" cy="180000"/>
          </a:xfrm>
          <a:prstGeom prst="rect">
            <a:avLst/>
          </a:prstGeom>
          <a:solidFill>
            <a:srgbClr val="7030A0"/>
          </a:solidFill>
          <a:ln w="31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spcCol="0"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 userDrawn="1"/>
        </p:nvSpPr>
        <p:spPr>
          <a:xfrm>
            <a:off x="-2304000" y="3844800"/>
            <a:ext cx="72000" cy="1227600"/>
          </a:xfrm>
          <a:prstGeom prst="rect">
            <a:avLst/>
          </a:prstGeom>
          <a:noFill/>
          <a:ln w="31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spcCol="0" rtlCol="0" anchor="ctr"/>
          <a:lstStyle/>
          <a:p>
            <a:pPr algn="ctr"/>
            <a:endParaRPr lang="en-US"/>
          </a:p>
        </p:txBody>
      </p:sp>
      <p:grpSp>
        <p:nvGrpSpPr>
          <p:cNvPr id="62" name="Group 61"/>
          <p:cNvGrpSpPr/>
          <p:nvPr userDrawn="1"/>
        </p:nvGrpSpPr>
        <p:grpSpPr>
          <a:xfrm>
            <a:off x="0" y="-972000"/>
            <a:ext cx="9144000" cy="900000"/>
            <a:chOff x="0" y="-972000"/>
            <a:chExt cx="9144000" cy="900000"/>
          </a:xfrm>
        </p:grpSpPr>
        <p:cxnSp>
          <p:nvCxnSpPr>
            <p:cNvPr id="63" name="Straight Connector 62"/>
            <p:cNvCxnSpPr/>
            <p:nvPr userDrawn="1"/>
          </p:nvCxnSpPr>
          <p:spPr>
            <a:xfrm>
              <a:off x="0" y="-972000"/>
              <a:ext cx="0" cy="900000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 userDrawn="1"/>
          </p:nvCxnSpPr>
          <p:spPr>
            <a:xfrm>
              <a:off x="72000" y="-252000"/>
              <a:ext cx="0" cy="180000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 userDrawn="1"/>
          </p:nvCxnSpPr>
          <p:spPr>
            <a:xfrm>
              <a:off x="648000" y="-252000"/>
              <a:ext cx="0" cy="180000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 userDrawn="1"/>
          </p:nvCxnSpPr>
          <p:spPr>
            <a:xfrm>
              <a:off x="720000" y="-972000"/>
              <a:ext cx="0" cy="900000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 userDrawn="1"/>
          </p:nvCxnSpPr>
          <p:spPr>
            <a:xfrm>
              <a:off x="3456000" y="-252000"/>
              <a:ext cx="0" cy="180000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 userDrawn="1"/>
          </p:nvCxnSpPr>
          <p:spPr>
            <a:xfrm>
              <a:off x="9144000" y="-972000"/>
              <a:ext cx="0" cy="900000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 userDrawn="1"/>
          </p:nvCxnSpPr>
          <p:spPr>
            <a:xfrm>
              <a:off x="9072000" y="-252000"/>
              <a:ext cx="0" cy="180000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 userDrawn="1"/>
          </p:nvCxnSpPr>
          <p:spPr>
            <a:xfrm>
              <a:off x="3528000" y="-252000"/>
              <a:ext cx="0" cy="180000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 userDrawn="1"/>
          </p:nvCxnSpPr>
          <p:spPr>
            <a:xfrm>
              <a:off x="6264000" y="-252000"/>
              <a:ext cx="0" cy="180000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 userDrawn="1"/>
          </p:nvCxnSpPr>
          <p:spPr>
            <a:xfrm>
              <a:off x="6336000" y="-252000"/>
              <a:ext cx="0" cy="180000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 userDrawn="1"/>
          </p:nvCxnSpPr>
          <p:spPr>
            <a:xfrm>
              <a:off x="1800000" y="-432000"/>
              <a:ext cx="0" cy="18000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 userDrawn="1"/>
          </p:nvCxnSpPr>
          <p:spPr>
            <a:xfrm>
              <a:off x="1872000" y="-432000"/>
              <a:ext cx="0" cy="18000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 userDrawn="1"/>
          </p:nvCxnSpPr>
          <p:spPr>
            <a:xfrm>
              <a:off x="6840000" y="-432000"/>
              <a:ext cx="0" cy="18000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 userDrawn="1"/>
          </p:nvCxnSpPr>
          <p:spPr>
            <a:xfrm>
              <a:off x="6912000" y="-432000"/>
              <a:ext cx="0" cy="18000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 userDrawn="1"/>
          </p:nvCxnSpPr>
          <p:spPr>
            <a:xfrm>
              <a:off x="3744000" y="-612000"/>
              <a:ext cx="0" cy="180000"/>
            </a:xfrm>
            <a:prstGeom prst="line">
              <a:avLst/>
            </a:prstGeom>
            <a:ln w="3175">
              <a:solidFill>
                <a:srgbClr val="ECFE0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 userDrawn="1"/>
          </p:nvCxnSpPr>
          <p:spPr>
            <a:xfrm>
              <a:off x="4824000" y="-792000"/>
              <a:ext cx="0" cy="180000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 userDrawn="1"/>
          </p:nvCxnSpPr>
          <p:spPr>
            <a:xfrm>
              <a:off x="3816000" y="-612000"/>
              <a:ext cx="0" cy="180000"/>
            </a:xfrm>
            <a:prstGeom prst="line">
              <a:avLst/>
            </a:prstGeom>
            <a:ln w="3175">
              <a:solidFill>
                <a:srgbClr val="ECFE0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 userDrawn="1"/>
          </p:nvCxnSpPr>
          <p:spPr>
            <a:xfrm>
              <a:off x="6840000" y="-612000"/>
              <a:ext cx="0" cy="180000"/>
            </a:xfrm>
            <a:prstGeom prst="line">
              <a:avLst/>
            </a:prstGeom>
            <a:ln w="3175">
              <a:solidFill>
                <a:srgbClr val="ECFE0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 userDrawn="1"/>
          </p:nvCxnSpPr>
          <p:spPr>
            <a:xfrm>
              <a:off x="6912000" y="-612000"/>
              <a:ext cx="0" cy="180000"/>
            </a:xfrm>
            <a:prstGeom prst="line">
              <a:avLst/>
            </a:prstGeom>
            <a:ln w="3175">
              <a:solidFill>
                <a:srgbClr val="ECFE0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 userDrawn="1"/>
          </p:nvCxnSpPr>
          <p:spPr>
            <a:xfrm>
              <a:off x="4968000" y="-792000"/>
              <a:ext cx="0" cy="180000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 userDrawn="1"/>
          </p:nvCxnSpPr>
          <p:spPr>
            <a:xfrm>
              <a:off x="4896000" y="-972000"/>
              <a:ext cx="0" cy="900000"/>
            </a:xfrm>
            <a:prstGeom prst="line">
              <a:avLst/>
            </a:prstGeom>
            <a:ln w="31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 userDrawn="1"/>
          </p:nvCxnSpPr>
          <p:spPr>
            <a:xfrm>
              <a:off x="4499611" y="-972000"/>
              <a:ext cx="0" cy="180000"/>
            </a:xfrm>
            <a:prstGeom prst="line">
              <a:avLst/>
            </a:prstGeom>
            <a:ln w="31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 userDrawn="1"/>
          </p:nvCxnSpPr>
          <p:spPr>
            <a:xfrm>
              <a:off x="4643611" y="-972000"/>
              <a:ext cx="0" cy="180000"/>
            </a:xfrm>
            <a:prstGeom prst="line">
              <a:avLst/>
            </a:prstGeom>
            <a:ln w="31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6" name="Rectangle 85"/>
          <p:cNvSpPr>
            <a:spLocks/>
          </p:cNvSpPr>
          <p:nvPr userDrawn="1"/>
        </p:nvSpPr>
        <p:spPr>
          <a:xfrm>
            <a:off x="71505" y="-2016000"/>
            <a:ext cx="4428105" cy="72000"/>
          </a:xfrm>
          <a:prstGeom prst="rect">
            <a:avLst/>
          </a:prstGeom>
          <a:noFill/>
          <a:ln w="3175" cap="flat" cmpd="sng" algn="ctr">
            <a:solidFill>
              <a:srgbClr val="7030A0"/>
            </a:solidFill>
            <a:prstDash val="solid"/>
          </a:ln>
          <a:effectLst/>
        </p:spPr>
        <p:txBody>
          <a:bodyPr vert="horz" lIns="91431" tIns="45715" rIns="91431" bIns="45715" rtlCol="0" anchor="ctr">
            <a:normAutofit fontScale="25000" lnSpcReduction="20000"/>
          </a:bodyPr>
          <a:lstStyle/>
          <a:p>
            <a: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en-US" sz="12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87" name="Rectangle 86"/>
          <p:cNvSpPr>
            <a:spLocks/>
          </p:cNvSpPr>
          <p:nvPr userDrawn="1"/>
        </p:nvSpPr>
        <p:spPr>
          <a:xfrm>
            <a:off x="4643610" y="-2016000"/>
            <a:ext cx="4434105" cy="72000"/>
          </a:xfrm>
          <a:prstGeom prst="rect">
            <a:avLst/>
          </a:prstGeom>
          <a:noFill/>
          <a:ln w="3175" cap="flat" cmpd="sng" algn="ctr">
            <a:solidFill>
              <a:srgbClr val="7030A0"/>
            </a:solidFill>
            <a:prstDash val="solid"/>
          </a:ln>
          <a:effectLst/>
        </p:spPr>
        <p:txBody>
          <a:bodyPr vert="horz" lIns="91431" tIns="45715" rIns="91431" bIns="45715" rtlCol="0" anchor="ctr">
            <a:normAutofit fontScale="25000" lnSpcReduction="20000"/>
          </a:bodyPr>
          <a:lstStyle/>
          <a:p>
            <a: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en-US" sz="12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88" name="Straight Connector 87"/>
          <p:cNvCxnSpPr/>
          <p:nvPr userDrawn="1"/>
        </p:nvCxnSpPr>
        <p:spPr>
          <a:xfrm>
            <a:off x="-1008000" y="5144400"/>
            <a:ext cx="90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 userDrawn="1"/>
        </p:nvSpPr>
        <p:spPr>
          <a:xfrm>
            <a:off x="-1872000" y="1605600"/>
            <a:ext cx="72000" cy="288000"/>
          </a:xfrm>
          <a:prstGeom prst="rect">
            <a:avLst/>
          </a:prstGeom>
          <a:solidFill>
            <a:srgbClr val="FFFF00"/>
          </a:solidFill>
          <a:ln w="3175">
            <a:solidFill>
              <a:srgbClr val="ECFE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spcCol="0"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 userDrawn="1"/>
        </p:nvSpPr>
        <p:spPr>
          <a:xfrm>
            <a:off x="-1872000" y="3373199"/>
            <a:ext cx="72000" cy="288000"/>
          </a:xfrm>
          <a:prstGeom prst="rect">
            <a:avLst/>
          </a:prstGeom>
          <a:solidFill>
            <a:srgbClr val="FFFF00"/>
          </a:solidFill>
          <a:ln w="3175">
            <a:solidFill>
              <a:srgbClr val="ECFE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spcCol="0" rtlCol="0" anchor="ctr"/>
          <a:lstStyle/>
          <a:p>
            <a:pPr algn="ctr"/>
            <a:endParaRPr lang="en-US"/>
          </a:p>
        </p:txBody>
      </p:sp>
      <p:grpSp>
        <p:nvGrpSpPr>
          <p:cNvPr id="91" name="Group 90"/>
          <p:cNvGrpSpPr/>
          <p:nvPr userDrawn="1"/>
        </p:nvGrpSpPr>
        <p:grpSpPr>
          <a:xfrm flipV="1">
            <a:off x="0" y="5252400"/>
            <a:ext cx="9144000" cy="900000"/>
            <a:chOff x="0" y="-972000"/>
            <a:chExt cx="9144000" cy="900000"/>
          </a:xfrm>
        </p:grpSpPr>
        <p:cxnSp>
          <p:nvCxnSpPr>
            <p:cNvPr id="92" name="Straight Connector 91"/>
            <p:cNvCxnSpPr/>
            <p:nvPr userDrawn="1"/>
          </p:nvCxnSpPr>
          <p:spPr>
            <a:xfrm>
              <a:off x="0" y="-972000"/>
              <a:ext cx="0" cy="900000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 userDrawn="1"/>
          </p:nvCxnSpPr>
          <p:spPr>
            <a:xfrm>
              <a:off x="72000" y="-252000"/>
              <a:ext cx="0" cy="180000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 userDrawn="1"/>
          </p:nvCxnSpPr>
          <p:spPr>
            <a:xfrm>
              <a:off x="648000" y="-252000"/>
              <a:ext cx="0" cy="180000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 userDrawn="1"/>
          </p:nvCxnSpPr>
          <p:spPr>
            <a:xfrm>
              <a:off x="720000" y="-972000"/>
              <a:ext cx="0" cy="900000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 userDrawn="1"/>
          </p:nvCxnSpPr>
          <p:spPr>
            <a:xfrm>
              <a:off x="3456000" y="-252000"/>
              <a:ext cx="0" cy="180000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 userDrawn="1"/>
          </p:nvCxnSpPr>
          <p:spPr>
            <a:xfrm>
              <a:off x="9144000" y="-972000"/>
              <a:ext cx="0" cy="900000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 userDrawn="1"/>
          </p:nvCxnSpPr>
          <p:spPr>
            <a:xfrm>
              <a:off x="9072000" y="-252000"/>
              <a:ext cx="0" cy="180000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 userDrawn="1"/>
          </p:nvCxnSpPr>
          <p:spPr>
            <a:xfrm>
              <a:off x="3528000" y="-252000"/>
              <a:ext cx="0" cy="180000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 userDrawn="1"/>
          </p:nvCxnSpPr>
          <p:spPr>
            <a:xfrm>
              <a:off x="6264000" y="-252000"/>
              <a:ext cx="0" cy="180000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 userDrawn="1"/>
          </p:nvCxnSpPr>
          <p:spPr>
            <a:xfrm>
              <a:off x="6336000" y="-252000"/>
              <a:ext cx="0" cy="180000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 userDrawn="1"/>
          </p:nvCxnSpPr>
          <p:spPr>
            <a:xfrm>
              <a:off x="1800000" y="-432000"/>
              <a:ext cx="0" cy="18000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 userDrawn="1"/>
          </p:nvCxnSpPr>
          <p:spPr>
            <a:xfrm>
              <a:off x="1872000" y="-432000"/>
              <a:ext cx="0" cy="18000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 userDrawn="1"/>
          </p:nvCxnSpPr>
          <p:spPr>
            <a:xfrm>
              <a:off x="6840000" y="-432000"/>
              <a:ext cx="0" cy="18000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 userDrawn="1"/>
          </p:nvCxnSpPr>
          <p:spPr>
            <a:xfrm>
              <a:off x="6912000" y="-432000"/>
              <a:ext cx="0" cy="18000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 userDrawn="1"/>
          </p:nvCxnSpPr>
          <p:spPr>
            <a:xfrm>
              <a:off x="3744000" y="-612000"/>
              <a:ext cx="0" cy="180000"/>
            </a:xfrm>
            <a:prstGeom prst="line">
              <a:avLst/>
            </a:prstGeom>
            <a:ln w="3175">
              <a:solidFill>
                <a:srgbClr val="ECFE0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 userDrawn="1"/>
          </p:nvCxnSpPr>
          <p:spPr>
            <a:xfrm>
              <a:off x="4824000" y="-792000"/>
              <a:ext cx="0" cy="180000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 userDrawn="1"/>
          </p:nvCxnSpPr>
          <p:spPr>
            <a:xfrm>
              <a:off x="3816000" y="-612000"/>
              <a:ext cx="0" cy="180000"/>
            </a:xfrm>
            <a:prstGeom prst="line">
              <a:avLst/>
            </a:prstGeom>
            <a:ln w="3175">
              <a:solidFill>
                <a:srgbClr val="ECFE0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 userDrawn="1"/>
          </p:nvCxnSpPr>
          <p:spPr>
            <a:xfrm>
              <a:off x="6840000" y="-612000"/>
              <a:ext cx="0" cy="180000"/>
            </a:xfrm>
            <a:prstGeom prst="line">
              <a:avLst/>
            </a:prstGeom>
            <a:ln w="3175">
              <a:solidFill>
                <a:srgbClr val="ECFE0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 userDrawn="1"/>
          </p:nvCxnSpPr>
          <p:spPr>
            <a:xfrm>
              <a:off x="6912000" y="-612000"/>
              <a:ext cx="0" cy="180000"/>
            </a:xfrm>
            <a:prstGeom prst="line">
              <a:avLst/>
            </a:prstGeom>
            <a:ln w="3175">
              <a:solidFill>
                <a:srgbClr val="ECFE0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 userDrawn="1"/>
          </p:nvCxnSpPr>
          <p:spPr>
            <a:xfrm>
              <a:off x="4968000" y="-792000"/>
              <a:ext cx="0" cy="180000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 userDrawn="1"/>
          </p:nvCxnSpPr>
          <p:spPr>
            <a:xfrm>
              <a:off x="4896000" y="-972000"/>
              <a:ext cx="0" cy="900000"/>
            </a:xfrm>
            <a:prstGeom prst="line">
              <a:avLst/>
            </a:prstGeom>
            <a:ln w="31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 userDrawn="1"/>
          </p:nvCxnSpPr>
          <p:spPr>
            <a:xfrm>
              <a:off x="4499611" y="-972000"/>
              <a:ext cx="0" cy="180000"/>
            </a:xfrm>
            <a:prstGeom prst="line">
              <a:avLst/>
            </a:prstGeom>
            <a:ln w="31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 userDrawn="1"/>
          </p:nvCxnSpPr>
          <p:spPr>
            <a:xfrm>
              <a:off x="4643611" y="-972000"/>
              <a:ext cx="0" cy="180000"/>
            </a:xfrm>
            <a:prstGeom prst="line">
              <a:avLst/>
            </a:prstGeom>
            <a:ln w="31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5" name="Rectangle 114"/>
          <p:cNvSpPr/>
          <p:nvPr userDrawn="1"/>
        </p:nvSpPr>
        <p:spPr>
          <a:xfrm>
            <a:off x="-2304000" y="1245600"/>
            <a:ext cx="36000" cy="360000"/>
          </a:xfrm>
          <a:prstGeom prst="rect">
            <a:avLst/>
          </a:prstGeom>
          <a:solidFill>
            <a:srgbClr val="7030A0"/>
          </a:solidFill>
          <a:ln w="31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spcCol="0" rtlCol="0" anchor="ctr"/>
          <a:lstStyle/>
          <a:p>
            <a:pPr algn="ctr"/>
            <a:endParaRPr lang="en-US"/>
          </a:p>
        </p:txBody>
      </p:sp>
      <p:grpSp>
        <p:nvGrpSpPr>
          <p:cNvPr id="116" name="Group 115"/>
          <p:cNvGrpSpPr/>
          <p:nvPr userDrawn="1"/>
        </p:nvGrpSpPr>
        <p:grpSpPr>
          <a:xfrm>
            <a:off x="-1008000" y="0"/>
            <a:ext cx="900000" cy="5072400"/>
            <a:chOff x="-1008000" y="0"/>
            <a:chExt cx="900000" cy="5072400"/>
          </a:xfrm>
        </p:grpSpPr>
        <p:cxnSp>
          <p:nvCxnSpPr>
            <p:cNvPr id="117" name="Straight Connector 116"/>
            <p:cNvCxnSpPr/>
            <p:nvPr userDrawn="1"/>
          </p:nvCxnSpPr>
          <p:spPr>
            <a:xfrm>
              <a:off x="-288000" y="72000"/>
              <a:ext cx="180000" cy="0"/>
            </a:xfrm>
            <a:prstGeom prst="line">
              <a:avLst/>
            </a:prstGeom>
            <a:ln w="31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 userDrawn="1"/>
          </p:nvCxnSpPr>
          <p:spPr>
            <a:xfrm>
              <a:off x="-288000" y="432000"/>
              <a:ext cx="180000" cy="0"/>
            </a:xfrm>
            <a:prstGeom prst="line">
              <a:avLst/>
            </a:prstGeom>
            <a:ln w="31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 userDrawn="1"/>
          </p:nvCxnSpPr>
          <p:spPr>
            <a:xfrm>
              <a:off x="-288000" y="504000"/>
              <a:ext cx="180000" cy="0"/>
            </a:xfrm>
            <a:prstGeom prst="line">
              <a:avLst/>
            </a:prstGeom>
            <a:ln w="31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 userDrawn="1"/>
          </p:nvCxnSpPr>
          <p:spPr>
            <a:xfrm>
              <a:off x="-288000" y="612000"/>
              <a:ext cx="180000" cy="0"/>
            </a:xfrm>
            <a:prstGeom prst="line">
              <a:avLst/>
            </a:prstGeom>
            <a:ln w="31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 userDrawn="1"/>
          </p:nvCxnSpPr>
          <p:spPr>
            <a:xfrm>
              <a:off x="-1008000" y="684000"/>
              <a:ext cx="900000" cy="0"/>
            </a:xfrm>
            <a:prstGeom prst="line">
              <a:avLst/>
            </a:prstGeom>
            <a:ln w="31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 userDrawn="1"/>
          </p:nvCxnSpPr>
          <p:spPr>
            <a:xfrm>
              <a:off x="-288000" y="1044000"/>
              <a:ext cx="180000" cy="0"/>
            </a:xfrm>
            <a:prstGeom prst="line">
              <a:avLst/>
            </a:prstGeom>
            <a:ln w="31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 userDrawn="1"/>
          </p:nvCxnSpPr>
          <p:spPr>
            <a:xfrm>
              <a:off x="-288000" y="2098800"/>
              <a:ext cx="180000" cy="0"/>
            </a:xfrm>
            <a:prstGeom prst="line">
              <a:avLst/>
            </a:prstGeom>
            <a:ln w="31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 userDrawn="1"/>
          </p:nvCxnSpPr>
          <p:spPr>
            <a:xfrm>
              <a:off x="-288000" y="2170800"/>
              <a:ext cx="180000" cy="0"/>
            </a:xfrm>
            <a:prstGeom prst="line">
              <a:avLst/>
            </a:prstGeom>
            <a:ln w="31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 userDrawn="1"/>
          </p:nvCxnSpPr>
          <p:spPr>
            <a:xfrm>
              <a:off x="-288000" y="2530800"/>
              <a:ext cx="180000" cy="0"/>
            </a:xfrm>
            <a:prstGeom prst="line">
              <a:avLst/>
            </a:prstGeom>
            <a:ln w="31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 userDrawn="1"/>
          </p:nvCxnSpPr>
          <p:spPr>
            <a:xfrm>
              <a:off x="-288000" y="3585600"/>
              <a:ext cx="180000" cy="0"/>
            </a:xfrm>
            <a:prstGeom prst="line">
              <a:avLst/>
            </a:prstGeom>
            <a:ln w="31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 userDrawn="1"/>
          </p:nvCxnSpPr>
          <p:spPr>
            <a:xfrm>
              <a:off x="-288000" y="3657600"/>
              <a:ext cx="180000" cy="0"/>
            </a:xfrm>
            <a:prstGeom prst="line">
              <a:avLst/>
            </a:prstGeom>
            <a:ln w="31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 userDrawn="1"/>
          </p:nvCxnSpPr>
          <p:spPr>
            <a:xfrm>
              <a:off x="-288000" y="4017600"/>
              <a:ext cx="180000" cy="0"/>
            </a:xfrm>
            <a:prstGeom prst="line">
              <a:avLst/>
            </a:prstGeom>
            <a:ln w="31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 userDrawn="1"/>
          </p:nvCxnSpPr>
          <p:spPr>
            <a:xfrm>
              <a:off x="-1008000" y="5072400"/>
              <a:ext cx="900000" cy="0"/>
            </a:xfrm>
            <a:prstGeom prst="line">
              <a:avLst/>
            </a:prstGeom>
            <a:ln w="31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 userDrawn="1"/>
          </p:nvCxnSpPr>
          <p:spPr>
            <a:xfrm>
              <a:off x="-288000" y="3045600"/>
              <a:ext cx="180000" cy="0"/>
            </a:xfrm>
            <a:prstGeom prst="line">
              <a:avLst/>
            </a:prstGeom>
            <a:ln w="31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 userDrawn="1"/>
          </p:nvCxnSpPr>
          <p:spPr>
            <a:xfrm>
              <a:off x="-288000" y="4532400"/>
              <a:ext cx="180000" cy="0"/>
            </a:xfrm>
            <a:prstGeom prst="line">
              <a:avLst/>
            </a:prstGeom>
            <a:ln w="31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 userDrawn="1"/>
          </p:nvCxnSpPr>
          <p:spPr>
            <a:xfrm>
              <a:off x="-1008000" y="0"/>
              <a:ext cx="900000" cy="0"/>
            </a:xfrm>
            <a:prstGeom prst="line">
              <a:avLst/>
            </a:prstGeom>
            <a:ln w="31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 userDrawn="1"/>
          </p:nvCxnSpPr>
          <p:spPr>
            <a:xfrm>
              <a:off x="-432000" y="4460400"/>
              <a:ext cx="1800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 userDrawn="1"/>
          </p:nvCxnSpPr>
          <p:spPr>
            <a:xfrm>
              <a:off x="-612000" y="1533600"/>
              <a:ext cx="180000" cy="0"/>
            </a:xfrm>
            <a:prstGeom prst="line">
              <a:avLst/>
            </a:prstGeom>
            <a:ln w="3175">
              <a:solidFill>
                <a:srgbClr val="ECFE0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 userDrawn="1"/>
          </p:nvCxnSpPr>
          <p:spPr>
            <a:xfrm>
              <a:off x="-792000" y="1533600"/>
              <a:ext cx="180000" cy="0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 userDrawn="1"/>
          </p:nvCxnSpPr>
          <p:spPr>
            <a:xfrm>
              <a:off x="-612000" y="1605600"/>
              <a:ext cx="180000" cy="0"/>
            </a:xfrm>
            <a:prstGeom prst="line">
              <a:avLst/>
            </a:prstGeom>
            <a:ln w="3175">
              <a:solidFill>
                <a:srgbClr val="ECFE0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 userDrawn="1"/>
          </p:nvCxnSpPr>
          <p:spPr>
            <a:xfrm>
              <a:off x="-612000" y="3301200"/>
              <a:ext cx="180000" cy="0"/>
            </a:xfrm>
            <a:prstGeom prst="line">
              <a:avLst/>
            </a:prstGeom>
            <a:ln w="3175">
              <a:solidFill>
                <a:srgbClr val="ECFE0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 userDrawn="1"/>
          </p:nvCxnSpPr>
          <p:spPr>
            <a:xfrm>
              <a:off x="-612000" y="3373200"/>
              <a:ext cx="180000" cy="0"/>
            </a:xfrm>
            <a:prstGeom prst="line">
              <a:avLst/>
            </a:prstGeom>
            <a:ln w="3175">
              <a:solidFill>
                <a:srgbClr val="ECFE0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 userDrawn="1"/>
          </p:nvCxnSpPr>
          <p:spPr>
            <a:xfrm>
              <a:off x="-1008000" y="2880000"/>
              <a:ext cx="900000" cy="0"/>
            </a:xfrm>
            <a:prstGeom prst="line">
              <a:avLst/>
            </a:prstGeom>
            <a:ln w="31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 userDrawn="1"/>
          </p:nvCxnSpPr>
          <p:spPr>
            <a:xfrm>
              <a:off x="-792000" y="1605600"/>
              <a:ext cx="180000" cy="0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 userDrawn="1"/>
          </p:nvCxnSpPr>
          <p:spPr>
            <a:xfrm>
              <a:off x="-792000" y="2710800"/>
              <a:ext cx="180000" cy="0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 userDrawn="1"/>
          </p:nvCxnSpPr>
          <p:spPr>
            <a:xfrm>
              <a:off x="-792000" y="2782800"/>
              <a:ext cx="180000" cy="0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 userDrawn="1"/>
          </p:nvCxnSpPr>
          <p:spPr>
            <a:xfrm>
              <a:off x="-792000" y="3888000"/>
              <a:ext cx="180000" cy="0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 userDrawn="1"/>
          </p:nvCxnSpPr>
          <p:spPr>
            <a:xfrm>
              <a:off x="-792000" y="3960000"/>
              <a:ext cx="180000" cy="0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 userDrawn="1"/>
          </p:nvCxnSpPr>
          <p:spPr>
            <a:xfrm>
              <a:off x="-432000" y="4532400"/>
              <a:ext cx="1800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 userDrawn="1"/>
          </p:nvCxnSpPr>
          <p:spPr>
            <a:xfrm>
              <a:off x="-432000" y="3776400"/>
              <a:ext cx="1800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/>
            <p:nvPr userDrawn="1"/>
          </p:nvCxnSpPr>
          <p:spPr>
            <a:xfrm>
              <a:off x="-432000" y="3848400"/>
              <a:ext cx="1800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 userDrawn="1"/>
          </p:nvCxnSpPr>
          <p:spPr>
            <a:xfrm>
              <a:off x="-972000" y="1173600"/>
              <a:ext cx="180000" cy="0"/>
            </a:xfrm>
            <a:prstGeom prst="line">
              <a:avLst/>
            </a:prstGeom>
            <a:ln w="31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 userDrawn="1"/>
          </p:nvCxnSpPr>
          <p:spPr>
            <a:xfrm>
              <a:off x="-972000" y="1245600"/>
              <a:ext cx="180000" cy="0"/>
            </a:xfrm>
            <a:prstGeom prst="line">
              <a:avLst/>
            </a:prstGeom>
            <a:ln w="31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 userDrawn="1"/>
          </p:nvCxnSpPr>
          <p:spPr>
            <a:xfrm>
              <a:off x="-972000" y="3124800"/>
              <a:ext cx="180000" cy="0"/>
            </a:xfrm>
            <a:prstGeom prst="line">
              <a:avLst/>
            </a:prstGeom>
            <a:ln w="31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 userDrawn="1"/>
          </p:nvCxnSpPr>
          <p:spPr>
            <a:xfrm>
              <a:off x="-972000" y="3196800"/>
              <a:ext cx="180000" cy="0"/>
            </a:xfrm>
            <a:prstGeom prst="line">
              <a:avLst/>
            </a:prstGeom>
            <a:ln w="31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/>
            <p:nvPr userDrawn="1"/>
          </p:nvCxnSpPr>
          <p:spPr>
            <a:xfrm>
              <a:off x="-972000" y="1425600"/>
              <a:ext cx="180000" cy="0"/>
            </a:xfrm>
            <a:prstGeom prst="line">
              <a:avLst/>
            </a:prstGeom>
            <a:ln w="31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 userDrawn="1"/>
          </p:nvCxnSpPr>
          <p:spPr>
            <a:xfrm>
              <a:off x="-972000" y="3376800"/>
              <a:ext cx="180000" cy="0"/>
            </a:xfrm>
            <a:prstGeom prst="line">
              <a:avLst/>
            </a:prstGeom>
            <a:ln w="31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 userDrawn="1"/>
          </p:nvCxnSpPr>
          <p:spPr>
            <a:xfrm>
              <a:off x="-972000" y="2473200"/>
              <a:ext cx="180000" cy="0"/>
            </a:xfrm>
            <a:prstGeom prst="line">
              <a:avLst/>
            </a:prstGeom>
            <a:ln w="31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 userDrawn="1"/>
          </p:nvCxnSpPr>
          <p:spPr>
            <a:xfrm>
              <a:off x="-972000" y="2545200"/>
              <a:ext cx="180000" cy="0"/>
            </a:xfrm>
            <a:prstGeom prst="line">
              <a:avLst/>
            </a:prstGeom>
            <a:ln w="31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 userDrawn="1"/>
          </p:nvCxnSpPr>
          <p:spPr>
            <a:xfrm>
              <a:off x="-972000" y="3772800"/>
              <a:ext cx="180000" cy="0"/>
            </a:xfrm>
            <a:prstGeom prst="line">
              <a:avLst/>
            </a:prstGeom>
            <a:ln w="31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/>
            <p:nvPr userDrawn="1"/>
          </p:nvCxnSpPr>
          <p:spPr>
            <a:xfrm>
              <a:off x="-972000" y="3844800"/>
              <a:ext cx="180000" cy="0"/>
            </a:xfrm>
            <a:prstGeom prst="line">
              <a:avLst/>
            </a:prstGeom>
            <a:ln w="31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/>
            <p:cNvCxnSpPr/>
            <p:nvPr userDrawn="1"/>
          </p:nvCxnSpPr>
          <p:spPr>
            <a:xfrm>
              <a:off x="-972000" y="4024800"/>
              <a:ext cx="180000" cy="0"/>
            </a:xfrm>
            <a:prstGeom prst="line">
              <a:avLst/>
            </a:prstGeom>
            <a:ln w="31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/>
            <p:nvPr userDrawn="1"/>
          </p:nvCxnSpPr>
          <p:spPr>
            <a:xfrm>
              <a:off x="-612000" y="1893600"/>
              <a:ext cx="180000" cy="0"/>
            </a:xfrm>
            <a:prstGeom prst="line">
              <a:avLst/>
            </a:prstGeom>
            <a:ln w="3175">
              <a:solidFill>
                <a:srgbClr val="ECFE0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/>
            <p:nvPr userDrawn="1"/>
          </p:nvCxnSpPr>
          <p:spPr>
            <a:xfrm>
              <a:off x="-612000" y="3661200"/>
              <a:ext cx="180000" cy="0"/>
            </a:xfrm>
            <a:prstGeom prst="line">
              <a:avLst/>
            </a:prstGeom>
            <a:ln w="3175">
              <a:solidFill>
                <a:srgbClr val="ECFE0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/>
            <p:nvPr userDrawn="1"/>
          </p:nvCxnSpPr>
          <p:spPr>
            <a:xfrm>
              <a:off x="-972000" y="1605600"/>
              <a:ext cx="180000" cy="0"/>
            </a:xfrm>
            <a:prstGeom prst="line">
              <a:avLst/>
            </a:prstGeom>
            <a:ln w="31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2" name="Group 161"/>
          <p:cNvGrpSpPr/>
          <p:nvPr userDrawn="1"/>
        </p:nvGrpSpPr>
        <p:grpSpPr>
          <a:xfrm>
            <a:off x="9252000" y="-1535"/>
            <a:ext cx="900000" cy="5144400"/>
            <a:chOff x="9252000" y="-1535"/>
            <a:chExt cx="900000" cy="5144400"/>
          </a:xfrm>
        </p:grpSpPr>
        <p:cxnSp>
          <p:nvCxnSpPr>
            <p:cNvPr id="163" name="Straight Connector 162"/>
            <p:cNvCxnSpPr/>
            <p:nvPr userDrawn="1"/>
          </p:nvCxnSpPr>
          <p:spPr>
            <a:xfrm flipH="1">
              <a:off x="9252000" y="70465"/>
              <a:ext cx="180000" cy="0"/>
            </a:xfrm>
            <a:prstGeom prst="line">
              <a:avLst/>
            </a:prstGeom>
            <a:ln w="31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 userDrawn="1"/>
          </p:nvCxnSpPr>
          <p:spPr>
            <a:xfrm flipH="1">
              <a:off x="9252000" y="430465"/>
              <a:ext cx="180000" cy="0"/>
            </a:xfrm>
            <a:prstGeom prst="line">
              <a:avLst/>
            </a:prstGeom>
            <a:ln w="31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 userDrawn="1"/>
          </p:nvCxnSpPr>
          <p:spPr>
            <a:xfrm flipH="1">
              <a:off x="9252000" y="502465"/>
              <a:ext cx="180000" cy="0"/>
            </a:xfrm>
            <a:prstGeom prst="line">
              <a:avLst/>
            </a:prstGeom>
            <a:ln w="31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 userDrawn="1"/>
          </p:nvCxnSpPr>
          <p:spPr>
            <a:xfrm flipH="1">
              <a:off x="9252000" y="610465"/>
              <a:ext cx="180000" cy="0"/>
            </a:xfrm>
            <a:prstGeom prst="line">
              <a:avLst/>
            </a:prstGeom>
            <a:ln w="31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 userDrawn="1"/>
          </p:nvCxnSpPr>
          <p:spPr>
            <a:xfrm flipH="1">
              <a:off x="9252000" y="682465"/>
              <a:ext cx="900000" cy="0"/>
            </a:xfrm>
            <a:prstGeom prst="line">
              <a:avLst/>
            </a:prstGeom>
            <a:ln w="31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 userDrawn="1"/>
          </p:nvCxnSpPr>
          <p:spPr>
            <a:xfrm flipH="1">
              <a:off x="9252000" y="1042465"/>
              <a:ext cx="180000" cy="0"/>
            </a:xfrm>
            <a:prstGeom prst="line">
              <a:avLst/>
            </a:prstGeom>
            <a:ln w="31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 userDrawn="1"/>
          </p:nvCxnSpPr>
          <p:spPr>
            <a:xfrm flipH="1">
              <a:off x="9252000" y="2097265"/>
              <a:ext cx="180000" cy="0"/>
            </a:xfrm>
            <a:prstGeom prst="line">
              <a:avLst/>
            </a:prstGeom>
            <a:ln w="31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 userDrawn="1"/>
          </p:nvCxnSpPr>
          <p:spPr>
            <a:xfrm flipH="1">
              <a:off x="9252000" y="2169265"/>
              <a:ext cx="180000" cy="0"/>
            </a:xfrm>
            <a:prstGeom prst="line">
              <a:avLst/>
            </a:prstGeom>
            <a:ln w="31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 userDrawn="1"/>
          </p:nvCxnSpPr>
          <p:spPr>
            <a:xfrm flipH="1">
              <a:off x="9252000" y="2529265"/>
              <a:ext cx="180000" cy="0"/>
            </a:xfrm>
            <a:prstGeom prst="line">
              <a:avLst/>
            </a:prstGeom>
            <a:ln w="31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 userDrawn="1"/>
          </p:nvCxnSpPr>
          <p:spPr>
            <a:xfrm flipH="1">
              <a:off x="9252000" y="3584065"/>
              <a:ext cx="180000" cy="0"/>
            </a:xfrm>
            <a:prstGeom prst="line">
              <a:avLst/>
            </a:prstGeom>
            <a:ln w="31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 userDrawn="1"/>
          </p:nvCxnSpPr>
          <p:spPr>
            <a:xfrm flipH="1">
              <a:off x="9252000" y="3656065"/>
              <a:ext cx="180000" cy="0"/>
            </a:xfrm>
            <a:prstGeom prst="line">
              <a:avLst/>
            </a:prstGeom>
            <a:ln w="31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 userDrawn="1"/>
          </p:nvCxnSpPr>
          <p:spPr>
            <a:xfrm flipH="1">
              <a:off x="9252000" y="4016065"/>
              <a:ext cx="180000" cy="0"/>
            </a:xfrm>
            <a:prstGeom prst="line">
              <a:avLst/>
            </a:prstGeom>
            <a:ln w="31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 userDrawn="1"/>
          </p:nvCxnSpPr>
          <p:spPr>
            <a:xfrm flipH="1">
              <a:off x="9252000" y="5070865"/>
              <a:ext cx="900000" cy="0"/>
            </a:xfrm>
            <a:prstGeom prst="line">
              <a:avLst/>
            </a:prstGeom>
            <a:ln w="31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 userDrawn="1"/>
          </p:nvCxnSpPr>
          <p:spPr>
            <a:xfrm flipH="1">
              <a:off x="9252000" y="3044065"/>
              <a:ext cx="180000" cy="0"/>
            </a:xfrm>
            <a:prstGeom prst="line">
              <a:avLst/>
            </a:prstGeom>
            <a:ln w="31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 userDrawn="1"/>
          </p:nvCxnSpPr>
          <p:spPr>
            <a:xfrm flipH="1">
              <a:off x="9252000" y="4530865"/>
              <a:ext cx="180000" cy="0"/>
            </a:xfrm>
            <a:prstGeom prst="line">
              <a:avLst/>
            </a:prstGeom>
            <a:ln w="31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 userDrawn="1"/>
          </p:nvCxnSpPr>
          <p:spPr>
            <a:xfrm flipH="1">
              <a:off x="9252000" y="-1535"/>
              <a:ext cx="900000" cy="0"/>
            </a:xfrm>
            <a:prstGeom prst="line">
              <a:avLst/>
            </a:prstGeom>
            <a:ln w="31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 userDrawn="1"/>
          </p:nvCxnSpPr>
          <p:spPr>
            <a:xfrm flipH="1">
              <a:off x="9252000" y="5142865"/>
              <a:ext cx="900000" cy="0"/>
            </a:xfrm>
            <a:prstGeom prst="line">
              <a:avLst/>
            </a:prstGeom>
            <a:ln w="31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/>
            <p:nvPr userDrawn="1"/>
          </p:nvCxnSpPr>
          <p:spPr>
            <a:xfrm flipH="1">
              <a:off x="9396000" y="4458865"/>
              <a:ext cx="1800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 userDrawn="1"/>
          </p:nvCxnSpPr>
          <p:spPr>
            <a:xfrm flipH="1">
              <a:off x="9576000" y="1532065"/>
              <a:ext cx="180000" cy="0"/>
            </a:xfrm>
            <a:prstGeom prst="line">
              <a:avLst/>
            </a:prstGeom>
            <a:ln w="3175">
              <a:solidFill>
                <a:srgbClr val="ECFE0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 userDrawn="1"/>
          </p:nvCxnSpPr>
          <p:spPr>
            <a:xfrm flipH="1">
              <a:off x="9756000" y="1532065"/>
              <a:ext cx="180000" cy="0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 userDrawn="1"/>
          </p:nvCxnSpPr>
          <p:spPr>
            <a:xfrm flipH="1">
              <a:off x="9576000" y="1604065"/>
              <a:ext cx="180000" cy="0"/>
            </a:xfrm>
            <a:prstGeom prst="line">
              <a:avLst/>
            </a:prstGeom>
            <a:ln w="3175">
              <a:solidFill>
                <a:srgbClr val="ECFE0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 userDrawn="1"/>
          </p:nvCxnSpPr>
          <p:spPr>
            <a:xfrm flipH="1">
              <a:off x="9576000" y="3299665"/>
              <a:ext cx="180000" cy="0"/>
            </a:xfrm>
            <a:prstGeom prst="line">
              <a:avLst/>
            </a:prstGeom>
            <a:ln w="3175">
              <a:solidFill>
                <a:srgbClr val="ECFE0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 userDrawn="1"/>
          </p:nvCxnSpPr>
          <p:spPr>
            <a:xfrm flipH="1">
              <a:off x="9576000" y="3371665"/>
              <a:ext cx="180000" cy="0"/>
            </a:xfrm>
            <a:prstGeom prst="line">
              <a:avLst/>
            </a:prstGeom>
            <a:ln w="3175">
              <a:solidFill>
                <a:srgbClr val="ECFE0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 userDrawn="1"/>
          </p:nvCxnSpPr>
          <p:spPr>
            <a:xfrm flipH="1">
              <a:off x="9252000" y="2878465"/>
              <a:ext cx="900000" cy="0"/>
            </a:xfrm>
            <a:prstGeom prst="line">
              <a:avLst/>
            </a:prstGeom>
            <a:ln w="31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 userDrawn="1"/>
          </p:nvCxnSpPr>
          <p:spPr>
            <a:xfrm flipH="1">
              <a:off x="9756000" y="1604065"/>
              <a:ext cx="180000" cy="0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 userDrawn="1"/>
          </p:nvCxnSpPr>
          <p:spPr>
            <a:xfrm flipH="1">
              <a:off x="9756000" y="2709265"/>
              <a:ext cx="180000" cy="0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 userDrawn="1"/>
          </p:nvCxnSpPr>
          <p:spPr>
            <a:xfrm flipH="1">
              <a:off x="9756000" y="2781265"/>
              <a:ext cx="180000" cy="0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 userDrawn="1"/>
          </p:nvCxnSpPr>
          <p:spPr>
            <a:xfrm flipH="1">
              <a:off x="9756000" y="3886465"/>
              <a:ext cx="180000" cy="0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 userDrawn="1"/>
          </p:nvCxnSpPr>
          <p:spPr>
            <a:xfrm flipH="1">
              <a:off x="9756000" y="3958465"/>
              <a:ext cx="180000" cy="0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 userDrawn="1"/>
          </p:nvCxnSpPr>
          <p:spPr>
            <a:xfrm flipH="1">
              <a:off x="9396000" y="4530865"/>
              <a:ext cx="1800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 userDrawn="1"/>
          </p:nvCxnSpPr>
          <p:spPr>
            <a:xfrm flipH="1">
              <a:off x="9396000" y="3774865"/>
              <a:ext cx="1800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/>
            <p:cNvCxnSpPr/>
            <p:nvPr userDrawn="1"/>
          </p:nvCxnSpPr>
          <p:spPr>
            <a:xfrm flipH="1">
              <a:off x="9396000" y="3846865"/>
              <a:ext cx="1800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 userDrawn="1"/>
          </p:nvCxnSpPr>
          <p:spPr>
            <a:xfrm flipH="1">
              <a:off x="9936000" y="1172065"/>
              <a:ext cx="180000" cy="0"/>
            </a:xfrm>
            <a:prstGeom prst="line">
              <a:avLst/>
            </a:prstGeom>
            <a:ln w="31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/>
            <p:cNvCxnSpPr/>
            <p:nvPr userDrawn="1"/>
          </p:nvCxnSpPr>
          <p:spPr>
            <a:xfrm flipH="1">
              <a:off x="9936000" y="1244065"/>
              <a:ext cx="180000" cy="0"/>
            </a:xfrm>
            <a:prstGeom prst="line">
              <a:avLst/>
            </a:prstGeom>
            <a:ln w="31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/>
            <p:cNvCxnSpPr/>
            <p:nvPr userDrawn="1"/>
          </p:nvCxnSpPr>
          <p:spPr>
            <a:xfrm flipH="1">
              <a:off x="9936000" y="3123265"/>
              <a:ext cx="180000" cy="0"/>
            </a:xfrm>
            <a:prstGeom prst="line">
              <a:avLst/>
            </a:prstGeom>
            <a:ln w="31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/>
            <p:cNvCxnSpPr/>
            <p:nvPr userDrawn="1"/>
          </p:nvCxnSpPr>
          <p:spPr>
            <a:xfrm flipH="1">
              <a:off x="9936000" y="3195265"/>
              <a:ext cx="180000" cy="0"/>
            </a:xfrm>
            <a:prstGeom prst="line">
              <a:avLst/>
            </a:prstGeom>
            <a:ln w="31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 userDrawn="1"/>
          </p:nvCxnSpPr>
          <p:spPr>
            <a:xfrm flipH="1">
              <a:off x="9936000" y="1424065"/>
              <a:ext cx="180000" cy="0"/>
            </a:xfrm>
            <a:prstGeom prst="line">
              <a:avLst/>
            </a:prstGeom>
            <a:ln w="31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/>
            <p:cNvCxnSpPr/>
            <p:nvPr userDrawn="1"/>
          </p:nvCxnSpPr>
          <p:spPr>
            <a:xfrm flipH="1">
              <a:off x="9936000" y="3375265"/>
              <a:ext cx="180000" cy="0"/>
            </a:xfrm>
            <a:prstGeom prst="line">
              <a:avLst/>
            </a:prstGeom>
            <a:ln w="31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 userDrawn="1"/>
          </p:nvCxnSpPr>
          <p:spPr>
            <a:xfrm flipH="1">
              <a:off x="9936000" y="2471665"/>
              <a:ext cx="180000" cy="0"/>
            </a:xfrm>
            <a:prstGeom prst="line">
              <a:avLst/>
            </a:prstGeom>
            <a:ln w="31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/>
            <p:cNvCxnSpPr/>
            <p:nvPr userDrawn="1"/>
          </p:nvCxnSpPr>
          <p:spPr>
            <a:xfrm flipH="1">
              <a:off x="9936000" y="2543665"/>
              <a:ext cx="180000" cy="0"/>
            </a:xfrm>
            <a:prstGeom prst="line">
              <a:avLst/>
            </a:prstGeom>
            <a:ln w="31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 userDrawn="1"/>
          </p:nvCxnSpPr>
          <p:spPr>
            <a:xfrm flipH="1">
              <a:off x="9936000" y="3771265"/>
              <a:ext cx="180000" cy="0"/>
            </a:xfrm>
            <a:prstGeom prst="line">
              <a:avLst/>
            </a:prstGeom>
            <a:ln w="31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/>
            <p:nvPr userDrawn="1"/>
          </p:nvCxnSpPr>
          <p:spPr>
            <a:xfrm flipH="1">
              <a:off x="9936000" y="3843265"/>
              <a:ext cx="180000" cy="0"/>
            </a:xfrm>
            <a:prstGeom prst="line">
              <a:avLst/>
            </a:prstGeom>
            <a:ln w="31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 userDrawn="1"/>
          </p:nvCxnSpPr>
          <p:spPr>
            <a:xfrm flipH="1">
              <a:off x="9936000" y="4023265"/>
              <a:ext cx="180000" cy="0"/>
            </a:xfrm>
            <a:prstGeom prst="line">
              <a:avLst/>
            </a:prstGeom>
            <a:ln w="31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/>
            <p:nvPr userDrawn="1"/>
          </p:nvCxnSpPr>
          <p:spPr>
            <a:xfrm flipH="1">
              <a:off x="9576000" y="1892065"/>
              <a:ext cx="180000" cy="0"/>
            </a:xfrm>
            <a:prstGeom prst="line">
              <a:avLst/>
            </a:prstGeom>
            <a:ln w="3175">
              <a:solidFill>
                <a:srgbClr val="ECFE0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/>
            <p:cNvCxnSpPr/>
            <p:nvPr userDrawn="1"/>
          </p:nvCxnSpPr>
          <p:spPr>
            <a:xfrm flipH="1">
              <a:off x="9576000" y="3659665"/>
              <a:ext cx="180000" cy="0"/>
            </a:xfrm>
            <a:prstGeom prst="line">
              <a:avLst/>
            </a:prstGeom>
            <a:ln w="3175">
              <a:solidFill>
                <a:srgbClr val="ECFE0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/>
            <p:nvPr userDrawn="1"/>
          </p:nvCxnSpPr>
          <p:spPr>
            <a:xfrm flipH="1">
              <a:off x="9936000" y="1605600"/>
              <a:ext cx="180000" cy="0"/>
            </a:xfrm>
            <a:prstGeom prst="line">
              <a:avLst/>
            </a:prstGeom>
            <a:ln w="31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8" name="Rectangle 217"/>
          <p:cNvSpPr/>
          <p:nvPr userDrawn="1"/>
        </p:nvSpPr>
        <p:spPr>
          <a:xfrm>
            <a:off x="0" y="504000"/>
            <a:ext cx="647056" cy="10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19D073D2-F7DC-459A-94F3-7622EF51676A}" type="slidenum">
              <a:rPr lang="fr-FR" sz="900" kern="1200" smtClean="0"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pPr algn="ctr"/>
              <a:t>‹#›</a:t>
            </a:fld>
            <a:endParaRPr lang="en-US" sz="90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219" name="Picture 2" descr="W:\web site\Design\VCLS logo SCREEN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-132438" y="937891"/>
            <a:ext cx="990599" cy="484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0" name="Rectangle 219"/>
          <p:cNvSpPr/>
          <p:nvPr userDrawn="1"/>
        </p:nvSpPr>
        <p:spPr>
          <a:xfrm>
            <a:off x="120587" y="684865"/>
            <a:ext cx="484548" cy="990599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778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17" Type="http://schemas.openxmlformats.org/officeDocument/2006/relationships/theme" Target="../theme/theme3.xml"/><Relationship Id="rId2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30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000" y="72000"/>
            <a:ext cx="9000000" cy="36000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/>
              <a:t>Click to add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684000"/>
            <a:ext cx="8352000" cy="4388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Rectangle 16"/>
          <p:cNvSpPr/>
          <p:nvPr userDrawn="1"/>
        </p:nvSpPr>
        <p:spPr>
          <a:xfrm>
            <a:off x="0" y="493609"/>
            <a:ext cx="647056" cy="10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19D073D2-F7DC-459A-94F3-7622EF51676A}" type="slidenum">
              <a:rPr lang="fr-FR" sz="900" kern="1200" smtClean="0"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pPr algn="ctr"/>
              <a:t>‹#›</a:t>
            </a:fld>
            <a:endParaRPr lang="en-US" sz="90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18" name="Picture 2" descr="W:\web site\Design\VCLS logo SCREEN.png"/>
          <p:cNvPicPr>
            <a:picLocks noChangeAspect="1" noChangeArrowheads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-132438" y="937891"/>
            <a:ext cx="990599" cy="484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tangle 18"/>
          <p:cNvSpPr/>
          <p:nvPr userDrawn="1"/>
        </p:nvSpPr>
        <p:spPr>
          <a:xfrm>
            <a:off x="120587" y="684865"/>
            <a:ext cx="484548" cy="990599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 userDrawn="1"/>
        </p:nvSpPr>
        <p:spPr>
          <a:xfrm>
            <a:off x="719064" y="493609"/>
            <a:ext cx="8424936" cy="108000"/>
          </a:xfrm>
          <a:prstGeom prst="rect">
            <a:avLst/>
          </a:prstGeom>
          <a:solidFill>
            <a:srgbClr val="B4B4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/>
          </a:p>
        </p:txBody>
      </p:sp>
      <p:sp>
        <p:nvSpPr>
          <p:cNvPr id="29" name="Text Placeholder 5"/>
          <p:cNvSpPr txBox="1">
            <a:spLocks/>
          </p:cNvSpPr>
          <p:nvPr userDrawn="1"/>
        </p:nvSpPr>
        <p:spPr>
          <a:xfrm>
            <a:off x="-1440000" y="3045600"/>
            <a:ext cx="72000" cy="540000"/>
          </a:xfrm>
          <a:prstGeom prst="rect">
            <a:avLst/>
          </a:prstGeom>
          <a:solidFill>
            <a:srgbClr val="2CEB89">
              <a:alpha val="20000"/>
            </a:srgbClr>
          </a:solidFill>
          <a:ln w="3175" cap="flat" cmpd="sng" algn="ctr">
            <a:solidFill>
              <a:schemeClr val="tx1"/>
            </a:solidFill>
            <a:prstDash val="solid"/>
          </a:ln>
          <a:effectLst/>
        </p:spPr>
        <p:txBody>
          <a:bodyPr lIns="71992" tIns="71992" rIns="71992" bIns="71992" rtlCol="0" anchor="ctr"/>
          <a:lstStyle>
            <a:lvl1pPr marL="342900" indent="-34290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0" lang="en-US" sz="1400" b="1" i="0" u="none" strike="noStrike" kern="0" cap="none" spc="0" normalizeH="0" baseline="0" smtClean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1pPr>
            <a:lvl2pPr marL="571500" indent="-1143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US" sz="1800" kern="1200" smtClean="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2pPr>
            <a:lvl3pPr marL="1028700" indent="-114300" algn="l" defTabSz="914400" rtl="0" eaLnBrk="1" latinLnBrk="0" hangingPunct="1">
              <a:spcBef>
                <a:spcPct val="20000"/>
              </a:spcBef>
              <a:buSzPct val="80000"/>
              <a:buFont typeface="Calibri" pitchFamily="34" charset="0"/>
              <a:buChar char="ο"/>
              <a:defRPr lang="en-US" sz="1200" kern="1200" smtClean="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3pPr>
            <a:lvl4pPr marL="1485900" indent="-114300" algn="l" defTabSz="914400" rtl="0" eaLnBrk="1" latinLnBrk="0" hangingPunct="1">
              <a:spcBef>
                <a:spcPct val="20000"/>
              </a:spcBef>
              <a:buFont typeface="Arial" pitchFamily="34" charset="0"/>
              <a:buChar char="-"/>
              <a:defRPr lang="en-US" sz="1800" kern="1200" smtClean="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4pPr>
            <a:lvl5pPr marL="1943100" indent="-114300" algn="l" defTabSz="914400" rtl="0" eaLnBrk="1" latinLnBrk="0" hangingPunct="1">
              <a:spcBef>
                <a:spcPct val="20000"/>
              </a:spcBef>
              <a:buSzPct val="80000"/>
              <a:buFont typeface="Wingdings" pitchFamily="2" charset="2"/>
              <a:buChar char="§"/>
              <a:defRPr lang="en-US" sz="18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5pPr>
            <a:lvl6pPr marL="0" indent="0" algn="l" defTabSz="914400" rtl="0" eaLnBrk="1" latinLnBrk="0" hangingPunct="1">
              <a:spcBef>
                <a:spcPts val="0"/>
              </a:spcBef>
              <a:spcAft>
                <a:spcPts val="300"/>
              </a:spcAft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-108000" algn="l" defTabSz="914400" rtl="0" eaLnBrk="1" latinLnBrk="0" hangingPunct="1">
              <a:spcBef>
                <a:spcPts val="0"/>
              </a:spcBef>
              <a:buFont typeface="Calibri" pitchFamily="34" charset="0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</a:pPr>
            <a:endParaRPr lang="en-US"/>
          </a:p>
        </p:txBody>
      </p:sp>
      <p:sp>
        <p:nvSpPr>
          <p:cNvPr id="30" name="Rectangle 29"/>
          <p:cNvSpPr/>
          <p:nvPr userDrawn="1"/>
        </p:nvSpPr>
        <p:spPr>
          <a:xfrm>
            <a:off x="-1152000" y="684000"/>
            <a:ext cx="72000" cy="360000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spcCol="0"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 userDrawn="1"/>
        </p:nvSpPr>
        <p:spPr>
          <a:xfrm>
            <a:off x="-1152000" y="1044000"/>
            <a:ext cx="72000" cy="1054800"/>
          </a:xfrm>
          <a:prstGeom prst="rect">
            <a:avLst/>
          </a:prstGeom>
          <a:noFill/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spcCol="0"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 userDrawn="1"/>
        </p:nvSpPr>
        <p:spPr>
          <a:xfrm>
            <a:off x="-1152000" y="2170800"/>
            <a:ext cx="72000" cy="360000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spcCol="0"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 userDrawn="1"/>
        </p:nvSpPr>
        <p:spPr>
          <a:xfrm>
            <a:off x="-1152000" y="2530800"/>
            <a:ext cx="72000" cy="1054800"/>
          </a:xfrm>
          <a:prstGeom prst="rect">
            <a:avLst/>
          </a:prstGeom>
          <a:noFill/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spcCol="0"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 userDrawn="1"/>
        </p:nvSpPr>
        <p:spPr>
          <a:xfrm>
            <a:off x="-1152000" y="3657601"/>
            <a:ext cx="72000" cy="360000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spcCol="0"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 userDrawn="1"/>
        </p:nvSpPr>
        <p:spPr>
          <a:xfrm>
            <a:off x="-1152000" y="4017601"/>
            <a:ext cx="72000" cy="1054800"/>
          </a:xfrm>
          <a:prstGeom prst="rect">
            <a:avLst/>
          </a:prstGeom>
          <a:noFill/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spcCol="0"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 userDrawn="1"/>
        </p:nvSpPr>
        <p:spPr>
          <a:xfrm>
            <a:off x="-1296000" y="684000"/>
            <a:ext cx="72000" cy="360000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spcCol="0"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 userDrawn="1"/>
        </p:nvSpPr>
        <p:spPr>
          <a:xfrm>
            <a:off x="-1296000" y="1044000"/>
            <a:ext cx="72000" cy="1054800"/>
          </a:xfrm>
          <a:prstGeom prst="rect">
            <a:avLst/>
          </a:prstGeom>
          <a:noFill/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spcCol="0"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 userDrawn="1"/>
        </p:nvSpPr>
        <p:spPr>
          <a:xfrm>
            <a:off x="-1296000" y="2170800"/>
            <a:ext cx="72000" cy="360000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spcCol="0"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 userDrawn="1"/>
        </p:nvSpPr>
        <p:spPr>
          <a:xfrm>
            <a:off x="-1296000" y="2530800"/>
            <a:ext cx="72000" cy="2541600"/>
          </a:xfrm>
          <a:prstGeom prst="rect">
            <a:avLst/>
          </a:prstGeom>
          <a:noFill/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spcCol="0"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 userDrawn="1"/>
        </p:nvSpPr>
        <p:spPr>
          <a:xfrm>
            <a:off x="-1440000" y="684000"/>
            <a:ext cx="72000" cy="360000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spcCol="0"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 userDrawn="1"/>
        </p:nvSpPr>
        <p:spPr>
          <a:xfrm>
            <a:off x="-1440000" y="1044000"/>
            <a:ext cx="72000" cy="2541600"/>
          </a:xfrm>
          <a:prstGeom prst="rect">
            <a:avLst/>
          </a:prstGeom>
          <a:noFill/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spcCol="0"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 userDrawn="1"/>
        </p:nvSpPr>
        <p:spPr>
          <a:xfrm>
            <a:off x="-1440000" y="3678975"/>
            <a:ext cx="72000" cy="360000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spcCol="0"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 userDrawn="1"/>
        </p:nvSpPr>
        <p:spPr>
          <a:xfrm>
            <a:off x="-1440000" y="4038975"/>
            <a:ext cx="72000" cy="1033425"/>
          </a:xfrm>
          <a:prstGeom prst="rect">
            <a:avLst/>
          </a:prstGeom>
          <a:noFill/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spcCol="0" rtlCol="0" anchor="ctr"/>
          <a:lstStyle/>
          <a:p>
            <a:pPr algn="ctr"/>
            <a:endParaRPr lang="en-US"/>
          </a:p>
        </p:txBody>
      </p:sp>
      <p:sp>
        <p:nvSpPr>
          <p:cNvPr id="44" name="Text Placeholder 5"/>
          <p:cNvSpPr txBox="1">
            <a:spLocks/>
          </p:cNvSpPr>
          <p:nvPr userDrawn="1"/>
        </p:nvSpPr>
        <p:spPr>
          <a:xfrm>
            <a:off x="-1296000" y="4532400"/>
            <a:ext cx="72000" cy="540000"/>
          </a:xfrm>
          <a:prstGeom prst="rect">
            <a:avLst/>
          </a:prstGeom>
          <a:solidFill>
            <a:srgbClr val="2CEB89">
              <a:alpha val="20000"/>
            </a:srgbClr>
          </a:solidFill>
          <a:ln w="3175" cap="flat" cmpd="sng" algn="ctr">
            <a:solidFill>
              <a:schemeClr val="accent1"/>
            </a:solidFill>
            <a:prstDash val="solid"/>
          </a:ln>
          <a:effectLst/>
        </p:spPr>
        <p:txBody>
          <a:bodyPr lIns="71992" tIns="71992" rIns="71992" bIns="71992" rtlCol="0" anchor="ctr"/>
          <a:lstStyle>
            <a:lvl1pPr marL="342900" indent="-34290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0" lang="en-US" sz="1400" b="1" i="0" u="none" strike="noStrike" kern="0" cap="none" spc="0" normalizeH="0" baseline="0" smtClean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1pPr>
            <a:lvl2pPr marL="571500" indent="-1143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US" sz="1800" kern="1200" smtClean="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2pPr>
            <a:lvl3pPr marL="1028700" indent="-114300" algn="l" defTabSz="914400" rtl="0" eaLnBrk="1" latinLnBrk="0" hangingPunct="1">
              <a:spcBef>
                <a:spcPct val="20000"/>
              </a:spcBef>
              <a:buSzPct val="80000"/>
              <a:buFont typeface="Calibri" pitchFamily="34" charset="0"/>
              <a:buChar char="ο"/>
              <a:defRPr lang="en-US" sz="1200" kern="1200" smtClean="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3pPr>
            <a:lvl4pPr marL="1485900" indent="-114300" algn="l" defTabSz="914400" rtl="0" eaLnBrk="1" latinLnBrk="0" hangingPunct="1">
              <a:spcBef>
                <a:spcPct val="20000"/>
              </a:spcBef>
              <a:buFont typeface="Arial" pitchFamily="34" charset="0"/>
              <a:buChar char="-"/>
              <a:defRPr lang="en-US" sz="1800" kern="1200" smtClean="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4pPr>
            <a:lvl5pPr marL="1943100" indent="-114300" algn="l" defTabSz="914400" rtl="0" eaLnBrk="1" latinLnBrk="0" hangingPunct="1">
              <a:spcBef>
                <a:spcPct val="20000"/>
              </a:spcBef>
              <a:buSzPct val="80000"/>
              <a:buFont typeface="Wingdings" pitchFamily="2" charset="2"/>
              <a:buChar char="§"/>
              <a:defRPr lang="en-US" sz="18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5pPr>
            <a:lvl6pPr marL="0" indent="0" algn="l" defTabSz="914400" rtl="0" eaLnBrk="1" latinLnBrk="0" hangingPunct="1">
              <a:spcBef>
                <a:spcPts val="0"/>
              </a:spcBef>
              <a:spcAft>
                <a:spcPts val="300"/>
              </a:spcAft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-108000" algn="l" defTabSz="914400" rtl="0" eaLnBrk="1" latinLnBrk="0" hangingPunct="1">
              <a:spcBef>
                <a:spcPts val="0"/>
              </a:spcBef>
              <a:buFont typeface="Calibri" pitchFamily="34" charset="0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</a:pPr>
            <a:endParaRPr lang="en-US"/>
          </a:p>
        </p:txBody>
      </p:sp>
      <p:sp>
        <p:nvSpPr>
          <p:cNvPr id="45" name="Rectangle 44"/>
          <p:cNvSpPr/>
          <p:nvPr userDrawn="1"/>
        </p:nvSpPr>
        <p:spPr>
          <a:xfrm>
            <a:off x="-1584000" y="-1"/>
            <a:ext cx="72000" cy="4460399"/>
          </a:xfrm>
          <a:prstGeom prst="rect">
            <a:avLst/>
          </a:prstGeom>
          <a:solidFill>
            <a:schemeClr val="accent5"/>
          </a:solidFill>
          <a:ln w="31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spcCol="0"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 userDrawn="1"/>
        </p:nvSpPr>
        <p:spPr>
          <a:xfrm>
            <a:off x="-1584000" y="4532400"/>
            <a:ext cx="72000" cy="540000"/>
          </a:xfrm>
          <a:prstGeom prst="rect">
            <a:avLst/>
          </a:prstGeom>
          <a:solidFill>
            <a:schemeClr val="accent5"/>
          </a:solidFill>
          <a:ln w="31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spcCol="0"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 userDrawn="1"/>
        </p:nvSpPr>
        <p:spPr>
          <a:xfrm>
            <a:off x="719998" y="-1152000"/>
            <a:ext cx="2736000" cy="72000"/>
          </a:xfrm>
          <a:prstGeom prst="rect">
            <a:avLst/>
          </a:prstGeom>
          <a:noFill/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spcCol="0"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 userDrawn="1"/>
        </p:nvSpPr>
        <p:spPr>
          <a:xfrm>
            <a:off x="3527999" y="-1152000"/>
            <a:ext cx="2736000" cy="72000"/>
          </a:xfrm>
          <a:prstGeom prst="rect">
            <a:avLst/>
          </a:prstGeom>
          <a:noFill/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spcCol="0"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 userDrawn="1"/>
        </p:nvSpPr>
        <p:spPr>
          <a:xfrm>
            <a:off x="6336000" y="-1152000"/>
            <a:ext cx="2736000" cy="72000"/>
          </a:xfrm>
          <a:prstGeom prst="rect">
            <a:avLst/>
          </a:prstGeom>
          <a:noFill/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spcCol="0"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 userDrawn="1"/>
        </p:nvSpPr>
        <p:spPr>
          <a:xfrm>
            <a:off x="720392" y="-1296000"/>
            <a:ext cx="2736000" cy="72000"/>
          </a:xfrm>
          <a:prstGeom prst="rect">
            <a:avLst/>
          </a:prstGeom>
          <a:noFill/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spcCol="0"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 userDrawn="1"/>
        </p:nvSpPr>
        <p:spPr>
          <a:xfrm>
            <a:off x="3528392" y="-1296000"/>
            <a:ext cx="5543607" cy="72000"/>
          </a:xfrm>
          <a:prstGeom prst="rect">
            <a:avLst/>
          </a:prstGeom>
          <a:noFill/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spcCol="0"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 userDrawn="1"/>
        </p:nvSpPr>
        <p:spPr>
          <a:xfrm>
            <a:off x="6336394" y="-1440000"/>
            <a:ext cx="2736000" cy="72000"/>
          </a:xfrm>
          <a:prstGeom prst="rect">
            <a:avLst/>
          </a:prstGeom>
          <a:noFill/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spcCol="0"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 userDrawn="1"/>
        </p:nvSpPr>
        <p:spPr>
          <a:xfrm>
            <a:off x="719998" y="-1440000"/>
            <a:ext cx="5543607" cy="72000"/>
          </a:xfrm>
          <a:prstGeom prst="rect">
            <a:avLst/>
          </a:prstGeom>
          <a:noFill/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spcCol="0"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 userDrawn="1"/>
        </p:nvSpPr>
        <p:spPr>
          <a:xfrm>
            <a:off x="729917" y="-1584000"/>
            <a:ext cx="1080000" cy="72000"/>
          </a:xfrm>
          <a:prstGeom prst="rect">
            <a:avLst/>
          </a:prstGeom>
          <a:noFill/>
          <a:ln w="31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spcCol="0"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 userDrawn="1"/>
        </p:nvSpPr>
        <p:spPr>
          <a:xfrm>
            <a:off x="1872000" y="-1584000"/>
            <a:ext cx="4968000" cy="72000"/>
          </a:xfrm>
          <a:prstGeom prst="rect">
            <a:avLst/>
          </a:prstGeom>
          <a:solidFill>
            <a:schemeClr val="accent5"/>
          </a:solidFill>
          <a:ln w="31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spcCol="0"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 userDrawn="1"/>
        </p:nvSpPr>
        <p:spPr>
          <a:xfrm>
            <a:off x="6912197" y="-1584000"/>
            <a:ext cx="2160000" cy="72000"/>
          </a:xfrm>
          <a:prstGeom prst="rect">
            <a:avLst/>
          </a:prstGeom>
          <a:noFill/>
          <a:ln w="31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spcCol="0"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>
            <a:spLocks/>
          </p:cNvSpPr>
          <p:nvPr userDrawn="1"/>
        </p:nvSpPr>
        <p:spPr>
          <a:xfrm>
            <a:off x="729917" y="-1728000"/>
            <a:ext cx="3024000" cy="72000"/>
          </a:xfrm>
          <a:prstGeom prst="rect">
            <a:avLst/>
          </a:prstGeom>
          <a:solidFill>
            <a:schemeClr val="accent1"/>
          </a:solidFill>
          <a:ln w="3175" cap="flat" cmpd="sng" algn="ctr">
            <a:solidFill>
              <a:srgbClr val="ECFE06"/>
            </a:solidFill>
            <a:prstDash val="solid"/>
          </a:ln>
          <a:effectLst/>
        </p:spPr>
        <p:txBody>
          <a:bodyPr vert="horz" lIns="91431" tIns="45715" rIns="91431" bIns="45715" rtlCol="0" anchor="ctr">
            <a:normAutofit fontScale="25000" lnSpcReduction="20000"/>
          </a:bodyPr>
          <a:lstStyle/>
          <a:p>
            <a: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en-US" sz="12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8" name="Rectangle 57"/>
          <p:cNvSpPr>
            <a:spLocks/>
          </p:cNvSpPr>
          <p:nvPr userDrawn="1"/>
        </p:nvSpPr>
        <p:spPr>
          <a:xfrm>
            <a:off x="3852000" y="-1728000"/>
            <a:ext cx="3024000" cy="72000"/>
          </a:xfrm>
          <a:prstGeom prst="rect">
            <a:avLst/>
          </a:prstGeom>
          <a:solidFill>
            <a:schemeClr val="accent1"/>
          </a:solidFill>
          <a:ln w="3175" cap="flat" cmpd="sng" algn="ctr">
            <a:solidFill>
              <a:srgbClr val="ECFE06"/>
            </a:solidFill>
            <a:prstDash val="solid"/>
          </a:ln>
          <a:effectLst/>
        </p:spPr>
        <p:txBody>
          <a:bodyPr vert="horz" lIns="91431" tIns="45715" rIns="91431" bIns="45715" rtlCol="0" anchor="ctr">
            <a:normAutofit fontScale="25000" lnSpcReduction="20000"/>
          </a:bodyPr>
          <a:lstStyle/>
          <a:p>
            <a: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en-US" sz="12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9" name="Rectangle 58"/>
          <p:cNvSpPr/>
          <p:nvPr userDrawn="1"/>
        </p:nvSpPr>
        <p:spPr>
          <a:xfrm>
            <a:off x="6912197" y="-1728000"/>
            <a:ext cx="2160000" cy="72000"/>
          </a:xfrm>
          <a:prstGeom prst="rect">
            <a:avLst/>
          </a:prstGeom>
          <a:noFill/>
          <a:ln w="3175">
            <a:solidFill>
              <a:srgbClr val="ECFE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spcCol="0"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 userDrawn="1"/>
        </p:nvSpPr>
        <p:spPr>
          <a:xfrm>
            <a:off x="-1872000" y="684000"/>
            <a:ext cx="72000" cy="849600"/>
          </a:xfrm>
          <a:prstGeom prst="rect">
            <a:avLst/>
          </a:prstGeom>
          <a:noFill/>
          <a:ln w="3175">
            <a:solidFill>
              <a:srgbClr val="ECFE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spcCol="0"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 userDrawn="1"/>
        </p:nvSpPr>
        <p:spPr>
          <a:xfrm>
            <a:off x="-1872000" y="1605600"/>
            <a:ext cx="72000" cy="1695600"/>
          </a:xfrm>
          <a:prstGeom prst="rect">
            <a:avLst/>
          </a:prstGeom>
          <a:noFill/>
          <a:ln w="3175">
            <a:solidFill>
              <a:srgbClr val="ECFE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spcCol="0"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 userDrawn="1"/>
        </p:nvSpPr>
        <p:spPr>
          <a:xfrm>
            <a:off x="-1872000" y="3373199"/>
            <a:ext cx="72000" cy="1699201"/>
          </a:xfrm>
          <a:prstGeom prst="rect">
            <a:avLst/>
          </a:prstGeom>
          <a:noFill/>
          <a:ln w="3175">
            <a:solidFill>
              <a:srgbClr val="ECFE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spcCol="0"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>
            <a:spLocks/>
          </p:cNvSpPr>
          <p:nvPr userDrawn="1"/>
        </p:nvSpPr>
        <p:spPr>
          <a:xfrm>
            <a:off x="730800" y="-1872000"/>
            <a:ext cx="4104000" cy="72000"/>
          </a:xfrm>
          <a:prstGeom prst="rect">
            <a:avLst/>
          </a:prstGeom>
          <a:noFill/>
          <a:ln w="3175" cap="flat" cmpd="sng" algn="ctr">
            <a:solidFill>
              <a:srgbClr val="FF0000"/>
            </a:solidFill>
            <a:prstDash val="solid"/>
          </a:ln>
          <a:effectLst/>
        </p:spPr>
        <p:txBody>
          <a:bodyPr vert="horz" lIns="91431" tIns="45715" rIns="91431" bIns="45715" rtlCol="0" anchor="ctr">
            <a:normAutofit fontScale="25000" lnSpcReduction="20000"/>
          </a:bodyPr>
          <a:lstStyle/>
          <a:p>
            <a: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en-US" sz="12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4" name="Rectangle 63"/>
          <p:cNvSpPr>
            <a:spLocks/>
          </p:cNvSpPr>
          <p:nvPr userDrawn="1"/>
        </p:nvSpPr>
        <p:spPr>
          <a:xfrm>
            <a:off x="4968394" y="-1872000"/>
            <a:ext cx="4104000" cy="72000"/>
          </a:xfrm>
          <a:prstGeom prst="rect">
            <a:avLst/>
          </a:prstGeom>
          <a:noFill/>
          <a:ln w="3175" cap="flat" cmpd="sng" algn="ctr">
            <a:solidFill>
              <a:srgbClr val="FF0000"/>
            </a:solidFill>
            <a:prstDash val="solid"/>
          </a:ln>
          <a:effectLst/>
        </p:spPr>
        <p:txBody>
          <a:bodyPr vert="horz" lIns="91431" tIns="45715" rIns="91431" bIns="45715" rtlCol="0" anchor="ctr">
            <a:normAutofit fontScale="25000" lnSpcReduction="20000"/>
          </a:bodyPr>
          <a:lstStyle/>
          <a:p>
            <a: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en-US" sz="12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5" name="Rectangle 64"/>
          <p:cNvSpPr/>
          <p:nvPr userDrawn="1"/>
        </p:nvSpPr>
        <p:spPr>
          <a:xfrm>
            <a:off x="-2016000" y="684000"/>
            <a:ext cx="72000" cy="849600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spcCol="0"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 userDrawn="1"/>
        </p:nvSpPr>
        <p:spPr>
          <a:xfrm>
            <a:off x="-2016000" y="1605600"/>
            <a:ext cx="72000" cy="1105200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spcCol="0"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 userDrawn="1"/>
        </p:nvSpPr>
        <p:spPr>
          <a:xfrm>
            <a:off x="-2016000" y="2782800"/>
            <a:ext cx="72000" cy="1105200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spcCol="0"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 userDrawn="1"/>
        </p:nvSpPr>
        <p:spPr>
          <a:xfrm>
            <a:off x="-2016000" y="3960000"/>
            <a:ext cx="72000" cy="1105200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spcCol="0"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 userDrawn="1"/>
        </p:nvSpPr>
        <p:spPr>
          <a:xfrm>
            <a:off x="-1728000" y="0"/>
            <a:ext cx="72000" cy="3848400"/>
          </a:xfrm>
          <a:prstGeom prst="rect">
            <a:avLst/>
          </a:prstGeom>
          <a:solidFill>
            <a:schemeClr val="accent5"/>
          </a:solidFill>
          <a:ln w="31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spcCol="0"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 userDrawn="1"/>
        </p:nvSpPr>
        <p:spPr>
          <a:xfrm>
            <a:off x="-1728000" y="4532400"/>
            <a:ext cx="72000" cy="540000"/>
          </a:xfrm>
          <a:prstGeom prst="rect">
            <a:avLst/>
          </a:prstGeom>
          <a:solidFill>
            <a:schemeClr val="accent5"/>
          </a:solidFill>
          <a:ln w="31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spcCol="0"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 userDrawn="1"/>
        </p:nvSpPr>
        <p:spPr>
          <a:xfrm>
            <a:off x="-1728000" y="3920400"/>
            <a:ext cx="72000" cy="540000"/>
          </a:xfrm>
          <a:prstGeom prst="rect">
            <a:avLst/>
          </a:prstGeom>
          <a:solidFill>
            <a:schemeClr val="accent5"/>
          </a:solidFill>
          <a:ln w="31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spcCol="0"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 userDrawn="1"/>
        </p:nvSpPr>
        <p:spPr>
          <a:xfrm>
            <a:off x="-2160000" y="684000"/>
            <a:ext cx="72000" cy="489600"/>
          </a:xfrm>
          <a:prstGeom prst="rect">
            <a:avLst/>
          </a:prstGeom>
          <a:noFill/>
          <a:ln w="31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spcCol="0"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 userDrawn="1"/>
        </p:nvSpPr>
        <p:spPr>
          <a:xfrm>
            <a:off x="-2160000" y="1245600"/>
            <a:ext cx="72000" cy="180000"/>
          </a:xfrm>
          <a:prstGeom prst="rect">
            <a:avLst/>
          </a:prstGeom>
          <a:solidFill>
            <a:srgbClr val="7030A0"/>
          </a:solidFill>
          <a:ln w="31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spcCol="0"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 userDrawn="1"/>
        </p:nvSpPr>
        <p:spPr>
          <a:xfrm>
            <a:off x="-2160000" y="1245600"/>
            <a:ext cx="72000" cy="1879200"/>
          </a:xfrm>
          <a:prstGeom prst="rect">
            <a:avLst/>
          </a:prstGeom>
          <a:noFill/>
          <a:ln w="31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spcCol="0"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 userDrawn="1"/>
        </p:nvSpPr>
        <p:spPr>
          <a:xfrm>
            <a:off x="-2160000" y="3196800"/>
            <a:ext cx="72000" cy="180000"/>
          </a:xfrm>
          <a:prstGeom prst="rect">
            <a:avLst/>
          </a:prstGeom>
          <a:solidFill>
            <a:srgbClr val="7030A0"/>
          </a:solidFill>
          <a:ln w="31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spcCol="0"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 userDrawn="1"/>
        </p:nvSpPr>
        <p:spPr>
          <a:xfrm>
            <a:off x="-2160000" y="3196800"/>
            <a:ext cx="72000" cy="1879200"/>
          </a:xfrm>
          <a:prstGeom prst="rect">
            <a:avLst/>
          </a:prstGeom>
          <a:noFill/>
          <a:ln w="31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spcCol="0"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 userDrawn="1"/>
        </p:nvSpPr>
        <p:spPr>
          <a:xfrm>
            <a:off x="-2304000" y="684000"/>
            <a:ext cx="72000" cy="489600"/>
          </a:xfrm>
          <a:prstGeom prst="rect">
            <a:avLst/>
          </a:prstGeom>
          <a:noFill/>
          <a:ln w="31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spcCol="0"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 userDrawn="1"/>
        </p:nvSpPr>
        <p:spPr>
          <a:xfrm>
            <a:off x="-2304000" y="1245600"/>
            <a:ext cx="72000" cy="180000"/>
          </a:xfrm>
          <a:prstGeom prst="rect">
            <a:avLst/>
          </a:prstGeom>
          <a:solidFill>
            <a:srgbClr val="7030A0"/>
          </a:solidFill>
          <a:ln w="31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spcCol="0"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 userDrawn="1"/>
        </p:nvSpPr>
        <p:spPr>
          <a:xfrm>
            <a:off x="-2304000" y="1245600"/>
            <a:ext cx="72000" cy="1227600"/>
          </a:xfrm>
          <a:prstGeom prst="rect">
            <a:avLst/>
          </a:prstGeom>
          <a:noFill/>
          <a:ln w="31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spcCol="0"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 userDrawn="1"/>
        </p:nvSpPr>
        <p:spPr>
          <a:xfrm>
            <a:off x="-2304000" y="2545200"/>
            <a:ext cx="72000" cy="180000"/>
          </a:xfrm>
          <a:prstGeom prst="rect">
            <a:avLst/>
          </a:prstGeom>
          <a:solidFill>
            <a:srgbClr val="7030A0"/>
          </a:solidFill>
          <a:ln w="31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spcCol="0"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 userDrawn="1"/>
        </p:nvSpPr>
        <p:spPr>
          <a:xfrm>
            <a:off x="-2304000" y="2545200"/>
            <a:ext cx="72000" cy="1227600"/>
          </a:xfrm>
          <a:prstGeom prst="rect">
            <a:avLst/>
          </a:prstGeom>
          <a:noFill/>
          <a:ln w="31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spcCol="0"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 userDrawn="1"/>
        </p:nvSpPr>
        <p:spPr>
          <a:xfrm>
            <a:off x="-2304000" y="3844800"/>
            <a:ext cx="72000" cy="180000"/>
          </a:xfrm>
          <a:prstGeom prst="rect">
            <a:avLst/>
          </a:prstGeom>
          <a:solidFill>
            <a:srgbClr val="7030A0"/>
          </a:solidFill>
          <a:ln w="31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spcCol="0"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 userDrawn="1"/>
        </p:nvSpPr>
        <p:spPr>
          <a:xfrm>
            <a:off x="-2304000" y="3844800"/>
            <a:ext cx="72000" cy="1227600"/>
          </a:xfrm>
          <a:prstGeom prst="rect">
            <a:avLst/>
          </a:prstGeom>
          <a:noFill/>
          <a:ln w="31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spcCol="0" rtlCol="0" anchor="ctr"/>
          <a:lstStyle/>
          <a:p>
            <a:pPr algn="ctr"/>
            <a:endParaRPr lang="en-US"/>
          </a:p>
        </p:txBody>
      </p:sp>
      <p:grpSp>
        <p:nvGrpSpPr>
          <p:cNvPr id="84" name="Group 83"/>
          <p:cNvGrpSpPr/>
          <p:nvPr userDrawn="1"/>
        </p:nvGrpSpPr>
        <p:grpSpPr>
          <a:xfrm>
            <a:off x="0" y="-972000"/>
            <a:ext cx="9144000" cy="900000"/>
            <a:chOff x="0" y="-972000"/>
            <a:chExt cx="9144000" cy="900000"/>
          </a:xfrm>
        </p:grpSpPr>
        <p:cxnSp>
          <p:nvCxnSpPr>
            <p:cNvPr id="85" name="Straight Connector 84"/>
            <p:cNvCxnSpPr/>
            <p:nvPr userDrawn="1"/>
          </p:nvCxnSpPr>
          <p:spPr>
            <a:xfrm>
              <a:off x="0" y="-972000"/>
              <a:ext cx="0" cy="900000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 userDrawn="1"/>
          </p:nvCxnSpPr>
          <p:spPr>
            <a:xfrm>
              <a:off x="72000" y="-252000"/>
              <a:ext cx="0" cy="180000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 userDrawn="1"/>
          </p:nvCxnSpPr>
          <p:spPr>
            <a:xfrm>
              <a:off x="648000" y="-252000"/>
              <a:ext cx="0" cy="180000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 userDrawn="1"/>
          </p:nvCxnSpPr>
          <p:spPr>
            <a:xfrm>
              <a:off x="720000" y="-972000"/>
              <a:ext cx="0" cy="900000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 userDrawn="1"/>
          </p:nvCxnSpPr>
          <p:spPr>
            <a:xfrm>
              <a:off x="3456000" y="-252000"/>
              <a:ext cx="0" cy="180000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 userDrawn="1"/>
          </p:nvCxnSpPr>
          <p:spPr>
            <a:xfrm>
              <a:off x="9144000" y="-972000"/>
              <a:ext cx="0" cy="900000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 userDrawn="1"/>
          </p:nvCxnSpPr>
          <p:spPr>
            <a:xfrm>
              <a:off x="9072000" y="-252000"/>
              <a:ext cx="0" cy="180000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 userDrawn="1"/>
          </p:nvCxnSpPr>
          <p:spPr>
            <a:xfrm>
              <a:off x="3528000" y="-252000"/>
              <a:ext cx="0" cy="180000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 userDrawn="1"/>
          </p:nvCxnSpPr>
          <p:spPr>
            <a:xfrm>
              <a:off x="6264000" y="-252000"/>
              <a:ext cx="0" cy="180000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 userDrawn="1"/>
          </p:nvCxnSpPr>
          <p:spPr>
            <a:xfrm>
              <a:off x="6336000" y="-252000"/>
              <a:ext cx="0" cy="180000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 userDrawn="1"/>
          </p:nvCxnSpPr>
          <p:spPr>
            <a:xfrm>
              <a:off x="1800000" y="-432000"/>
              <a:ext cx="0" cy="18000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 userDrawn="1"/>
          </p:nvCxnSpPr>
          <p:spPr>
            <a:xfrm>
              <a:off x="1872000" y="-432000"/>
              <a:ext cx="0" cy="18000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 userDrawn="1"/>
          </p:nvCxnSpPr>
          <p:spPr>
            <a:xfrm>
              <a:off x="6840000" y="-432000"/>
              <a:ext cx="0" cy="18000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 userDrawn="1"/>
          </p:nvCxnSpPr>
          <p:spPr>
            <a:xfrm>
              <a:off x="6912000" y="-432000"/>
              <a:ext cx="0" cy="18000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 userDrawn="1"/>
          </p:nvCxnSpPr>
          <p:spPr>
            <a:xfrm>
              <a:off x="3744000" y="-612000"/>
              <a:ext cx="0" cy="180000"/>
            </a:xfrm>
            <a:prstGeom prst="line">
              <a:avLst/>
            </a:prstGeom>
            <a:ln w="3175">
              <a:solidFill>
                <a:srgbClr val="ECFE0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 userDrawn="1"/>
          </p:nvCxnSpPr>
          <p:spPr>
            <a:xfrm>
              <a:off x="4824000" y="-792000"/>
              <a:ext cx="0" cy="180000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 userDrawn="1"/>
          </p:nvCxnSpPr>
          <p:spPr>
            <a:xfrm>
              <a:off x="3816000" y="-612000"/>
              <a:ext cx="0" cy="180000"/>
            </a:xfrm>
            <a:prstGeom prst="line">
              <a:avLst/>
            </a:prstGeom>
            <a:ln w="3175">
              <a:solidFill>
                <a:srgbClr val="ECFE0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 userDrawn="1"/>
          </p:nvCxnSpPr>
          <p:spPr>
            <a:xfrm>
              <a:off x="6840000" y="-612000"/>
              <a:ext cx="0" cy="180000"/>
            </a:xfrm>
            <a:prstGeom prst="line">
              <a:avLst/>
            </a:prstGeom>
            <a:ln w="3175">
              <a:solidFill>
                <a:srgbClr val="ECFE0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 userDrawn="1"/>
          </p:nvCxnSpPr>
          <p:spPr>
            <a:xfrm>
              <a:off x="6912000" y="-612000"/>
              <a:ext cx="0" cy="180000"/>
            </a:xfrm>
            <a:prstGeom prst="line">
              <a:avLst/>
            </a:prstGeom>
            <a:ln w="3175">
              <a:solidFill>
                <a:srgbClr val="ECFE0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 userDrawn="1"/>
          </p:nvCxnSpPr>
          <p:spPr>
            <a:xfrm>
              <a:off x="4968000" y="-792000"/>
              <a:ext cx="0" cy="180000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 userDrawn="1"/>
          </p:nvCxnSpPr>
          <p:spPr>
            <a:xfrm>
              <a:off x="4896000" y="-972000"/>
              <a:ext cx="0" cy="900000"/>
            </a:xfrm>
            <a:prstGeom prst="line">
              <a:avLst/>
            </a:prstGeom>
            <a:ln w="31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 userDrawn="1"/>
          </p:nvCxnSpPr>
          <p:spPr>
            <a:xfrm>
              <a:off x="4499611" y="-972000"/>
              <a:ext cx="0" cy="180000"/>
            </a:xfrm>
            <a:prstGeom prst="line">
              <a:avLst/>
            </a:prstGeom>
            <a:ln w="31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 userDrawn="1"/>
          </p:nvCxnSpPr>
          <p:spPr>
            <a:xfrm>
              <a:off x="4643611" y="-972000"/>
              <a:ext cx="0" cy="180000"/>
            </a:xfrm>
            <a:prstGeom prst="line">
              <a:avLst/>
            </a:prstGeom>
            <a:ln w="31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8" name="Rectangle 107"/>
          <p:cNvSpPr>
            <a:spLocks/>
          </p:cNvSpPr>
          <p:nvPr userDrawn="1"/>
        </p:nvSpPr>
        <p:spPr>
          <a:xfrm>
            <a:off x="71505" y="-2016000"/>
            <a:ext cx="4428105" cy="72000"/>
          </a:xfrm>
          <a:prstGeom prst="rect">
            <a:avLst/>
          </a:prstGeom>
          <a:noFill/>
          <a:ln w="3175" cap="flat" cmpd="sng" algn="ctr">
            <a:solidFill>
              <a:srgbClr val="7030A0"/>
            </a:solidFill>
            <a:prstDash val="solid"/>
          </a:ln>
          <a:effectLst/>
        </p:spPr>
        <p:txBody>
          <a:bodyPr vert="horz" lIns="91431" tIns="45715" rIns="91431" bIns="45715" rtlCol="0" anchor="ctr">
            <a:normAutofit fontScale="25000" lnSpcReduction="20000"/>
          </a:bodyPr>
          <a:lstStyle/>
          <a:p>
            <a: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en-US" sz="12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09" name="Rectangle 108"/>
          <p:cNvSpPr>
            <a:spLocks/>
          </p:cNvSpPr>
          <p:nvPr userDrawn="1"/>
        </p:nvSpPr>
        <p:spPr>
          <a:xfrm>
            <a:off x="4643610" y="-2016000"/>
            <a:ext cx="4434105" cy="72000"/>
          </a:xfrm>
          <a:prstGeom prst="rect">
            <a:avLst/>
          </a:prstGeom>
          <a:noFill/>
          <a:ln w="3175" cap="flat" cmpd="sng" algn="ctr">
            <a:solidFill>
              <a:srgbClr val="7030A0"/>
            </a:solidFill>
            <a:prstDash val="solid"/>
          </a:ln>
          <a:effectLst/>
        </p:spPr>
        <p:txBody>
          <a:bodyPr vert="horz" lIns="91431" tIns="45715" rIns="91431" bIns="45715" rtlCol="0" anchor="ctr">
            <a:normAutofit fontScale="25000" lnSpcReduction="20000"/>
          </a:bodyPr>
          <a:lstStyle/>
          <a:p>
            <a: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en-US" sz="12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110" name="Straight Connector 109"/>
          <p:cNvCxnSpPr/>
          <p:nvPr userDrawn="1"/>
        </p:nvCxnSpPr>
        <p:spPr>
          <a:xfrm>
            <a:off x="-1008000" y="5144400"/>
            <a:ext cx="90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ectangle 110"/>
          <p:cNvSpPr/>
          <p:nvPr userDrawn="1"/>
        </p:nvSpPr>
        <p:spPr>
          <a:xfrm>
            <a:off x="-1872000" y="1605600"/>
            <a:ext cx="72000" cy="288000"/>
          </a:xfrm>
          <a:prstGeom prst="rect">
            <a:avLst/>
          </a:prstGeom>
          <a:solidFill>
            <a:srgbClr val="FFFF00"/>
          </a:solidFill>
          <a:ln w="3175">
            <a:solidFill>
              <a:srgbClr val="ECFE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spcCol="0" rtlCol="0" anchor="ctr"/>
          <a:lstStyle/>
          <a:p>
            <a:pPr algn="ctr"/>
            <a:endParaRPr lang="en-US"/>
          </a:p>
        </p:txBody>
      </p:sp>
      <p:sp>
        <p:nvSpPr>
          <p:cNvPr id="112" name="Rectangle 111"/>
          <p:cNvSpPr/>
          <p:nvPr userDrawn="1"/>
        </p:nvSpPr>
        <p:spPr>
          <a:xfrm>
            <a:off x="-1872000" y="3373199"/>
            <a:ext cx="72000" cy="288000"/>
          </a:xfrm>
          <a:prstGeom prst="rect">
            <a:avLst/>
          </a:prstGeom>
          <a:solidFill>
            <a:srgbClr val="FFFF00"/>
          </a:solidFill>
          <a:ln w="3175">
            <a:solidFill>
              <a:srgbClr val="ECFE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spcCol="0" rtlCol="0" anchor="ctr"/>
          <a:lstStyle/>
          <a:p>
            <a:pPr algn="ctr"/>
            <a:endParaRPr lang="en-US"/>
          </a:p>
        </p:txBody>
      </p:sp>
      <p:grpSp>
        <p:nvGrpSpPr>
          <p:cNvPr id="113" name="Group 112"/>
          <p:cNvGrpSpPr/>
          <p:nvPr userDrawn="1"/>
        </p:nvGrpSpPr>
        <p:grpSpPr>
          <a:xfrm flipV="1">
            <a:off x="0" y="5252400"/>
            <a:ext cx="9144000" cy="900000"/>
            <a:chOff x="0" y="-972000"/>
            <a:chExt cx="9144000" cy="900000"/>
          </a:xfrm>
        </p:grpSpPr>
        <p:cxnSp>
          <p:nvCxnSpPr>
            <p:cNvPr id="114" name="Straight Connector 113"/>
            <p:cNvCxnSpPr/>
            <p:nvPr userDrawn="1"/>
          </p:nvCxnSpPr>
          <p:spPr>
            <a:xfrm>
              <a:off x="0" y="-972000"/>
              <a:ext cx="0" cy="900000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 userDrawn="1"/>
          </p:nvCxnSpPr>
          <p:spPr>
            <a:xfrm>
              <a:off x="72000" y="-252000"/>
              <a:ext cx="0" cy="180000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 userDrawn="1"/>
          </p:nvCxnSpPr>
          <p:spPr>
            <a:xfrm>
              <a:off x="648000" y="-252000"/>
              <a:ext cx="0" cy="180000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 userDrawn="1"/>
          </p:nvCxnSpPr>
          <p:spPr>
            <a:xfrm>
              <a:off x="720000" y="-972000"/>
              <a:ext cx="0" cy="900000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 userDrawn="1"/>
          </p:nvCxnSpPr>
          <p:spPr>
            <a:xfrm>
              <a:off x="3456000" y="-252000"/>
              <a:ext cx="0" cy="180000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 userDrawn="1"/>
          </p:nvCxnSpPr>
          <p:spPr>
            <a:xfrm>
              <a:off x="9144000" y="-972000"/>
              <a:ext cx="0" cy="900000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 userDrawn="1"/>
          </p:nvCxnSpPr>
          <p:spPr>
            <a:xfrm>
              <a:off x="9072000" y="-252000"/>
              <a:ext cx="0" cy="180000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 userDrawn="1"/>
          </p:nvCxnSpPr>
          <p:spPr>
            <a:xfrm>
              <a:off x="3528000" y="-252000"/>
              <a:ext cx="0" cy="180000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 userDrawn="1"/>
          </p:nvCxnSpPr>
          <p:spPr>
            <a:xfrm>
              <a:off x="6264000" y="-252000"/>
              <a:ext cx="0" cy="180000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 userDrawn="1"/>
          </p:nvCxnSpPr>
          <p:spPr>
            <a:xfrm>
              <a:off x="6336000" y="-252000"/>
              <a:ext cx="0" cy="180000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 userDrawn="1"/>
          </p:nvCxnSpPr>
          <p:spPr>
            <a:xfrm>
              <a:off x="1800000" y="-432000"/>
              <a:ext cx="0" cy="18000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 userDrawn="1"/>
          </p:nvCxnSpPr>
          <p:spPr>
            <a:xfrm>
              <a:off x="1872000" y="-432000"/>
              <a:ext cx="0" cy="18000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 userDrawn="1"/>
          </p:nvCxnSpPr>
          <p:spPr>
            <a:xfrm>
              <a:off x="6840000" y="-432000"/>
              <a:ext cx="0" cy="18000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 userDrawn="1"/>
          </p:nvCxnSpPr>
          <p:spPr>
            <a:xfrm>
              <a:off x="6912000" y="-432000"/>
              <a:ext cx="0" cy="18000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 userDrawn="1"/>
          </p:nvCxnSpPr>
          <p:spPr>
            <a:xfrm>
              <a:off x="3744000" y="-612000"/>
              <a:ext cx="0" cy="180000"/>
            </a:xfrm>
            <a:prstGeom prst="line">
              <a:avLst/>
            </a:prstGeom>
            <a:ln w="3175">
              <a:solidFill>
                <a:srgbClr val="ECFE0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 userDrawn="1"/>
          </p:nvCxnSpPr>
          <p:spPr>
            <a:xfrm>
              <a:off x="4824000" y="-792000"/>
              <a:ext cx="0" cy="180000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 userDrawn="1"/>
          </p:nvCxnSpPr>
          <p:spPr>
            <a:xfrm>
              <a:off x="3816000" y="-612000"/>
              <a:ext cx="0" cy="180000"/>
            </a:xfrm>
            <a:prstGeom prst="line">
              <a:avLst/>
            </a:prstGeom>
            <a:ln w="3175">
              <a:solidFill>
                <a:srgbClr val="ECFE0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 userDrawn="1"/>
          </p:nvCxnSpPr>
          <p:spPr>
            <a:xfrm>
              <a:off x="6840000" y="-612000"/>
              <a:ext cx="0" cy="180000"/>
            </a:xfrm>
            <a:prstGeom prst="line">
              <a:avLst/>
            </a:prstGeom>
            <a:ln w="3175">
              <a:solidFill>
                <a:srgbClr val="ECFE0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 userDrawn="1"/>
          </p:nvCxnSpPr>
          <p:spPr>
            <a:xfrm>
              <a:off x="6912000" y="-612000"/>
              <a:ext cx="0" cy="180000"/>
            </a:xfrm>
            <a:prstGeom prst="line">
              <a:avLst/>
            </a:prstGeom>
            <a:ln w="3175">
              <a:solidFill>
                <a:srgbClr val="ECFE0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 userDrawn="1"/>
          </p:nvCxnSpPr>
          <p:spPr>
            <a:xfrm>
              <a:off x="4968000" y="-792000"/>
              <a:ext cx="0" cy="180000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 userDrawn="1"/>
          </p:nvCxnSpPr>
          <p:spPr>
            <a:xfrm>
              <a:off x="4896000" y="-972000"/>
              <a:ext cx="0" cy="900000"/>
            </a:xfrm>
            <a:prstGeom prst="line">
              <a:avLst/>
            </a:prstGeom>
            <a:ln w="31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 userDrawn="1"/>
          </p:nvCxnSpPr>
          <p:spPr>
            <a:xfrm>
              <a:off x="4499611" y="-972000"/>
              <a:ext cx="0" cy="180000"/>
            </a:xfrm>
            <a:prstGeom prst="line">
              <a:avLst/>
            </a:prstGeom>
            <a:ln w="31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 userDrawn="1"/>
          </p:nvCxnSpPr>
          <p:spPr>
            <a:xfrm>
              <a:off x="4643611" y="-972000"/>
              <a:ext cx="0" cy="180000"/>
            </a:xfrm>
            <a:prstGeom prst="line">
              <a:avLst/>
            </a:prstGeom>
            <a:ln w="31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7" name="Rectangle 136"/>
          <p:cNvSpPr/>
          <p:nvPr userDrawn="1"/>
        </p:nvSpPr>
        <p:spPr>
          <a:xfrm>
            <a:off x="-2304000" y="1245600"/>
            <a:ext cx="36000" cy="360000"/>
          </a:xfrm>
          <a:prstGeom prst="rect">
            <a:avLst/>
          </a:prstGeom>
          <a:solidFill>
            <a:srgbClr val="7030A0"/>
          </a:solidFill>
          <a:ln w="31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spcCol="0" rtlCol="0" anchor="ctr"/>
          <a:lstStyle/>
          <a:p>
            <a:pPr algn="ctr"/>
            <a:endParaRPr lang="en-US"/>
          </a:p>
        </p:txBody>
      </p:sp>
      <p:grpSp>
        <p:nvGrpSpPr>
          <p:cNvPr id="138" name="Group 137"/>
          <p:cNvGrpSpPr/>
          <p:nvPr userDrawn="1"/>
        </p:nvGrpSpPr>
        <p:grpSpPr>
          <a:xfrm>
            <a:off x="-1008000" y="0"/>
            <a:ext cx="900000" cy="5072400"/>
            <a:chOff x="-1008000" y="0"/>
            <a:chExt cx="900000" cy="5072400"/>
          </a:xfrm>
        </p:grpSpPr>
        <p:cxnSp>
          <p:nvCxnSpPr>
            <p:cNvPr id="139" name="Straight Connector 138"/>
            <p:cNvCxnSpPr/>
            <p:nvPr userDrawn="1"/>
          </p:nvCxnSpPr>
          <p:spPr>
            <a:xfrm>
              <a:off x="-288000" y="72000"/>
              <a:ext cx="180000" cy="0"/>
            </a:xfrm>
            <a:prstGeom prst="line">
              <a:avLst/>
            </a:prstGeom>
            <a:ln w="31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 userDrawn="1"/>
          </p:nvCxnSpPr>
          <p:spPr>
            <a:xfrm>
              <a:off x="-288000" y="432000"/>
              <a:ext cx="180000" cy="0"/>
            </a:xfrm>
            <a:prstGeom prst="line">
              <a:avLst/>
            </a:prstGeom>
            <a:ln w="31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 userDrawn="1"/>
          </p:nvCxnSpPr>
          <p:spPr>
            <a:xfrm>
              <a:off x="-288000" y="504000"/>
              <a:ext cx="180000" cy="0"/>
            </a:xfrm>
            <a:prstGeom prst="line">
              <a:avLst/>
            </a:prstGeom>
            <a:ln w="31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 userDrawn="1"/>
          </p:nvCxnSpPr>
          <p:spPr>
            <a:xfrm>
              <a:off x="-288000" y="612000"/>
              <a:ext cx="180000" cy="0"/>
            </a:xfrm>
            <a:prstGeom prst="line">
              <a:avLst/>
            </a:prstGeom>
            <a:ln w="31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 userDrawn="1"/>
          </p:nvCxnSpPr>
          <p:spPr>
            <a:xfrm>
              <a:off x="-1008000" y="684000"/>
              <a:ext cx="900000" cy="0"/>
            </a:xfrm>
            <a:prstGeom prst="line">
              <a:avLst/>
            </a:prstGeom>
            <a:ln w="31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 userDrawn="1"/>
          </p:nvCxnSpPr>
          <p:spPr>
            <a:xfrm>
              <a:off x="-288000" y="1044000"/>
              <a:ext cx="180000" cy="0"/>
            </a:xfrm>
            <a:prstGeom prst="line">
              <a:avLst/>
            </a:prstGeom>
            <a:ln w="31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 userDrawn="1"/>
          </p:nvCxnSpPr>
          <p:spPr>
            <a:xfrm>
              <a:off x="-288000" y="2098800"/>
              <a:ext cx="180000" cy="0"/>
            </a:xfrm>
            <a:prstGeom prst="line">
              <a:avLst/>
            </a:prstGeom>
            <a:ln w="31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 userDrawn="1"/>
          </p:nvCxnSpPr>
          <p:spPr>
            <a:xfrm>
              <a:off x="-288000" y="2170800"/>
              <a:ext cx="180000" cy="0"/>
            </a:xfrm>
            <a:prstGeom prst="line">
              <a:avLst/>
            </a:prstGeom>
            <a:ln w="31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/>
            <p:nvPr userDrawn="1"/>
          </p:nvCxnSpPr>
          <p:spPr>
            <a:xfrm>
              <a:off x="-288000" y="2530800"/>
              <a:ext cx="180000" cy="0"/>
            </a:xfrm>
            <a:prstGeom prst="line">
              <a:avLst/>
            </a:prstGeom>
            <a:ln w="31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 userDrawn="1"/>
          </p:nvCxnSpPr>
          <p:spPr>
            <a:xfrm>
              <a:off x="-288000" y="3585600"/>
              <a:ext cx="180000" cy="0"/>
            </a:xfrm>
            <a:prstGeom prst="line">
              <a:avLst/>
            </a:prstGeom>
            <a:ln w="31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 userDrawn="1"/>
          </p:nvCxnSpPr>
          <p:spPr>
            <a:xfrm>
              <a:off x="-288000" y="3657600"/>
              <a:ext cx="180000" cy="0"/>
            </a:xfrm>
            <a:prstGeom prst="line">
              <a:avLst/>
            </a:prstGeom>
            <a:ln w="31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 userDrawn="1"/>
          </p:nvCxnSpPr>
          <p:spPr>
            <a:xfrm>
              <a:off x="-288000" y="4017600"/>
              <a:ext cx="180000" cy="0"/>
            </a:xfrm>
            <a:prstGeom prst="line">
              <a:avLst/>
            </a:prstGeom>
            <a:ln w="31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 userDrawn="1"/>
          </p:nvCxnSpPr>
          <p:spPr>
            <a:xfrm>
              <a:off x="-1008000" y="5072400"/>
              <a:ext cx="900000" cy="0"/>
            </a:xfrm>
            <a:prstGeom prst="line">
              <a:avLst/>
            </a:prstGeom>
            <a:ln w="31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/>
            <p:nvPr userDrawn="1"/>
          </p:nvCxnSpPr>
          <p:spPr>
            <a:xfrm>
              <a:off x="-288000" y="3045600"/>
              <a:ext cx="180000" cy="0"/>
            </a:xfrm>
            <a:prstGeom prst="line">
              <a:avLst/>
            </a:prstGeom>
            <a:ln w="31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 userDrawn="1"/>
          </p:nvCxnSpPr>
          <p:spPr>
            <a:xfrm>
              <a:off x="-288000" y="4532400"/>
              <a:ext cx="180000" cy="0"/>
            </a:xfrm>
            <a:prstGeom prst="line">
              <a:avLst/>
            </a:prstGeom>
            <a:ln w="31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 userDrawn="1"/>
          </p:nvCxnSpPr>
          <p:spPr>
            <a:xfrm>
              <a:off x="-1008000" y="0"/>
              <a:ext cx="900000" cy="0"/>
            </a:xfrm>
            <a:prstGeom prst="line">
              <a:avLst/>
            </a:prstGeom>
            <a:ln w="31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 userDrawn="1"/>
          </p:nvCxnSpPr>
          <p:spPr>
            <a:xfrm>
              <a:off x="-432000" y="4460400"/>
              <a:ext cx="1800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 userDrawn="1"/>
          </p:nvCxnSpPr>
          <p:spPr>
            <a:xfrm>
              <a:off x="-612000" y="1533600"/>
              <a:ext cx="180000" cy="0"/>
            </a:xfrm>
            <a:prstGeom prst="line">
              <a:avLst/>
            </a:prstGeom>
            <a:ln w="3175">
              <a:solidFill>
                <a:srgbClr val="ECFE0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/>
            <p:nvPr userDrawn="1"/>
          </p:nvCxnSpPr>
          <p:spPr>
            <a:xfrm>
              <a:off x="-792000" y="1533600"/>
              <a:ext cx="180000" cy="0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/>
            <p:cNvCxnSpPr/>
            <p:nvPr userDrawn="1"/>
          </p:nvCxnSpPr>
          <p:spPr>
            <a:xfrm>
              <a:off x="-612000" y="1605600"/>
              <a:ext cx="180000" cy="0"/>
            </a:xfrm>
            <a:prstGeom prst="line">
              <a:avLst/>
            </a:prstGeom>
            <a:ln w="3175">
              <a:solidFill>
                <a:srgbClr val="ECFE0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/>
            <p:nvPr userDrawn="1"/>
          </p:nvCxnSpPr>
          <p:spPr>
            <a:xfrm>
              <a:off x="-612000" y="3301200"/>
              <a:ext cx="180000" cy="0"/>
            </a:xfrm>
            <a:prstGeom prst="line">
              <a:avLst/>
            </a:prstGeom>
            <a:ln w="3175">
              <a:solidFill>
                <a:srgbClr val="ECFE0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/>
            <p:nvPr userDrawn="1"/>
          </p:nvCxnSpPr>
          <p:spPr>
            <a:xfrm>
              <a:off x="-612000" y="3373200"/>
              <a:ext cx="180000" cy="0"/>
            </a:xfrm>
            <a:prstGeom prst="line">
              <a:avLst/>
            </a:prstGeom>
            <a:ln w="3175">
              <a:solidFill>
                <a:srgbClr val="ECFE0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/>
            <p:nvPr userDrawn="1"/>
          </p:nvCxnSpPr>
          <p:spPr>
            <a:xfrm>
              <a:off x="-1008000" y="2880000"/>
              <a:ext cx="900000" cy="0"/>
            </a:xfrm>
            <a:prstGeom prst="line">
              <a:avLst/>
            </a:prstGeom>
            <a:ln w="31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/>
            <p:nvPr userDrawn="1"/>
          </p:nvCxnSpPr>
          <p:spPr>
            <a:xfrm>
              <a:off x="-792000" y="1605600"/>
              <a:ext cx="180000" cy="0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 userDrawn="1"/>
          </p:nvCxnSpPr>
          <p:spPr>
            <a:xfrm>
              <a:off x="-792000" y="2710800"/>
              <a:ext cx="180000" cy="0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 userDrawn="1"/>
          </p:nvCxnSpPr>
          <p:spPr>
            <a:xfrm>
              <a:off x="-792000" y="2782800"/>
              <a:ext cx="180000" cy="0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 userDrawn="1"/>
          </p:nvCxnSpPr>
          <p:spPr>
            <a:xfrm>
              <a:off x="-792000" y="3888000"/>
              <a:ext cx="180000" cy="0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 userDrawn="1"/>
          </p:nvCxnSpPr>
          <p:spPr>
            <a:xfrm>
              <a:off x="-792000" y="3960000"/>
              <a:ext cx="180000" cy="0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 userDrawn="1"/>
          </p:nvCxnSpPr>
          <p:spPr>
            <a:xfrm>
              <a:off x="-432000" y="4532400"/>
              <a:ext cx="1800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 userDrawn="1"/>
          </p:nvCxnSpPr>
          <p:spPr>
            <a:xfrm>
              <a:off x="-432000" y="3776400"/>
              <a:ext cx="1800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 userDrawn="1"/>
          </p:nvCxnSpPr>
          <p:spPr>
            <a:xfrm>
              <a:off x="-432000" y="3848400"/>
              <a:ext cx="1800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 userDrawn="1"/>
          </p:nvCxnSpPr>
          <p:spPr>
            <a:xfrm>
              <a:off x="-972000" y="1173600"/>
              <a:ext cx="180000" cy="0"/>
            </a:xfrm>
            <a:prstGeom prst="line">
              <a:avLst/>
            </a:prstGeom>
            <a:ln w="31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 userDrawn="1"/>
          </p:nvCxnSpPr>
          <p:spPr>
            <a:xfrm>
              <a:off x="-972000" y="1245600"/>
              <a:ext cx="180000" cy="0"/>
            </a:xfrm>
            <a:prstGeom prst="line">
              <a:avLst/>
            </a:prstGeom>
            <a:ln w="31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 userDrawn="1"/>
          </p:nvCxnSpPr>
          <p:spPr>
            <a:xfrm>
              <a:off x="-972000" y="3124800"/>
              <a:ext cx="180000" cy="0"/>
            </a:xfrm>
            <a:prstGeom prst="line">
              <a:avLst/>
            </a:prstGeom>
            <a:ln w="31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 userDrawn="1"/>
          </p:nvCxnSpPr>
          <p:spPr>
            <a:xfrm>
              <a:off x="-972000" y="3196800"/>
              <a:ext cx="180000" cy="0"/>
            </a:xfrm>
            <a:prstGeom prst="line">
              <a:avLst/>
            </a:prstGeom>
            <a:ln w="31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 userDrawn="1"/>
          </p:nvCxnSpPr>
          <p:spPr>
            <a:xfrm>
              <a:off x="-972000" y="1425600"/>
              <a:ext cx="180000" cy="0"/>
            </a:xfrm>
            <a:prstGeom prst="line">
              <a:avLst/>
            </a:prstGeom>
            <a:ln w="31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 userDrawn="1"/>
          </p:nvCxnSpPr>
          <p:spPr>
            <a:xfrm>
              <a:off x="-972000" y="3376800"/>
              <a:ext cx="180000" cy="0"/>
            </a:xfrm>
            <a:prstGeom prst="line">
              <a:avLst/>
            </a:prstGeom>
            <a:ln w="31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 userDrawn="1"/>
          </p:nvCxnSpPr>
          <p:spPr>
            <a:xfrm>
              <a:off x="-972000" y="2473200"/>
              <a:ext cx="180000" cy="0"/>
            </a:xfrm>
            <a:prstGeom prst="line">
              <a:avLst/>
            </a:prstGeom>
            <a:ln w="31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 userDrawn="1"/>
          </p:nvCxnSpPr>
          <p:spPr>
            <a:xfrm>
              <a:off x="-972000" y="2545200"/>
              <a:ext cx="180000" cy="0"/>
            </a:xfrm>
            <a:prstGeom prst="line">
              <a:avLst/>
            </a:prstGeom>
            <a:ln w="31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 userDrawn="1"/>
          </p:nvCxnSpPr>
          <p:spPr>
            <a:xfrm>
              <a:off x="-972000" y="3772800"/>
              <a:ext cx="180000" cy="0"/>
            </a:xfrm>
            <a:prstGeom prst="line">
              <a:avLst/>
            </a:prstGeom>
            <a:ln w="31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 userDrawn="1"/>
          </p:nvCxnSpPr>
          <p:spPr>
            <a:xfrm>
              <a:off x="-972000" y="3844800"/>
              <a:ext cx="180000" cy="0"/>
            </a:xfrm>
            <a:prstGeom prst="line">
              <a:avLst/>
            </a:prstGeom>
            <a:ln w="31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/>
            <p:nvPr userDrawn="1"/>
          </p:nvCxnSpPr>
          <p:spPr>
            <a:xfrm>
              <a:off x="-972000" y="4024800"/>
              <a:ext cx="180000" cy="0"/>
            </a:xfrm>
            <a:prstGeom prst="line">
              <a:avLst/>
            </a:prstGeom>
            <a:ln w="31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 userDrawn="1"/>
          </p:nvCxnSpPr>
          <p:spPr>
            <a:xfrm>
              <a:off x="-612000" y="1893600"/>
              <a:ext cx="180000" cy="0"/>
            </a:xfrm>
            <a:prstGeom prst="line">
              <a:avLst/>
            </a:prstGeom>
            <a:ln w="3175">
              <a:solidFill>
                <a:srgbClr val="ECFE0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 userDrawn="1"/>
          </p:nvCxnSpPr>
          <p:spPr>
            <a:xfrm>
              <a:off x="-612000" y="3661200"/>
              <a:ext cx="180000" cy="0"/>
            </a:xfrm>
            <a:prstGeom prst="line">
              <a:avLst/>
            </a:prstGeom>
            <a:ln w="3175">
              <a:solidFill>
                <a:srgbClr val="ECFE0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 userDrawn="1"/>
          </p:nvCxnSpPr>
          <p:spPr>
            <a:xfrm>
              <a:off x="-972000" y="1605600"/>
              <a:ext cx="180000" cy="0"/>
            </a:xfrm>
            <a:prstGeom prst="line">
              <a:avLst/>
            </a:prstGeom>
            <a:ln w="31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4" name="Group 183"/>
          <p:cNvGrpSpPr/>
          <p:nvPr userDrawn="1"/>
        </p:nvGrpSpPr>
        <p:grpSpPr>
          <a:xfrm>
            <a:off x="9252000" y="-1535"/>
            <a:ext cx="900000" cy="5144400"/>
            <a:chOff x="9252000" y="-1535"/>
            <a:chExt cx="900000" cy="5144400"/>
          </a:xfrm>
        </p:grpSpPr>
        <p:cxnSp>
          <p:nvCxnSpPr>
            <p:cNvPr id="185" name="Straight Connector 184"/>
            <p:cNvCxnSpPr/>
            <p:nvPr userDrawn="1"/>
          </p:nvCxnSpPr>
          <p:spPr>
            <a:xfrm flipH="1">
              <a:off x="9252000" y="70465"/>
              <a:ext cx="180000" cy="0"/>
            </a:xfrm>
            <a:prstGeom prst="line">
              <a:avLst/>
            </a:prstGeom>
            <a:ln w="31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 userDrawn="1"/>
          </p:nvCxnSpPr>
          <p:spPr>
            <a:xfrm flipH="1">
              <a:off x="9252000" y="430465"/>
              <a:ext cx="180000" cy="0"/>
            </a:xfrm>
            <a:prstGeom prst="line">
              <a:avLst/>
            </a:prstGeom>
            <a:ln w="31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 userDrawn="1"/>
          </p:nvCxnSpPr>
          <p:spPr>
            <a:xfrm flipH="1">
              <a:off x="9252000" y="502465"/>
              <a:ext cx="180000" cy="0"/>
            </a:xfrm>
            <a:prstGeom prst="line">
              <a:avLst/>
            </a:prstGeom>
            <a:ln w="31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 userDrawn="1"/>
          </p:nvCxnSpPr>
          <p:spPr>
            <a:xfrm flipH="1">
              <a:off x="9252000" y="610465"/>
              <a:ext cx="180000" cy="0"/>
            </a:xfrm>
            <a:prstGeom prst="line">
              <a:avLst/>
            </a:prstGeom>
            <a:ln w="31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 userDrawn="1"/>
          </p:nvCxnSpPr>
          <p:spPr>
            <a:xfrm flipH="1">
              <a:off x="9252000" y="682465"/>
              <a:ext cx="900000" cy="0"/>
            </a:xfrm>
            <a:prstGeom prst="line">
              <a:avLst/>
            </a:prstGeom>
            <a:ln w="31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 userDrawn="1"/>
          </p:nvCxnSpPr>
          <p:spPr>
            <a:xfrm flipH="1">
              <a:off x="9252000" y="1042465"/>
              <a:ext cx="180000" cy="0"/>
            </a:xfrm>
            <a:prstGeom prst="line">
              <a:avLst/>
            </a:prstGeom>
            <a:ln w="31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 userDrawn="1"/>
          </p:nvCxnSpPr>
          <p:spPr>
            <a:xfrm flipH="1">
              <a:off x="9252000" y="2097265"/>
              <a:ext cx="180000" cy="0"/>
            </a:xfrm>
            <a:prstGeom prst="line">
              <a:avLst/>
            </a:prstGeom>
            <a:ln w="31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 userDrawn="1"/>
          </p:nvCxnSpPr>
          <p:spPr>
            <a:xfrm flipH="1">
              <a:off x="9252000" y="2169265"/>
              <a:ext cx="180000" cy="0"/>
            </a:xfrm>
            <a:prstGeom prst="line">
              <a:avLst/>
            </a:prstGeom>
            <a:ln w="31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 userDrawn="1"/>
          </p:nvCxnSpPr>
          <p:spPr>
            <a:xfrm flipH="1">
              <a:off x="9252000" y="2529265"/>
              <a:ext cx="180000" cy="0"/>
            </a:xfrm>
            <a:prstGeom prst="line">
              <a:avLst/>
            </a:prstGeom>
            <a:ln w="31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/>
            <p:cNvCxnSpPr/>
            <p:nvPr userDrawn="1"/>
          </p:nvCxnSpPr>
          <p:spPr>
            <a:xfrm flipH="1">
              <a:off x="9252000" y="3584065"/>
              <a:ext cx="180000" cy="0"/>
            </a:xfrm>
            <a:prstGeom prst="line">
              <a:avLst/>
            </a:prstGeom>
            <a:ln w="31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 userDrawn="1"/>
          </p:nvCxnSpPr>
          <p:spPr>
            <a:xfrm flipH="1">
              <a:off x="9252000" y="3656065"/>
              <a:ext cx="180000" cy="0"/>
            </a:xfrm>
            <a:prstGeom prst="line">
              <a:avLst/>
            </a:prstGeom>
            <a:ln w="31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/>
            <p:cNvCxnSpPr/>
            <p:nvPr userDrawn="1"/>
          </p:nvCxnSpPr>
          <p:spPr>
            <a:xfrm flipH="1">
              <a:off x="9252000" y="4016065"/>
              <a:ext cx="180000" cy="0"/>
            </a:xfrm>
            <a:prstGeom prst="line">
              <a:avLst/>
            </a:prstGeom>
            <a:ln w="31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/>
            <p:cNvCxnSpPr/>
            <p:nvPr userDrawn="1"/>
          </p:nvCxnSpPr>
          <p:spPr>
            <a:xfrm flipH="1">
              <a:off x="9252000" y="5070865"/>
              <a:ext cx="900000" cy="0"/>
            </a:xfrm>
            <a:prstGeom prst="line">
              <a:avLst/>
            </a:prstGeom>
            <a:ln w="31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/>
            <p:cNvCxnSpPr/>
            <p:nvPr userDrawn="1"/>
          </p:nvCxnSpPr>
          <p:spPr>
            <a:xfrm flipH="1">
              <a:off x="9252000" y="3044065"/>
              <a:ext cx="180000" cy="0"/>
            </a:xfrm>
            <a:prstGeom prst="line">
              <a:avLst/>
            </a:prstGeom>
            <a:ln w="31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 userDrawn="1"/>
          </p:nvCxnSpPr>
          <p:spPr>
            <a:xfrm flipH="1">
              <a:off x="9252000" y="4530865"/>
              <a:ext cx="180000" cy="0"/>
            </a:xfrm>
            <a:prstGeom prst="line">
              <a:avLst/>
            </a:prstGeom>
            <a:ln w="31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/>
            <p:cNvCxnSpPr/>
            <p:nvPr userDrawn="1"/>
          </p:nvCxnSpPr>
          <p:spPr>
            <a:xfrm flipH="1">
              <a:off x="9252000" y="-1535"/>
              <a:ext cx="900000" cy="0"/>
            </a:xfrm>
            <a:prstGeom prst="line">
              <a:avLst/>
            </a:prstGeom>
            <a:ln w="31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 userDrawn="1"/>
          </p:nvCxnSpPr>
          <p:spPr>
            <a:xfrm flipH="1">
              <a:off x="9252000" y="5142865"/>
              <a:ext cx="900000" cy="0"/>
            </a:xfrm>
            <a:prstGeom prst="line">
              <a:avLst/>
            </a:prstGeom>
            <a:ln w="31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/>
            <p:cNvCxnSpPr/>
            <p:nvPr userDrawn="1"/>
          </p:nvCxnSpPr>
          <p:spPr>
            <a:xfrm flipH="1">
              <a:off x="9396000" y="4458865"/>
              <a:ext cx="1800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 userDrawn="1"/>
          </p:nvCxnSpPr>
          <p:spPr>
            <a:xfrm flipH="1">
              <a:off x="9576000" y="1532065"/>
              <a:ext cx="180000" cy="0"/>
            </a:xfrm>
            <a:prstGeom prst="line">
              <a:avLst/>
            </a:prstGeom>
            <a:ln w="3175">
              <a:solidFill>
                <a:srgbClr val="ECFE0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/>
            <p:nvPr userDrawn="1"/>
          </p:nvCxnSpPr>
          <p:spPr>
            <a:xfrm flipH="1">
              <a:off x="9756000" y="1532065"/>
              <a:ext cx="180000" cy="0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 userDrawn="1"/>
          </p:nvCxnSpPr>
          <p:spPr>
            <a:xfrm flipH="1">
              <a:off x="9576000" y="1604065"/>
              <a:ext cx="180000" cy="0"/>
            </a:xfrm>
            <a:prstGeom prst="line">
              <a:avLst/>
            </a:prstGeom>
            <a:ln w="3175">
              <a:solidFill>
                <a:srgbClr val="ECFE0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/>
            <p:nvPr userDrawn="1"/>
          </p:nvCxnSpPr>
          <p:spPr>
            <a:xfrm flipH="1">
              <a:off x="9576000" y="3299665"/>
              <a:ext cx="180000" cy="0"/>
            </a:xfrm>
            <a:prstGeom prst="line">
              <a:avLst/>
            </a:prstGeom>
            <a:ln w="3175">
              <a:solidFill>
                <a:srgbClr val="ECFE0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/>
            <p:cNvCxnSpPr/>
            <p:nvPr userDrawn="1"/>
          </p:nvCxnSpPr>
          <p:spPr>
            <a:xfrm flipH="1">
              <a:off x="9576000" y="3371665"/>
              <a:ext cx="180000" cy="0"/>
            </a:xfrm>
            <a:prstGeom prst="line">
              <a:avLst/>
            </a:prstGeom>
            <a:ln w="3175">
              <a:solidFill>
                <a:srgbClr val="ECFE0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/>
            <p:nvPr userDrawn="1"/>
          </p:nvCxnSpPr>
          <p:spPr>
            <a:xfrm flipH="1">
              <a:off x="9252000" y="2878465"/>
              <a:ext cx="900000" cy="0"/>
            </a:xfrm>
            <a:prstGeom prst="line">
              <a:avLst/>
            </a:prstGeom>
            <a:ln w="31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 userDrawn="1"/>
          </p:nvCxnSpPr>
          <p:spPr>
            <a:xfrm flipH="1">
              <a:off x="9756000" y="1604065"/>
              <a:ext cx="180000" cy="0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 userDrawn="1"/>
          </p:nvCxnSpPr>
          <p:spPr>
            <a:xfrm flipH="1">
              <a:off x="9756000" y="2709265"/>
              <a:ext cx="180000" cy="0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 userDrawn="1"/>
          </p:nvCxnSpPr>
          <p:spPr>
            <a:xfrm flipH="1">
              <a:off x="9756000" y="2781265"/>
              <a:ext cx="180000" cy="0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 userDrawn="1"/>
          </p:nvCxnSpPr>
          <p:spPr>
            <a:xfrm flipH="1">
              <a:off x="9756000" y="3886465"/>
              <a:ext cx="180000" cy="0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 userDrawn="1"/>
          </p:nvCxnSpPr>
          <p:spPr>
            <a:xfrm flipH="1">
              <a:off x="9756000" y="3958465"/>
              <a:ext cx="180000" cy="0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 userDrawn="1"/>
          </p:nvCxnSpPr>
          <p:spPr>
            <a:xfrm flipH="1">
              <a:off x="9396000" y="4530865"/>
              <a:ext cx="1800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 userDrawn="1"/>
          </p:nvCxnSpPr>
          <p:spPr>
            <a:xfrm flipH="1">
              <a:off x="9396000" y="3774865"/>
              <a:ext cx="1800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 userDrawn="1"/>
          </p:nvCxnSpPr>
          <p:spPr>
            <a:xfrm flipH="1">
              <a:off x="9396000" y="3846865"/>
              <a:ext cx="1800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 userDrawn="1"/>
          </p:nvCxnSpPr>
          <p:spPr>
            <a:xfrm flipH="1">
              <a:off x="9936000" y="1172065"/>
              <a:ext cx="180000" cy="0"/>
            </a:xfrm>
            <a:prstGeom prst="line">
              <a:avLst/>
            </a:prstGeom>
            <a:ln w="31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 userDrawn="1"/>
          </p:nvCxnSpPr>
          <p:spPr>
            <a:xfrm flipH="1">
              <a:off x="9936000" y="1244065"/>
              <a:ext cx="180000" cy="0"/>
            </a:xfrm>
            <a:prstGeom prst="line">
              <a:avLst/>
            </a:prstGeom>
            <a:ln w="31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 userDrawn="1"/>
          </p:nvCxnSpPr>
          <p:spPr>
            <a:xfrm flipH="1">
              <a:off x="9936000" y="3123265"/>
              <a:ext cx="180000" cy="0"/>
            </a:xfrm>
            <a:prstGeom prst="line">
              <a:avLst/>
            </a:prstGeom>
            <a:ln w="31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 userDrawn="1"/>
          </p:nvCxnSpPr>
          <p:spPr>
            <a:xfrm flipH="1">
              <a:off x="9936000" y="3195265"/>
              <a:ext cx="180000" cy="0"/>
            </a:xfrm>
            <a:prstGeom prst="line">
              <a:avLst/>
            </a:prstGeom>
            <a:ln w="31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 userDrawn="1"/>
          </p:nvCxnSpPr>
          <p:spPr>
            <a:xfrm flipH="1">
              <a:off x="9936000" y="1424065"/>
              <a:ext cx="180000" cy="0"/>
            </a:xfrm>
            <a:prstGeom prst="line">
              <a:avLst/>
            </a:prstGeom>
            <a:ln w="31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 userDrawn="1"/>
          </p:nvCxnSpPr>
          <p:spPr>
            <a:xfrm flipH="1">
              <a:off x="9936000" y="3375265"/>
              <a:ext cx="180000" cy="0"/>
            </a:xfrm>
            <a:prstGeom prst="line">
              <a:avLst/>
            </a:prstGeom>
            <a:ln w="31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 userDrawn="1"/>
          </p:nvCxnSpPr>
          <p:spPr>
            <a:xfrm flipH="1">
              <a:off x="9936000" y="2471665"/>
              <a:ext cx="180000" cy="0"/>
            </a:xfrm>
            <a:prstGeom prst="line">
              <a:avLst/>
            </a:prstGeom>
            <a:ln w="31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 userDrawn="1"/>
          </p:nvCxnSpPr>
          <p:spPr>
            <a:xfrm flipH="1">
              <a:off x="9936000" y="2543665"/>
              <a:ext cx="180000" cy="0"/>
            </a:xfrm>
            <a:prstGeom prst="line">
              <a:avLst/>
            </a:prstGeom>
            <a:ln w="31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 userDrawn="1"/>
          </p:nvCxnSpPr>
          <p:spPr>
            <a:xfrm flipH="1">
              <a:off x="9936000" y="3771265"/>
              <a:ext cx="180000" cy="0"/>
            </a:xfrm>
            <a:prstGeom prst="line">
              <a:avLst/>
            </a:prstGeom>
            <a:ln w="31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 userDrawn="1"/>
          </p:nvCxnSpPr>
          <p:spPr>
            <a:xfrm flipH="1">
              <a:off x="9936000" y="3843265"/>
              <a:ext cx="180000" cy="0"/>
            </a:xfrm>
            <a:prstGeom prst="line">
              <a:avLst/>
            </a:prstGeom>
            <a:ln w="31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 userDrawn="1"/>
          </p:nvCxnSpPr>
          <p:spPr>
            <a:xfrm flipH="1">
              <a:off x="9936000" y="4023265"/>
              <a:ext cx="180000" cy="0"/>
            </a:xfrm>
            <a:prstGeom prst="line">
              <a:avLst/>
            </a:prstGeom>
            <a:ln w="31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 userDrawn="1"/>
          </p:nvCxnSpPr>
          <p:spPr>
            <a:xfrm flipH="1">
              <a:off x="9576000" y="1892065"/>
              <a:ext cx="180000" cy="0"/>
            </a:xfrm>
            <a:prstGeom prst="line">
              <a:avLst/>
            </a:prstGeom>
            <a:ln w="3175">
              <a:solidFill>
                <a:srgbClr val="ECFE0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 userDrawn="1"/>
          </p:nvCxnSpPr>
          <p:spPr>
            <a:xfrm flipH="1">
              <a:off x="9576000" y="3659665"/>
              <a:ext cx="180000" cy="0"/>
            </a:xfrm>
            <a:prstGeom prst="line">
              <a:avLst/>
            </a:prstGeom>
            <a:ln w="3175">
              <a:solidFill>
                <a:srgbClr val="ECFE0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 userDrawn="1"/>
          </p:nvCxnSpPr>
          <p:spPr>
            <a:xfrm flipH="1">
              <a:off x="9936000" y="1605600"/>
              <a:ext cx="180000" cy="0"/>
            </a:xfrm>
            <a:prstGeom prst="line">
              <a:avLst/>
            </a:prstGeom>
            <a:ln w="31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43870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651" r:id="rId2"/>
    <p:sldLayoutId id="2147483699" r:id="rId3"/>
    <p:sldLayoutId id="2147483742" r:id="rId4"/>
    <p:sldLayoutId id="2147483744" r:id="rId5"/>
    <p:sldLayoutId id="2147483745" r:id="rId6"/>
    <p:sldLayoutId id="2147483748" r:id="rId7"/>
    <p:sldLayoutId id="2147483654" r:id="rId8"/>
    <p:sldLayoutId id="2147483655" r:id="rId9"/>
  </p:sldLayoutIdLst>
  <p:txStyles>
    <p:titleStyle>
      <a:lvl1pPr algn="l" defTabSz="914400" rtl="0" eaLnBrk="1" latinLnBrk="0" hangingPunct="1">
        <a:spcBef>
          <a:spcPct val="0"/>
        </a:spcBef>
        <a:buNone/>
        <a:defRPr sz="2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69875" indent="-269875" algn="l" defTabSz="914400" rtl="0" eaLnBrk="1" latinLnBrk="0" hangingPunct="1">
        <a:spcBef>
          <a:spcPct val="20000"/>
        </a:spcBef>
        <a:buClr>
          <a:srgbClr val="2CEB89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17550" indent="-266700" algn="l" defTabSz="914400" rtl="0" eaLnBrk="1" latinLnBrk="0" hangingPunct="1">
        <a:spcBef>
          <a:spcPct val="20000"/>
        </a:spcBef>
        <a:buFont typeface="Helvetica" panose="020B0604020202020204" pitchFamily="34" charset="0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073150" indent="-263525" algn="l" defTabSz="914400" rtl="0" eaLnBrk="1" latinLnBrk="0" hangingPunct="1">
        <a:spcBef>
          <a:spcPct val="20000"/>
        </a:spcBef>
        <a:buFont typeface="Courier New" panose="02070309020205020404" pitchFamily="49" charset="0"/>
        <a:buChar char="o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438275" indent="-179388" algn="l" defTabSz="914400" rtl="0" eaLnBrk="1" latinLnBrk="0" hangingPunct="1">
        <a:spcBef>
          <a:spcPct val="20000"/>
        </a:spcBef>
        <a:buFont typeface="Helvetica" panose="020B0604020202020204" pitchFamily="34" charset="0"/>
        <a:buChar char="-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797050" indent="-179388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000" y="72000"/>
            <a:ext cx="9005715" cy="360000"/>
          </a:xfrm>
          <a:prstGeom prst="rect">
            <a:avLst/>
          </a:prstGeom>
        </p:spPr>
        <p:txBody>
          <a:bodyPr vert="horz" wrap="square" lIns="0" tIns="0" rIns="0" bIns="0" rtlCol="0" anchor="ctr">
            <a:normAutofit/>
          </a:bodyPr>
          <a:lstStyle/>
          <a:p>
            <a:pPr marL="342900" lvl="0" indent="-342900" algn="l">
              <a:buFontTx/>
            </a:pPr>
            <a:r>
              <a:rPr lang="en-US"/>
              <a:t>Click to edit Master title style</a:t>
            </a:r>
          </a:p>
        </p:txBody>
      </p:sp>
      <p:sp>
        <p:nvSpPr>
          <p:cNvPr id="9" name="Rectangle 8"/>
          <p:cNvSpPr/>
          <p:nvPr/>
        </p:nvSpPr>
        <p:spPr>
          <a:xfrm>
            <a:off x="719064" y="493609"/>
            <a:ext cx="8424936" cy="108000"/>
          </a:xfrm>
          <a:prstGeom prst="rect">
            <a:avLst/>
          </a:prstGeom>
          <a:solidFill>
            <a:srgbClr val="B4B4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/>
          </a:p>
        </p:txBody>
      </p:sp>
      <p:sp>
        <p:nvSpPr>
          <p:cNvPr id="10" name="Rectangle 9"/>
          <p:cNvSpPr/>
          <p:nvPr/>
        </p:nvSpPr>
        <p:spPr>
          <a:xfrm>
            <a:off x="0" y="493609"/>
            <a:ext cx="647056" cy="10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19D073D2-F7DC-459A-94F3-7622EF51676A}" type="slidenum">
              <a:rPr lang="fr-FR" sz="900" kern="1200" smtClean="0"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pPr algn="ctr"/>
              <a:t>‹#›</a:t>
            </a:fld>
            <a:endParaRPr lang="en-US" sz="90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1026" name="Picture 2" descr="W:\web site\Design\VCLS logo SCREEN.png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-132438" y="937891"/>
            <a:ext cx="990599" cy="484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720000" y="684866"/>
            <a:ext cx="8352000" cy="438753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02" name="Text Placeholder 5"/>
          <p:cNvSpPr txBox="1">
            <a:spLocks/>
          </p:cNvSpPr>
          <p:nvPr userDrawn="1"/>
        </p:nvSpPr>
        <p:spPr>
          <a:xfrm>
            <a:off x="-1440000" y="3045600"/>
            <a:ext cx="72000" cy="540000"/>
          </a:xfrm>
          <a:prstGeom prst="rect">
            <a:avLst/>
          </a:prstGeom>
          <a:solidFill>
            <a:srgbClr val="2CEB89">
              <a:alpha val="20000"/>
            </a:srgbClr>
          </a:solidFill>
          <a:ln w="3175" cap="flat" cmpd="sng" algn="ctr">
            <a:solidFill>
              <a:schemeClr val="tx1"/>
            </a:solidFill>
            <a:prstDash val="solid"/>
          </a:ln>
          <a:effectLst/>
        </p:spPr>
        <p:txBody>
          <a:bodyPr lIns="71992" tIns="71992" rIns="71992" bIns="71992" rtlCol="0" anchor="ctr"/>
          <a:lstStyle>
            <a:lvl1pPr marL="342900" indent="-34290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0" lang="en-US" sz="1400" b="1" i="0" u="none" strike="noStrike" kern="0" cap="none" spc="0" normalizeH="0" baseline="0" smtClean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1pPr>
            <a:lvl2pPr marL="571500" indent="-1143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US" sz="1800" kern="1200" smtClean="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2pPr>
            <a:lvl3pPr marL="1028700" indent="-114300" algn="l" defTabSz="914400" rtl="0" eaLnBrk="1" latinLnBrk="0" hangingPunct="1">
              <a:spcBef>
                <a:spcPct val="20000"/>
              </a:spcBef>
              <a:buSzPct val="80000"/>
              <a:buFont typeface="Calibri" pitchFamily="34" charset="0"/>
              <a:buChar char="ο"/>
              <a:defRPr lang="en-US" sz="1200" kern="1200" smtClean="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3pPr>
            <a:lvl4pPr marL="1485900" indent="-114300" algn="l" defTabSz="914400" rtl="0" eaLnBrk="1" latinLnBrk="0" hangingPunct="1">
              <a:spcBef>
                <a:spcPct val="20000"/>
              </a:spcBef>
              <a:buFont typeface="Arial" pitchFamily="34" charset="0"/>
              <a:buChar char="-"/>
              <a:defRPr lang="en-US" sz="1800" kern="1200" smtClean="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4pPr>
            <a:lvl5pPr marL="1943100" indent="-114300" algn="l" defTabSz="914400" rtl="0" eaLnBrk="1" latinLnBrk="0" hangingPunct="1">
              <a:spcBef>
                <a:spcPct val="20000"/>
              </a:spcBef>
              <a:buSzPct val="80000"/>
              <a:buFont typeface="Wingdings" pitchFamily="2" charset="2"/>
              <a:buChar char="§"/>
              <a:defRPr lang="en-US" sz="18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5pPr>
            <a:lvl6pPr marL="0" indent="0" algn="l" defTabSz="914400" rtl="0" eaLnBrk="1" latinLnBrk="0" hangingPunct="1">
              <a:spcBef>
                <a:spcPts val="0"/>
              </a:spcBef>
              <a:spcAft>
                <a:spcPts val="300"/>
              </a:spcAft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-108000" algn="l" defTabSz="914400" rtl="0" eaLnBrk="1" latinLnBrk="0" hangingPunct="1">
              <a:spcBef>
                <a:spcPts val="0"/>
              </a:spcBef>
              <a:buFont typeface="Calibri" pitchFamily="34" charset="0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</a:pPr>
            <a:endParaRPr lang="en-US"/>
          </a:p>
        </p:txBody>
      </p:sp>
      <p:sp>
        <p:nvSpPr>
          <p:cNvPr id="803" name="Rectangle 802"/>
          <p:cNvSpPr/>
          <p:nvPr userDrawn="1"/>
        </p:nvSpPr>
        <p:spPr>
          <a:xfrm>
            <a:off x="-1152000" y="684000"/>
            <a:ext cx="72000" cy="360000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spcCol="0" rtlCol="0" anchor="ctr"/>
          <a:lstStyle/>
          <a:p>
            <a:pPr algn="ctr"/>
            <a:endParaRPr lang="en-US"/>
          </a:p>
        </p:txBody>
      </p:sp>
      <p:sp>
        <p:nvSpPr>
          <p:cNvPr id="804" name="Rectangle 803"/>
          <p:cNvSpPr/>
          <p:nvPr userDrawn="1"/>
        </p:nvSpPr>
        <p:spPr>
          <a:xfrm>
            <a:off x="-1152000" y="1044000"/>
            <a:ext cx="72000" cy="1054800"/>
          </a:xfrm>
          <a:prstGeom prst="rect">
            <a:avLst/>
          </a:prstGeom>
          <a:noFill/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spcCol="0" rtlCol="0" anchor="ctr"/>
          <a:lstStyle/>
          <a:p>
            <a:pPr algn="ctr"/>
            <a:endParaRPr lang="en-US"/>
          </a:p>
        </p:txBody>
      </p:sp>
      <p:sp>
        <p:nvSpPr>
          <p:cNvPr id="805" name="Rectangle 804"/>
          <p:cNvSpPr/>
          <p:nvPr userDrawn="1"/>
        </p:nvSpPr>
        <p:spPr>
          <a:xfrm>
            <a:off x="-1152000" y="2170800"/>
            <a:ext cx="72000" cy="360000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spcCol="0" rtlCol="0" anchor="ctr"/>
          <a:lstStyle/>
          <a:p>
            <a:pPr algn="ctr"/>
            <a:endParaRPr lang="en-US"/>
          </a:p>
        </p:txBody>
      </p:sp>
      <p:sp>
        <p:nvSpPr>
          <p:cNvPr id="806" name="Rectangle 805"/>
          <p:cNvSpPr/>
          <p:nvPr userDrawn="1"/>
        </p:nvSpPr>
        <p:spPr>
          <a:xfrm>
            <a:off x="-1152000" y="2530800"/>
            <a:ext cx="72000" cy="1054800"/>
          </a:xfrm>
          <a:prstGeom prst="rect">
            <a:avLst/>
          </a:prstGeom>
          <a:noFill/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spcCol="0" rtlCol="0" anchor="ctr"/>
          <a:lstStyle/>
          <a:p>
            <a:pPr algn="ctr"/>
            <a:endParaRPr lang="en-US"/>
          </a:p>
        </p:txBody>
      </p:sp>
      <p:sp>
        <p:nvSpPr>
          <p:cNvPr id="807" name="Rectangle 806"/>
          <p:cNvSpPr/>
          <p:nvPr userDrawn="1"/>
        </p:nvSpPr>
        <p:spPr>
          <a:xfrm>
            <a:off x="-1152000" y="3657601"/>
            <a:ext cx="72000" cy="360000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spcCol="0" rtlCol="0" anchor="ctr"/>
          <a:lstStyle/>
          <a:p>
            <a:pPr algn="ctr"/>
            <a:endParaRPr lang="en-US"/>
          </a:p>
        </p:txBody>
      </p:sp>
      <p:sp>
        <p:nvSpPr>
          <p:cNvPr id="808" name="Rectangle 807"/>
          <p:cNvSpPr/>
          <p:nvPr userDrawn="1"/>
        </p:nvSpPr>
        <p:spPr>
          <a:xfrm>
            <a:off x="-1152000" y="4017601"/>
            <a:ext cx="72000" cy="1054800"/>
          </a:xfrm>
          <a:prstGeom prst="rect">
            <a:avLst/>
          </a:prstGeom>
          <a:noFill/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spcCol="0" rtlCol="0" anchor="ctr"/>
          <a:lstStyle/>
          <a:p>
            <a:pPr algn="ctr"/>
            <a:endParaRPr lang="en-US"/>
          </a:p>
        </p:txBody>
      </p:sp>
      <p:sp>
        <p:nvSpPr>
          <p:cNvPr id="809" name="Rectangle 808"/>
          <p:cNvSpPr/>
          <p:nvPr userDrawn="1"/>
        </p:nvSpPr>
        <p:spPr>
          <a:xfrm>
            <a:off x="-1296000" y="684000"/>
            <a:ext cx="72000" cy="360000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spcCol="0" rtlCol="0" anchor="ctr"/>
          <a:lstStyle/>
          <a:p>
            <a:pPr algn="ctr"/>
            <a:endParaRPr lang="en-US"/>
          </a:p>
        </p:txBody>
      </p:sp>
      <p:sp>
        <p:nvSpPr>
          <p:cNvPr id="810" name="Rectangle 809"/>
          <p:cNvSpPr/>
          <p:nvPr userDrawn="1"/>
        </p:nvSpPr>
        <p:spPr>
          <a:xfrm>
            <a:off x="-1296000" y="1044000"/>
            <a:ext cx="72000" cy="1054800"/>
          </a:xfrm>
          <a:prstGeom prst="rect">
            <a:avLst/>
          </a:prstGeom>
          <a:noFill/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spcCol="0" rtlCol="0" anchor="ctr"/>
          <a:lstStyle/>
          <a:p>
            <a:pPr algn="ctr"/>
            <a:endParaRPr lang="en-US"/>
          </a:p>
        </p:txBody>
      </p:sp>
      <p:sp>
        <p:nvSpPr>
          <p:cNvPr id="811" name="Rectangle 810"/>
          <p:cNvSpPr/>
          <p:nvPr userDrawn="1"/>
        </p:nvSpPr>
        <p:spPr>
          <a:xfrm>
            <a:off x="-1296000" y="2170800"/>
            <a:ext cx="72000" cy="360000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spcCol="0" rtlCol="0" anchor="ctr"/>
          <a:lstStyle/>
          <a:p>
            <a:pPr algn="ctr"/>
            <a:endParaRPr lang="en-US"/>
          </a:p>
        </p:txBody>
      </p:sp>
      <p:sp>
        <p:nvSpPr>
          <p:cNvPr id="812" name="Rectangle 811"/>
          <p:cNvSpPr/>
          <p:nvPr userDrawn="1"/>
        </p:nvSpPr>
        <p:spPr>
          <a:xfrm>
            <a:off x="-1296000" y="2530800"/>
            <a:ext cx="72000" cy="2541600"/>
          </a:xfrm>
          <a:prstGeom prst="rect">
            <a:avLst/>
          </a:prstGeom>
          <a:noFill/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spcCol="0" rtlCol="0" anchor="ctr"/>
          <a:lstStyle/>
          <a:p>
            <a:pPr algn="ctr"/>
            <a:endParaRPr lang="en-US"/>
          </a:p>
        </p:txBody>
      </p:sp>
      <p:sp>
        <p:nvSpPr>
          <p:cNvPr id="813" name="Rectangle 812"/>
          <p:cNvSpPr/>
          <p:nvPr userDrawn="1"/>
        </p:nvSpPr>
        <p:spPr>
          <a:xfrm>
            <a:off x="-1440000" y="684000"/>
            <a:ext cx="72000" cy="360000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spcCol="0" rtlCol="0" anchor="ctr"/>
          <a:lstStyle/>
          <a:p>
            <a:pPr algn="ctr"/>
            <a:endParaRPr lang="en-US"/>
          </a:p>
        </p:txBody>
      </p:sp>
      <p:sp>
        <p:nvSpPr>
          <p:cNvPr id="814" name="Rectangle 813"/>
          <p:cNvSpPr/>
          <p:nvPr userDrawn="1"/>
        </p:nvSpPr>
        <p:spPr>
          <a:xfrm>
            <a:off x="-1440000" y="1044000"/>
            <a:ext cx="72000" cy="2541600"/>
          </a:xfrm>
          <a:prstGeom prst="rect">
            <a:avLst/>
          </a:prstGeom>
          <a:noFill/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spcCol="0" rtlCol="0" anchor="ctr"/>
          <a:lstStyle/>
          <a:p>
            <a:pPr algn="ctr"/>
            <a:endParaRPr lang="en-US"/>
          </a:p>
        </p:txBody>
      </p:sp>
      <p:sp>
        <p:nvSpPr>
          <p:cNvPr id="815" name="Rectangle 814"/>
          <p:cNvSpPr/>
          <p:nvPr userDrawn="1"/>
        </p:nvSpPr>
        <p:spPr>
          <a:xfrm>
            <a:off x="-1440000" y="3678975"/>
            <a:ext cx="72000" cy="360000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spcCol="0" rtlCol="0" anchor="ctr"/>
          <a:lstStyle/>
          <a:p>
            <a:pPr algn="ctr"/>
            <a:endParaRPr lang="en-US"/>
          </a:p>
        </p:txBody>
      </p:sp>
      <p:sp>
        <p:nvSpPr>
          <p:cNvPr id="816" name="Rectangle 815"/>
          <p:cNvSpPr/>
          <p:nvPr userDrawn="1"/>
        </p:nvSpPr>
        <p:spPr>
          <a:xfrm>
            <a:off x="-1440000" y="4038975"/>
            <a:ext cx="72000" cy="1033425"/>
          </a:xfrm>
          <a:prstGeom prst="rect">
            <a:avLst/>
          </a:prstGeom>
          <a:noFill/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spcCol="0" rtlCol="0" anchor="ctr"/>
          <a:lstStyle/>
          <a:p>
            <a:pPr algn="ctr"/>
            <a:endParaRPr lang="en-US"/>
          </a:p>
        </p:txBody>
      </p:sp>
      <p:sp>
        <p:nvSpPr>
          <p:cNvPr id="817" name="Text Placeholder 5"/>
          <p:cNvSpPr txBox="1">
            <a:spLocks/>
          </p:cNvSpPr>
          <p:nvPr userDrawn="1"/>
        </p:nvSpPr>
        <p:spPr>
          <a:xfrm>
            <a:off x="-1296000" y="4532400"/>
            <a:ext cx="72000" cy="540000"/>
          </a:xfrm>
          <a:prstGeom prst="rect">
            <a:avLst/>
          </a:prstGeom>
          <a:solidFill>
            <a:srgbClr val="2CEB89">
              <a:alpha val="20000"/>
            </a:srgbClr>
          </a:solidFill>
          <a:ln w="3175" cap="flat" cmpd="sng" algn="ctr">
            <a:solidFill>
              <a:schemeClr val="accent1"/>
            </a:solidFill>
            <a:prstDash val="solid"/>
          </a:ln>
          <a:effectLst/>
        </p:spPr>
        <p:txBody>
          <a:bodyPr lIns="71992" tIns="71992" rIns="71992" bIns="71992" rtlCol="0" anchor="ctr"/>
          <a:lstStyle>
            <a:lvl1pPr marL="342900" indent="-34290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0" lang="en-US" sz="1400" b="1" i="0" u="none" strike="noStrike" kern="0" cap="none" spc="0" normalizeH="0" baseline="0" smtClean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1pPr>
            <a:lvl2pPr marL="571500" indent="-1143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US" sz="1800" kern="1200" smtClean="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2pPr>
            <a:lvl3pPr marL="1028700" indent="-114300" algn="l" defTabSz="914400" rtl="0" eaLnBrk="1" latinLnBrk="0" hangingPunct="1">
              <a:spcBef>
                <a:spcPct val="20000"/>
              </a:spcBef>
              <a:buSzPct val="80000"/>
              <a:buFont typeface="Calibri" pitchFamily="34" charset="0"/>
              <a:buChar char="ο"/>
              <a:defRPr lang="en-US" sz="1200" kern="1200" smtClean="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3pPr>
            <a:lvl4pPr marL="1485900" indent="-114300" algn="l" defTabSz="914400" rtl="0" eaLnBrk="1" latinLnBrk="0" hangingPunct="1">
              <a:spcBef>
                <a:spcPct val="20000"/>
              </a:spcBef>
              <a:buFont typeface="Arial" pitchFamily="34" charset="0"/>
              <a:buChar char="-"/>
              <a:defRPr lang="en-US" sz="1800" kern="1200" smtClean="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4pPr>
            <a:lvl5pPr marL="1943100" indent="-114300" algn="l" defTabSz="914400" rtl="0" eaLnBrk="1" latinLnBrk="0" hangingPunct="1">
              <a:spcBef>
                <a:spcPct val="20000"/>
              </a:spcBef>
              <a:buSzPct val="80000"/>
              <a:buFont typeface="Wingdings" pitchFamily="2" charset="2"/>
              <a:buChar char="§"/>
              <a:defRPr lang="en-US" sz="18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5pPr>
            <a:lvl6pPr marL="0" indent="0" algn="l" defTabSz="914400" rtl="0" eaLnBrk="1" latinLnBrk="0" hangingPunct="1">
              <a:spcBef>
                <a:spcPts val="0"/>
              </a:spcBef>
              <a:spcAft>
                <a:spcPts val="300"/>
              </a:spcAft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-108000" algn="l" defTabSz="914400" rtl="0" eaLnBrk="1" latinLnBrk="0" hangingPunct="1">
              <a:spcBef>
                <a:spcPts val="0"/>
              </a:spcBef>
              <a:buFont typeface="Calibri" pitchFamily="34" charset="0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</a:pPr>
            <a:endParaRPr lang="en-US"/>
          </a:p>
        </p:txBody>
      </p:sp>
      <p:sp>
        <p:nvSpPr>
          <p:cNvPr id="818" name="Rectangle 817"/>
          <p:cNvSpPr/>
          <p:nvPr userDrawn="1"/>
        </p:nvSpPr>
        <p:spPr>
          <a:xfrm>
            <a:off x="-1584000" y="-1"/>
            <a:ext cx="72000" cy="4460399"/>
          </a:xfrm>
          <a:prstGeom prst="rect">
            <a:avLst/>
          </a:prstGeom>
          <a:solidFill>
            <a:schemeClr val="accent5"/>
          </a:solidFill>
          <a:ln w="31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spcCol="0" rtlCol="0" anchor="ctr"/>
          <a:lstStyle/>
          <a:p>
            <a:pPr algn="ctr"/>
            <a:endParaRPr lang="en-US"/>
          </a:p>
        </p:txBody>
      </p:sp>
      <p:sp>
        <p:nvSpPr>
          <p:cNvPr id="819" name="Rectangle 818"/>
          <p:cNvSpPr/>
          <p:nvPr userDrawn="1"/>
        </p:nvSpPr>
        <p:spPr>
          <a:xfrm>
            <a:off x="-1584000" y="4532400"/>
            <a:ext cx="72000" cy="540000"/>
          </a:xfrm>
          <a:prstGeom prst="rect">
            <a:avLst/>
          </a:prstGeom>
          <a:solidFill>
            <a:schemeClr val="accent5"/>
          </a:solidFill>
          <a:ln w="31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spcCol="0" rtlCol="0" anchor="ctr"/>
          <a:lstStyle/>
          <a:p>
            <a:pPr algn="ctr"/>
            <a:endParaRPr lang="en-US"/>
          </a:p>
        </p:txBody>
      </p:sp>
      <p:sp>
        <p:nvSpPr>
          <p:cNvPr id="820" name="Rectangle 819"/>
          <p:cNvSpPr/>
          <p:nvPr userDrawn="1"/>
        </p:nvSpPr>
        <p:spPr>
          <a:xfrm>
            <a:off x="719998" y="-1152000"/>
            <a:ext cx="2736000" cy="72000"/>
          </a:xfrm>
          <a:prstGeom prst="rect">
            <a:avLst/>
          </a:prstGeom>
          <a:noFill/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spcCol="0" rtlCol="0" anchor="ctr"/>
          <a:lstStyle/>
          <a:p>
            <a:pPr algn="ctr"/>
            <a:endParaRPr lang="en-US"/>
          </a:p>
        </p:txBody>
      </p:sp>
      <p:sp>
        <p:nvSpPr>
          <p:cNvPr id="821" name="Rectangle 820"/>
          <p:cNvSpPr/>
          <p:nvPr userDrawn="1"/>
        </p:nvSpPr>
        <p:spPr>
          <a:xfrm>
            <a:off x="3527999" y="-1152000"/>
            <a:ext cx="2736000" cy="72000"/>
          </a:xfrm>
          <a:prstGeom prst="rect">
            <a:avLst/>
          </a:prstGeom>
          <a:noFill/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spcCol="0" rtlCol="0" anchor="ctr"/>
          <a:lstStyle/>
          <a:p>
            <a:pPr algn="ctr"/>
            <a:endParaRPr lang="en-US"/>
          </a:p>
        </p:txBody>
      </p:sp>
      <p:sp>
        <p:nvSpPr>
          <p:cNvPr id="822" name="Rectangle 821"/>
          <p:cNvSpPr/>
          <p:nvPr userDrawn="1"/>
        </p:nvSpPr>
        <p:spPr>
          <a:xfrm>
            <a:off x="6336000" y="-1152000"/>
            <a:ext cx="2736000" cy="72000"/>
          </a:xfrm>
          <a:prstGeom prst="rect">
            <a:avLst/>
          </a:prstGeom>
          <a:noFill/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spcCol="0" rtlCol="0" anchor="ctr"/>
          <a:lstStyle/>
          <a:p>
            <a:pPr algn="ctr"/>
            <a:endParaRPr lang="en-US"/>
          </a:p>
        </p:txBody>
      </p:sp>
      <p:sp>
        <p:nvSpPr>
          <p:cNvPr id="823" name="Rectangle 822"/>
          <p:cNvSpPr/>
          <p:nvPr userDrawn="1"/>
        </p:nvSpPr>
        <p:spPr>
          <a:xfrm>
            <a:off x="720392" y="-1296000"/>
            <a:ext cx="2736000" cy="72000"/>
          </a:xfrm>
          <a:prstGeom prst="rect">
            <a:avLst/>
          </a:prstGeom>
          <a:noFill/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spcCol="0" rtlCol="0" anchor="ctr"/>
          <a:lstStyle/>
          <a:p>
            <a:pPr algn="ctr"/>
            <a:endParaRPr lang="en-US"/>
          </a:p>
        </p:txBody>
      </p:sp>
      <p:sp>
        <p:nvSpPr>
          <p:cNvPr id="824" name="Rectangle 823"/>
          <p:cNvSpPr/>
          <p:nvPr userDrawn="1"/>
        </p:nvSpPr>
        <p:spPr>
          <a:xfrm>
            <a:off x="3528392" y="-1296000"/>
            <a:ext cx="5543607" cy="72000"/>
          </a:xfrm>
          <a:prstGeom prst="rect">
            <a:avLst/>
          </a:prstGeom>
          <a:noFill/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spcCol="0" rtlCol="0" anchor="ctr"/>
          <a:lstStyle/>
          <a:p>
            <a:pPr algn="ctr"/>
            <a:endParaRPr lang="en-US"/>
          </a:p>
        </p:txBody>
      </p:sp>
      <p:sp>
        <p:nvSpPr>
          <p:cNvPr id="825" name="Rectangle 824"/>
          <p:cNvSpPr/>
          <p:nvPr userDrawn="1"/>
        </p:nvSpPr>
        <p:spPr>
          <a:xfrm>
            <a:off x="6336394" y="-1440000"/>
            <a:ext cx="2736000" cy="72000"/>
          </a:xfrm>
          <a:prstGeom prst="rect">
            <a:avLst/>
          </a:prstGeom>
          <a:noFill/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spcCol="0" rtlCol="0" anchor="ctr"/>
          <a:lstStyle/>
          <a:p>
            <a:pPr algn="ctr"/>
            <a:endParaRPr lang="en-US"/>
          </a:p>
        </p:txBody>
      </p:sp>
      <p:sp>
        <p:nvSpPr>
          <p:cNvPr id="826" name="Rectangle 825"/>
          <p:cNvSpPr/>
          <p:nvPr userDrawn="1"/>
        </p:nvSpPr>
        <p:spPr>
          <a:xfrm>
            <a:off x="719998" y="-1440000"/>
            <a:ext cx="5543607" cy="72000"/>
          </a:xfrm>
          <a:prstGeom prst="rect">
            <a:avLst/>
          </a:prstGeom>
          <a:noFill/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spcCol="0" rtlCol="0" anchor="ctr"/>
          <a:lstStyle/>
          <a:p>
            <a:pPr algn="ctr"/>
            <a:endParaRPr lang="en-US"/>
          </a:p>
        </p:txBody>
      </p:sp>
      <p:sp>
        <p:nvSpPr>
          <p:cNvPr id="827" name="Rectangle 826"/>
          <p:cNvSpPr/>
          <p:nvPr userDrawn="1"/>
        </p:nvSpPr>
        <p:spPr>
          <a:xfrm>
            <a:off x="729917" y="-1584000"/>
            <a:ext cx="1080000" cy="72000"/>
          </a:xfrm>
          <a:prstGeom prst="rect">
            <a:avLst/>
          </a:prstGeom>
          <a:noFill/>
          <a:ln w="31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spcCol="0" rtlCol="0" anchor="ctr"/>
          <a:lstStyle/>
          <a:p>
            <a:pPr algn="ctr"/>
            <a:endParaRPr lang="en-US"/>
          </a:p>
        </p:txBody>
      </p:sp>
      <p:sp>
        <p:nvSpPr>
          <p:cNvPr id="828" name="Rectangle 827"/>
          <p:cNvSpPr/>
          <p:nvPr userDrawn="1"/>
        </p:nvSpPr>
        <p:spPr>
          <a:xfrm>
            <a:off x="1872000" y="-1584000"/>
            <a:ext cx="4968000" cy="72000"/>
          </a:xfrm>
          <a:prstGeom prst="rect">
            <a:avLst/>
          </a:prstGeom>
          <a:solidFill>
            <a:schemeClr val="accent5"/>
          </a:solidFill>
          <a:ln w="31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spcCol="0" rtlCol="0" anchor="ctr"/>
          <a:lstStyle/>
          <a:p>
            <a:pPr algn="ctr"/>
            <a:endParaRPr lang="en-US"/>
          </a:p>
        </p:txBody>
      </p:sp>
      <p:sp>
        <p:nvSpPr>
          <p:cNvPr id="829" name="Rectangle 828"/>
          <p:cNvSpPr/>
          <p:nvPr userDrawn="1"/>
        </p:nvSpPr>
        <p:spPr>
          <a:xfrm>
            <a:off x="6912197" y="-1584000"/>
            <a:ext cx="2160000" cy="72000"/>
          </a:xfrm>
          <a:prstGeom prst="rect">
            <a:avLst/>
          </a:prstGeom>
          <a:noFill/>
          <a:ln w="31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spcCol="0" rtlCol="0" anchor="ctr"/>
          <a:lstStyle/>
          <a:p>
            <a:pPr algn="ctr"/>
            <a:endParaRPr lang="en-US"/>
          </a:p>
        </p:txBody>
      </p:sp>
      <p:sp>
        <p:nvSpPr>
          <p:cNvPr id="830" name="Rectangle 829"/>
          <p:cNvSpPr>
            <a:spLocks/>
          </p:cNvSpPr>
          <p:nvPr userDrawn="1"/>
        </p:nvSpPr>
        <p:spPr>
          <a:xfrm>
            <a:off x="729917" y="-1728000"/>
            <a:ext cx="3024000" cy="72000"/>
          </a:xfrm>
          <a:prstGeom prst="rect">
            <a:avLst/>
          </a:prstGeom>
          <a:solidFill>
            <a:schemeClr val="accent1"/>
          </a:solidFill>
          <a:ln w="3175" cap="flat" cmpd="sng" algn="ctr">
            <a:solidFill>
              <a:srgbClr val="ECFE06"/>
            </a:solidFill>
            <a:prstDash val="solid"/>
          </a:ln>
          <a:effectLst/>
        </p:spPr>
        <p:txBody>
          <a:bodyPr vert="horz" lIns="91431" tIns="45715" rIns="91431" bIns="45715" rtlCol="0" anchor="ctr">
            <a:normAutofit fontScale="25000" lnSpcReduction="20000"/>
          </a:bodyPr>
          <a:lstStyle/>
          <a:p>
            <a: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en-US" sz="12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831" name="Rectangle 830"/>
          <p:cNvSpPr>
            <a:spLocks/>
          </p:cNvSpPr>
          <p:nvPr userDrawn="1"/>
        </p:nvSpPr>
        <p:spPr>
          <a:xfrm>
            <a:off x="3852000" y="-1728000"/>
            <a:ext cx="3024000" cy="72000"/>
          </a:xfrm>
          <a:prstGeom prst="rect">
            <a:avLst/>
          </a:prstGeom>
          <a:solidFill>
            <a:schemeClr val="accent1"/>
          </a:solidFill>
          <a:ln w="3175" cap="flat" cmpd="sng" algn="ctr">
            <a:solidFill>
              <a:srgbClr val="ECFE06"/>
            </a:solidFill>
            <a:prstDash val="solid"/>
          </a:ln>
          <a:effectLst/>
        </p:spPr>
        <p:txBody>
          <a:bodyPr vert="horz" lIns="91431" tIns="45715" rIns="91431" bIns="45715" rtlCol="0" anchor="ctr">
            <a:normAutofit fontScale="25000" lnSpcReduction="20000"/>
          </a:bodyPr>
          <a:lstStyle/>
          <a:p>
            <a: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en-US" sz="12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832" name="Rectangle 831"/>
          <p:cNvSpPr/>
          <p:nvPr userDrawn="1"/>
        </p:nvSpPr>
        <p:spPr>
          <a:xfrm>
            <a:off x="6912197" y="-1728000"/>
            <a:ext cx="2160000" cy="72000"/>
          </a:xfrm>
          <a:prstGeom prst="rect">
            <a:avLst/>
          </a:prstGeom>
          <a:noFill/>
          <a:ln w="3175">
            <a:solidFill>
              <a:srgbClr val="ECFE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spcCol="0" rtlCol="0" anchor="ctr"/>
          <a:lstStyle/>
          <a:p>
            <a:pPr algn="ctr"/>
            <a:endParaRPr lang="en-US"/>
          </a:p>
        </p:txBody>
      </p:sp>
      <p:sp>
        <p:nvSpPr>
          <p:cNvPr id="833" name="Rectangle 832"/>
          <p:cNvSpPr/>
          <p:nvPr userDrawn="1"/>
        </p:nvSpPr>
        <p:spPr>
          <a:xfrm>
            <a:off x="-1872000" y="684000"/>
            <a:ext cx="72000" cy="849600"/>
          </a:xfrm>
          <a:prstGeom prst="rect">
            <a:avLst/>
          </a:prstGeom>
          <a:noFill/>
          <a:ln w="3175">
            <a:solidFill>
              <a:srgbClr val="ECFE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spcCol="0" rtlCol="0" anchor="ctr"/>
          <a:lstStyle/>
          <a:p>
            <a:pPr algn="ctr"/>
            <a:endParaRPr lang="en-US"/>
          </a:p>
        </p:txBody>
      </p:sp>
      <p:sp>
        <p:nvSpPr>
          <p:cNvPr id="834" name="Rectangle 833"/>
          <p:cNvSpPr/>
          <p:nvPr userDrawn="1"/>
        </p:nvSpPr>
        <p:spPr>
          <a:xfrm>
            <a:off x="-1872000" y="1605600"/>
            <a:ext cx="72000" cy="1695600"/>
          </a:xfrm>
          <a:prstGeom prst="rect">
            <a:avLst/>
          </a:prstGeom>
          <a:noFill/>
          <a:ln w="3175">
            <a:solidFill>
              <a:srgbClr val="ECFE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spcCol="0" rtlCol="0" anchor="ctr"/>
          <a:lstStyle/>
          <a:p>
            <a:pPr algn="ctr"/>
            <a:endParaRPr lang="en-US"/>
          </a:p>
        </p:txBody>
      </p:sp>
      <p:sp>
        <p:nvSpPr>
          <p:cNvPr id="835" name="Rectangle 834"/>
          <p:cNvSpPr/>
          <p:nvPr userDrawn="1"/>
        </p:nvSpPr>
        <p:spPr>
          <a:xfrm>
            <a:off x="-1872000" y="3373199"/>
            <a:ext cx="72000" cy="1699201"/>
          </a:xfrm>
          <a:prstGeom prst="rect">
            <a:avLst/>
          </a:prstGeom>
          <a:noFill/>
          <a:ln w="3175">
            <a:solidFill>
              <a:srgbClr val="ECFE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spcCol="0" rtlCol="0" anchor="ctr"/>
          <a:lstStyle/>
          <a:p>
            <a:pPr algn="ctr"/>
            <a:endParaRPr lang="en-US"/>
          </a:p>
        </p:txBody>
      </p:sp>
      <p:sp>
        <p:nvSpPr>
          <p:cNvPr id="836" name="Rectangle 835"/>
          <p:cNvSpPr>
            <a:spLocks/>
          </p:cNvSpPr>
          <p:nvPr userDrawn="1"/>
        </p:nvSpPr>
        <p:spPr>
          <a:xfrm>
            <a:off x="730800" y="-1872000"/>
            <a:ext cx="4104000" cy="72000"/>
          </a:xfrm>
          <a:prstGeom prst="rect">
            <a:avLst/>
          </a:prstGeom>
          <a:noFill/>
          <a:ln w="3175" cap="flat" cmpd="sng" algn="ctr">
            <a:solidFill>
              <a:srgbClr val="FF0000"/>
            </a:solidFill>
            <a:prstDash val="solid"/>
          </a:ln>
          <a:effectLst/>
        </p:spPr>
        <p:txBody>
          <a:bodyPr vert="horz" lIns="91431" tIns="45715" rIns="91431" bIns="45715" rtlCol="0" anchor="ctr">
            <a:normAutofit fontScale="25000" lnSpcReduction="20000"/>
          </a:bodyPr>
          <a:lstStyle/>
          <a:p>
            <a: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en-US" sz="12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837" name="Rectangle 836"/>
          <p:cNvSpPr>
            <a:spLocks/>
          </p:cNvSpPr>
          <p:nvPr userDrawn="1"/>
        </p:nvSpPr>
        <p:spPr>
          <a:xfrm>
            <a:off x="4968394" y="-1872000"/>
            <a:ext cx="4104000" cy="72000"/>
          </a:xfrm>
          <a:prstGeom prst="rect">
            <a:avLst/>
          </a:prstGeom>
          <a:noFill/>
          <a:ln w="3175" cap="flat" cmpd="sng" algn="ctr">
            <a:solidFill>
              <a:srgbClr val="FF0000"/>
            </a:solidFill>
            <a:prstDash val="solid"/>
          </a:ln>
          <a:effectLst/>
        </p:spPr>
        <p:txBody>
          <a:bodyPr vert="horz" lIns="91431" tIns="45715" rIns="91431" bIns="45715" rtlCol="0" anchor="ctr">
            <a:normAutofit fontScale="25000" lnSpcReduction="20000"/>
          </a:bodyPr>
          <a:lstStyle/>
          <a:p>
            <a: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en-US" sz="12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838" name="Rectangle 837"/>
          <p:cNvSpPr/>
          <p:nvPr userDrawn="1"/>
        </p:nvSpPr>
        <p:spPr>
          <a:xfrm>
            <a:off x="-2016000" y="684000"/>
            <a:ext cx="72000" cy="849600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spcCol="0" rtlCol="0" anchor="ctr"/>
          <a:lstStyle/>
          <a:p>
            <a:pPr algn="ctr"/>
            <a:endParaRPr lang="en-US"/>
          </a:p>
        </p:txBody>
      </p:sp>
      <p:sp>
        <p:nvSpPr>
          <p:cNvPr id="839" name="Rectangle 838"/>
          <p:cNvSpPr/>
          <p:nvPr userDrawn="1"/>
        </p:nvSpPr>
        <p:spPr>
          <a:xfrm>
            <a:off x="-2016000" y="1605600"/>
            <a:ext cx="72000" cy="1105200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spcCol="0" rtlCol="0" anchor="ctr"/>
          <a:lstStyle/>
          <a:p>
            <a:pPr algn="ctr"/>
            <a:endParaRPr lang="en-US"/>
          </a:p>
        </p:txBody>
      </p:sp>
      <p:sp>
        <p:nvSpPr>
          <p:cNvPr id="840" name="Rectangle 839"/>
          <p:cNvSpPr/>
          <p:nvPr userDrawn="1"/>
        </p:nvSpPr>
        <p:spPr>
          <a:xfrm>
            <a:off x="-2016000" y="2782800"/>
            <a:ext cx="72000" cy="1105200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spcCol="0" rtlCol="0" anchor="ctr"/>
          <a:lstStyle/>
          <a:p>
            <a:pPr algn="ctr"/>
            <a:endParaRPr lang="en-US"/>
          </a:p>
        </p:txBody>
      </p:sp>
      <p:sp>
        <p:nvSpPr>
          <p:cNvPr id="841" name="Rectangle 840"/>
          <p:cNvSpPr/>
          <p:nvPr userDrawn="1"/>
        </p:nvSpPr>
        <p:spPr>
          <a:xfrm>
            <a:off x="-2016000" y="3960000"/>
            <a:ext cx="72000" cy="1105200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spcCol="0" rtlCol="0" anchor="ctr"/>
          <a:lstStyle/>
          <a:p>
            <a:pPr algn="ctr"/>
            <a:endParaRPr lang="en-US"/>
          </a:p>
        </p:txBody>
      </p:sp>
      <p:sp>
        <p:nvSpPr>
          <p:cNvPr id="842" name="Rectangle 841"/>
          <p:cNvSpPr/>
          <p:nvPr userDrawn="1"/>
        </p:nvSpPr>
        <p:spPr>
          <a:xfrm>
            <a:off x="-1728000" y="0"/>
            <a:ext cx="72000" cy="3848400"/>
          </a:xfrm>
          <a:prstGeom prst="rect">
            <a:avLst/>
          </a:prstGeom>
          <a:solidFill>
            <a:schemeClr val="accent5"/>
          </a:solidFill>
          <a:ln w="31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spcCol="0" rtlCol="0" anchor="ctr"/>
          <a:lstStyle/>
          <a:p>
            <a:pPr algn="ctr"/>
            <a:endParaRPr lang="en-US"/>
          </a:p>
        </p:txBody>
      </p:sp>
      <p:sp>
        <p:nvSpPr>
          <p:cNvPr id="843" name="Rectangle 842"/>
          <p:cNvSpPr/>
          <p:nvPr userDrawn="1"/>
        </p:nvSpPr>
        <p:spPr>
          <a:xfrm>
            <a:off x="-1728000" y="4532400"/>
            <a:ext cx="72000" cy="540000"/>
          </a:xfrm>
          <a:prstGeom prst="rect">
            <a:avLst/>
          </a:prstGeom>
          <a:solidFill>
            <a:schemeClr val="accent5"/>
          </a:solidFill>
          <a:ln w="31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spcCol="0" rtlCol="0" anchor="ctr"/>
          <a:lstStyle/>
          <a:p>
            <a:pPr algn="ctr"/>
            <a:endParaRPr lang="en-US"/>
          </a:p>
        </p:txBody>
      </p:sp>
      <p:sp>
        <p:nvSpPr>
          <p:cNvPr id="844" name="Rectangle 843"/>
          <p:cNvSpPr/>
          <p:nvPr userDrawn="1"/>
        </p:nvSpPr>
        <p:spPr>
          <a:xfrm>
            <a:off x="-1728000" y="3920400"/>
            <a:ext cx="72000" cy="540000"/>
          </a:xfrm>
          <a:prstGeom prst="rect">
            <a:avLst/>
          </a:prstGeom>
          <a:solidFill>
            <a:schemeClr val="accent5"/>
          </a:solidFill>
          <a:ln w="31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spcCol="0" rtlCol="0" anchor="ctr"/>
          <a:lstStyle/>
          <a:p>
            <a:pPr algn="ctr"/>
            <a:endParaRPr lang="en-US"/>
          </a:p>
        </p:txBody>
      </p:sp>
      <p:sp>
        <p:nvSpPr>
          <p:cNvPr id="845" name="Rectangle 844"/>
          <p:cNvSpPr/>
          <p:nvPr userDrawn="1"/>
        </p:nvSpPr>
        <p:spPr>
          <a:xfrm>
            <a:off x="-2160000" y="684000"/>
            <a:ext cx="72000" cy="489600"/>
          </a:xfrm>
          <a:prstGeom prst="rect">
            <a:avLst/>
          </a:prstGeom>
          <a:noFill/>
          <a:ln w="31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spcCol="0" rtlCol="0" anchor="ctr"/>
          <a:lstStyle/>
          <a:p>
            <a:pPr algn="ctr"/>
            <a:endParaRPr lang="en-US"/>
          </a:p>
        </p:txBody>
      </p:sp>
      <p:sp>
        <p:nvSpPr>
          <p:cNvPr id="846" name="Rectangle 845"/>
          <p:cNvSpPr/>
          <p:nvPr userDrawn="1"/>
        </p:nvSpPr>
        <p:spPr>
          <a:xfrm>
            <a:off x="-2160000" y="1245600"/>
            <a:ext cx="72000" cy="180000"/>
          </a:xfrm>
          <a:prstGeom prst="rect">
            <a:avLst/>
          </a:prstGeom>
          <a:solidFill>
            <a:srgbClr val="7030A0"/>
          </a:solidFill>
          <a:ln w="31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spcCol="0" rtlCol="0" anchor="ctr"/>
          <a:lstStyle/>
          <a:p>
            <a:pPr algn="ctr"/>
            <a:endParaRPr lang="en-US"/>
          </a:p>
        </p:txBody>
      </p:sp>
      <p:sp>
        <p:nvSpPr>
          <p:cNvPr id="847" name="Rectangle 846"/>
          <p:cNvSpPr/>
          <p:nvPr userDrawn="1"/>
        </p:nvSpPr>
        <p:spPr>
          <a:xfrm>
            <a:off x="-2160000" y="1245600"/>
            <a:ext cx="72000" cy="1879200"/>
          </a:xfrm>
          <a:prstGeom prst="rect">
            <a:avLst/>
          </a:prstGeom>
          <a:noFill/>
          <a:ln w="31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spcCol="0" rtlCol="0" anchor="ctr"/>
          <a:lstStyle/>
          <a:p>
            <a:pPr algn="ctr"/>
            <a:endParaRPr lang="en-US"/>
          </a:p>
        </p:txBody>
      </p:sp>
      <p:sp>
        <p:nvSpPr>
          <p:cNvPr id="848" name="Rectangle 847"/>
          <p:cNvSpPr/>
          <p:nvPr userDrawn="1"/>
        </p:nvSpPr>
        <p:spPr>
          <a:xfrm>
            <a:off x="-2160000" y="3196800"/>
            <a:ext cx="72000" cy="180000"/>
          </a:xfrm>
          <a:prstGeom prst="rect">
            <a:avLst/>
          </a:prstGeom>
          <a:solidFill>
            <a:srgbClr val="7030A0"/>
          </a:solidFill>
          <a:ln w="31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spcCol="0" rtlCol="0" anchor="ctr"/>
          <a:lstStyle/>
          <a:p>
            <a:pPr algn="ctr"/>
            <a:endParaRPr lang="en-US"/>
          </a:p>
        </p:txBody>
      </p:sp>
      <p:sp>
        <p:nvSpPr>
          <p:cNvPr id="849" name="Rectangle 848"/>
          <p:cNvSpPr/>
          <p:nvPr userDrawn="1"/>
        </p:nvSpPr>
        <p:spPr>
          <a:xfrm>
            <a:off x="-2160000" y="3196800"/>
            <a:ext cx="72000" cy="1879200"/>
          </a:xfrm>
          <a:prstGeom prst="rect">
            <a:avLst/>
          </a:prstGeom>
          <a:noFill/>
          <a:ln w="31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spcCol="0" rtlCol="0" anchor="ctr"/>
          <a:lstStyle/>
          <a:p>
            <a:pPr algn="ctr"/>
            <a:endParaRPr lang="en-US"/>
          </a:p>
        </p:txBody>
      </p:sp>
      <p:sp>
        <p:nvSpPr>
          <p:cNvPr id="850" name="Rectangle 849"/>
          <p:cNvSpPr/>
          <p:nvPr userDrawn="1"/>
        </p:nvSpPr>
        <p:spPr>
          <a:xfrm>
            <a:off x="-2304000" y="684000"/>
            <a:ext cx="72000" cy="489600"/>
          </a:xfrm>
          <a:prstGeom prst="rect">
            <a:avLst/>
          </a:prstGeom>
          <a:noFill/>
          <a:ln w="31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spcCol="0" rtlCol="0" anchor="ctr"/>
          <a:lstStyle/>
          <a:p>
            <a:pPr algn="ctr"/>
            <a:endParaRPr lang="en-US"/>
          </a:p>
        </p:txBody>
      </p:sp>
      <p:sp>
        <p:nvSpPr>
          <p:cNvPr id="851" name="Rectangle 850"/>
          <p:cNvSpPr/>
          <p:nvPr userDrawn="1"/>
        </p:nvSpPr>
        <p:spPr>
          <a:xfrm>
            <a:off x="-2304000" y="1245600"/>
            <a:ext cx="72000" cy="180000"/>
          </a:xfrm>
          <a:prstGeom prst="rect">
            <a:avLst/>
          </a:prstGeom>
          <a:solidFill>
            <a:srgbClr val="7030A0"/>
          </a:solidFill>
          <a:ln w="31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spcCol="0" rtlCol="0" anchor="ctr"/>
          <a:lstStyle/>
          <a:p>
            <a:pPr algn="ctr"/>
            <a:endParaRPr lang="en-US"/>
          </a:p>
        </p:txBody>
      </p:sp>
      <p:sp>
        <p:nvSpPr>
          <p:cNvPr id="852" name="Rectangle 851"/>
          <p:cNvSpPr/>
          <p:nvPr userDrawn="1"/>
        </p:nvSpPr>
        <p:spPr>
          <a:xfrm>
            <a:off x="-2304000" y="1245600"/>
            <a:ext cx="72000" cy="1227600"/>
          </a:xfrm>
          <a:prstGeom prst="rect">
            <a:avLst/>
          </a:prstGeom>
          <a:noFill/>
          <a:ln w="31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spcCol="0" rtlCol="0" anchor="ctr"/>
          <a:lstStyle/>
          <a:p>
            <a:pPr algn="ctr"/>
            <a:endParaRPr lang="en-US"/>
          </a:p>
        </p:txBody>
      </p:sp>
      <p:sp>
        <p:nvSpPr>
          <p:cNvPr id="853" name="Rectangle 852"/>
          <p:cNvSpPr/>
          <p:nvPr userDrawn="1"/>
        </p:nvSpPr>
        <p:spPr>
          <a:xfrm>
            <a:off x="-2304000" y="2545200"/>
            <a:ext cx="72000" cy="180000"/>
          </a:xfrm>
          <a:prstGeom prst="rect">
            <a:avLst/>
          </a:prstGeom>
          <a:solidFill>
            <a:srgbClr val="7030A0"/>
          </a:solidFill>
          <a:ln w="31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spcCol="0" rtlCol="0" anchor="ctr"/>
          <a:lstStyle/>
          <a:p>
            <a:pPr algn="ctr"/>
            <a:endParaRPr lang="en-US"/>
          </a:p>
        </p:txBody>
      </p:sp>
      <p:sp>
        <p:nvSpPr>
          <p:cNvPr id="854" name="Rectangle 853"/>
          <p:cNvSpPr/>
          <p:nvPr userDrawn="1"/>
        </p:nvSpPr>
        <p:spPr>
          <a:xfrm>
            <a:off x="-2304000" y="2545200"/>
            <a:ext cx="72000" cy="1227600"/>
          </a:xfrm>
          <a:prstGeom prst="rect">
            <a:avLst/>
          </a:prstGeom>
          <a:noFill/>
          <a:ln w="31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spcCol="0" rtlCol="0" anchor="ctr"/>
          <a:lstStyle/>
          <a:p>
            <a:pPr algn="ctr"/>
            <a:endParaRPr lang="en-US"/>
          </a:p>
        </p:txBody>
      </p:sp>
      <p:sp>
        <p:nvSpPr>
          <p:cNvPr id="855" name="Rectangle 854"/>
          <p:cNvSpPr/>
          <p:nvPr userDrawn="1"/>
        </p:nvSpPr>
        <p:spPr>
          <a:xfrm>
            <a:off x="-2304000" y="3844800"/>
            <a:ext cx="72000" cy="180000"/>
          </a:xfrm>
          <a:prstGeom prst="rect">
            <a:avLst/>
          </a:prstGeom>
          <a:solidFill>
            <a:srgbClr val="7030A0"/>
          </a:solidFill>
          <a:ln w="31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spcCol="0" rtlCol="0" anchor="ctr"/>
          <a:lstStyle/>
          <a:p>
            <a:pPr algn="ctr"/>
            <a:endParaRPr lang="en-US"/>
          </a:p>
        </p:txBody>
      </p:sp>
      <p:sp>
        <p:nvSpPr>
          <p:cNvPr id="856" name="Rectangle 855"/>
          <p:cNvSpPr/>
          <p:nvPr userDrawn="1"/>
        </p:nvSpPr>
        <p:spPr>
          <a:xfrm>
            <a:off x="-2304000" y="3844800"/>
            <a:ext cx="72000" cy="1227600"/>
          </a:xfrm>
          <a:prstGeom prst="rect">
            <a:avLst/>
          </a:prstGeom>
          <a:noFill/>
          <a:ln w="31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spcCol="0" rtlCol="0" anchor="ctr"/>
          <a:lstStyle/>
          <a:p>
            <a:pPr algn="ctr"/>
            <a:endParaRPr lang="en-US"/>
          </a:p>
        </p:txBody>
      </p:sp>
      <p:grpSp>
        <p:nvGrpSpPr>
          <p:cNvPr id="857" name="Group 856"/>
          <p:cNvGrpSpPr/>
          <p:nvPr userDrawn="1"/>
        </p:nvGrpSpPr>
        <p:grpSpPr>
          <a:xfrm>
            <a:off x="0" y="-972000"/>
            <a:ext cx="9144000" cy="900000"/>
            <a:chOff x="0" y="-972000"/>
            <a:chExt cx="9144000" cy="900000"/>
          </a:xfrm>
        </p:grpSpPr>
        <p:cxnSp>
          <p:nvCxnSpPr>
            <p:cNvPr id="858" name="Straight Connector 857"/>
            <p:cNvCxnSpPr/>
            <p:nvPr userDrawn="1"/>
          </p:nvCxnSpPr>
          <p:spPr>
            <a:xfrm>
              <a:off x="0" y="-972000"/>
              <a:ext cx="0" cy="900000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9" name="Straight Connector 858"/>
            <p:cNvCxnSpPr/>
            <p:nvPr userDrawn="1"/>
          </p:nvCxnSpPr>
          <p:spPr>
            <a:xfrm>
              <a:off x="72000" y="-252000"/>
              <a:ext cx="0" cy="180000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0" name="Straight Connector 859"/>
            <p:cNvCxnSpPr/>
            <p:nvPr userDrawn="1"/>
          </p:nvCxnSpPr>
          <p:spPr>
            <a:xfrm>
              <a:off x="648000" y="-252000"/>
              <a:ext cx="0" cy="180000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1" name="Straight Connector 860"/>
            <p:cNvCxnSpPr/>
            <p:nvPr userDrawn="1"/>
          </p:nvCxnSpPr>
          <p:spPr>
            <a:xfrm>
              <a:off x="720000" y="-972000"/>
              <a:ext cx="0" cy="900000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2" name="Straight Connector 861"/>
            <p:cNvCxnSpPr/>
            <p:nvPr userDrawn="1"/>
          </p:nvCxnSpPr>
          <p:spPr>
            <a:xfrm>
              <a:off x="3456000" y="-252000"/>
              <a:ext cx="0" cy="180000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3" name="Straight Connector 862"/>
            <p:cNvCxnSpPr/>
            <p:nvPr userDrawn="1"/>
          </p:nvCxnSpPr>
          <p:spPr>
            <a:xfrm>
              <a:off x="9144000" y="-972000"/>
              <a:ext cx="0" cy="900000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4" name="Straight Connector 863"/>
            <p:cNvCxnSpPr/>
            <p:nvPr userDrawn="1"/>
          </p:nvCxnSpPr>
          <p:spPr>
            <a:xfrm>
              <a:off x="9072000" y="-252000"/>
              <a:ext cx="0" cy="180000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5" name="Straight Connector 864"/>
            <p:cNvCxnSpPr/>
            <p:nvPr userDrawn="1"/>
          </p:nvCxnSpPr>
          <p:spPr>
            <a:xfrm>
              <a:off x="3528000" y="-252000"/>
              <a:ext cx="0" cy="180000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6" name="Straight Connector 865"/>
            <p:cNvCxnSpPr/>
            <p:nvPr userDrawn="1"/>
          </p:nvCxnSpPr>
          <p:spPr>
            <a:xfrm>
              <a:off x="6264000" y="-252000"/>
              <a:ext cx="0" cy="180000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7" name="Straight Connector 866"/>
            <p:cNvCxnSpPr/>
            <p:nvPr userDrawn="1"/>
          </p:nvCxnSpPr>
          <p:spPr>
            <a:xfrm>
              <a:off x="6336000" y="-252000"/>
              <a:ext cx="0" cy="180000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8" name="Straight Connector 867"/>
            <p:cNvCxnSpPr/>
            <p:nvPr userDrawn="1"/>
          </p:nvCxnSpPr>
          <p:spPr>
            <a:xfrm>
              <a:off x="1800000" y="-432000"/>
              <a:ext cx="0" cy="18000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9" name="Straight Connector 868"/>
            <p:cNvCxnSpPr/>
            <p:nvPr userDrawn="1"/>
          </p:nvCxnSpPr>
          <p:spPr>
            <a:xfrm>
              <a:off x="1872000" y="-432000"/>
              <a:ext cx="0" cy="18000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0" name="Straight Connector 869"/>
            <p:cNvCxnSpPr/>
            <p:nvPr userDrawn="1"/>
          </p:nvCxnSpPr>
          <p:spPr>
            <a:xfrm>
              <a:off x="6840000" y="-432000"/>
              <a:ext cx="0" cy="18000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1" name="Straight Connector 870"/>
            <p:cNvCxnSpPr/>
            <p:nvPr userDrawn="1"/>
          </p:nvCxnSpPr>
          <p:spPr>
            <a:xfrm>
              <a:off x="6912000" y="-432000"/>
              <a:ext cx="0" cy="18000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2" name="Straight Connector 871"/>
            <p:cNvCxnSpPr/>
            <p:nvPr userDrawn="1"/>
          </p:nvCxnSpPr>
          <p:spPr>
            <a:xfrm>
              <a:off x="3744000" y="-612000"/>
              <a:ext cx="0" cy="180000"/>
            </a:xfrm>
            <a:prstGeom prst="line">
              <a:avLst/>
            </a:prstGeom>
            <a:ln w="3175">
              <a:solidFill>
                <a:srgbClr val="ECFE0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3" name="Straight Connector 872"/>
            <p:cNvCxnSpPr/>
            <p:nvPr userDrawn="1"/>
          </p:nvCxnSpPr>
          <p:spPr>
            <a:xfrm>
              <a:off x="4824000" y="-792000"/>
              <a:ext cx="0" cy="180000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4" name="Straight Connector 873"/>
            <p:cNvCxnSpPr/>
            <p:nvPr userDrawn="1"/>
          </p:nvCxnSpPr>
          <p:spPr>
            <a:xfrm>
              <a:off x="3816000" y="-612000"/>
              <a:ext cx="0" cy="180000"/>
            </a:xfrm>
            <a:prstGeom prst="line">
              <a:avLst/>
            </a:prstGeom>
            <a:ln w="3175">
              <a:solidFill>
                <a:srgbClr val="ECFE0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5" name="Straight Connector 874"/>
            <p:cNvCxnSpPr/>
            <p:nvPr userDrawn="1"/>
          </p:nvCxnSpPr>
          <p:spPr>
            <a:xfrm>
              <a:off x="6840000" y="-612000"/>
              <a:ext cx="0" cy="180000"/>
            </a:xfrm>
            <a:prstGeom prst="line">
              <a:avLst/>
            </a:prstGeom>
            <a:ln w="3175">
              <a:solidFill>
                <a:srgbClr val="ECFE0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6" name="Straight Connector 875"/>
            <p:cNvCxnSpPr/>
            <p:nvPr userDrawn="1"/>
          </p:nvCxnSpPr>
          <p:spPr>
            <a:xfrm>
              <a:off x="6912000" y="-612000"/>
              <a:ext cx="0" cy="180000"/>
            </a:xfrm>
            <a:prstGeom prst="line">
              <a:avLst/>
            </a:prstGeom>
            <a:ln w="3175">
              <a:solidFill>
                <a:srgbClr val="ECFE0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7" name="Straight Connector 876"/>
            <p:cNvCxnSpPr/>
            <p:nvPr userDrawn="1"/>
          </p:nvCxnSpPr>
          <p:spPr>
            <a:xfrm>
              <a:off x="4968000" y="-792000"/>
              <a:ext cx="0" cy="180000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8" name="Straight Connector 877"/>
            <p:cNvCxnSpPr/>
            <p:nvPr userDrawn="1"/>
          </p:nvCxnSpPr>
          <p:spPr>
            <a:xfrm>
              <a:off x="4896000" y="-972000"/>
              <a:ext cx="0" cy="900000"/>
            </a:xfrm>
            <a:prstGeom prst="line">
              <a:avLst/>
            </a:prstGeom>
            <a:ln w="31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9" name="Straight Connector 878"/>
            <p:cNvCxnSpPr/>
            <p:nvPr userDrawn="1"/>
          </p:nvCxnSpPr>
          <p:spPr>
            <a:xfrm>
              <a:off x="4499611" y="-972000"/>
              <a:ext cx="0" cy="180000"/>
            </a:xfrm>
            <a:prstGeom prst="line">
              <a:avLst/>
            </a:prstGeom>
            <a:ln w="31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0" name="Straight Connector 879"/>
            <p:cNvCxnSpPr/>
            <p:nvPr userDrawn="1"/>
          </p:nvCxnSpPr>
          <p:spPr>
            <a:xfrm>
              <a:off x="4643611" y="-972000"/>
              <a:ext cx="0" cy="180000"/>
            </a:xfrm>
            <a:prstGeom prst="line">
              <a:avLst/>
            </a:prstGeom>
            <a:ln w="31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81" name="Rectangle 880"/>
          <p:cNvSpPr>
            <a:spLocks/>
          </p:cNvSpPr>
          <p:nvPr userDrawn="1"/>
        </p:nvSpPr>
        <p:spPr>
          <a:xfrm>
            <a:off x="71505" y="-2016000"/>
            <a:ext cx="4428105" cy="72000"/>
          </a:xfrm>
          <a:prstGeom prst="rect">
            <a:avLst/>
          </a:prstGeom>
          <a:noFill/>
          <a:ln w="3175" cap="flat" cmpd="sng" algn="ctr">
            <a:solidFill>
              <a:srgbClr val="7030A0"/>
            </a:solidFill>
            <a:prstDash val="solid"/>
          </a:ln>
          <a:effectLst/>
        </p:spPr>
        <p:txBody>
          <a:bodyPr vert="horz" lIns="91431" tIns="45715" rIns="91431" bIns="45715" rtlCol="0" anchor="ctr">
            <a:normAutofit fontScale="25000" lnSpcReduction="20000"/>
          </a:bodyPr>
          <a:lstStyle/>
          <a:p>
            <a: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en-US" sz="12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882" name="Rectangle 881"/>
          <p:cNvSpPr>
            <a:spLocks/>
          </p:cNvSpPr>
          <p:nvPr userDrawn="1"/>
        </p:nvSpPr>
        <p:spPr>
          <a:xfrm>
            <a:off x="4643610" y="-2016000"/>
            <a:ext cx="4434105" cy="72000"/>
          </a:xfrm>
          <a:prstGeom prst="rect">
            <a:avLst/>
          </a:prstGeom>
          <a:noFill/>
          <a:ln w="3175" cap="flat" cmpd="sng" algn="ctr">
            <a:solidFill>
              <a:srgbClr val="7030A0"/>
            </a:solidFill>
            <a:prstDash val="solid"/>
          </a:ln>
          <a:effectLst/>
        </p:spPr>
        <p:txBody>
          <a:bodyPr vert="horz" lIns="91431" tIns="45715" rIns="91431" bIns="45715" rtlCol="0" anchor="ctr">
            <a:normAutofit fontScale="25000" lnSpcReduction="20000"/>
          </a:bodyPr>
          <a:lstStyle/>
          <a:p>
            <a: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en-US" sz="12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883" name="Straight Connector 882"/>
          <p:cNvCxnSpPr/>
          <p:nvPr userDrawn="1"/>
        </p:nvCxnSpPr>
        <p:spPr>
          <a:xfrm>
            <a:off x="-1008000" y="5144400"/>
            <a:ext cx="90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4" name="Rectangle 883"/>
          <p:cNvSpPr/>
          <p:nvPr userDrawn="1"/>
        </p:nvSpPr>
        <p:spPr>
          <a:xfrm>
            <a:off x="-1872000" y="1605600"/>
            <a:ext cx="72000" cy="288000"/>
          </a:xfrm>
          <a:prstGeom prst="rect">
            <a:avLst/>
          </a:prstGeom>
          <a:solidFill>
            <a:srgbClr val="FFFF00"/>
          </a:solidFill>
          <a:ln w="3175">
            <a:solidFill>
              <a:srgbClr val="ECFE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spcCol="0" rtlCol="0" anchor="ctr"/>
          <a:lstStyle/>
          <a:p>
            <a:pPr algn="ctr"/>
            <a:endParaRPr lang="en-US"/>
          </a:p>
        </p:txBody>
      </p:sp>
      <p:sp>
        <p:nvSpPr>
          <p:cNvPr id="885" name="Rectangle 884"/>
          <p:cNvSpPr/>
          <p:nvPr userDrawn="1"/>
        </p:nvSpPr>
        <p:spPr>
          <a:xfrm>
            <a:off x="-1872000" y="3373199"/>
            <a:ext cx="72000" cy="288000"/>
          </a:xfrm>
          <a:prstGeom prst="rect">
            <a:avLst/>
          </a:prstGeom>
          <a:solidFill>
            <a:srgbClr val="FFFF00"/>
          </a:solidFill>
          <a:ln w="3175">
            <a:solidFill>
              <a:srgbClr val="ECFE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spcCol="0" rtlCol="0" anchor="ctr"/>
          <a:lstStyle/>
          <a:p>
            <a:pPr algn="ctr"/>
            <a:endParaRPr lang="en-US"/>
          </a:p>
        </p:txBody>
      </p:sp>
      <p:grpSp>
        <p:nvGrpSpPr>
          <p:cNvPr id="886" name="Group 885"/>
          <p:cNvGrpSpPr/>
          <p:nvPr userDrawn="1"/>
        </p:nvGrpSpPr>
        <p:grpSpPr>
          <a:xfrm flipV="1">
            <a:off x="0" y="5252400"/>
            <a:ext cx="9144000" cy="900000"/>
            <a:chOff x="0" y="-972000"/>
            <a:chExt cx="9144000" cy="900000"/>
          </a:xfrm>
        </p:grpSpPr>
        <p:cxnSp>
          <p:nvCxnSpPr>
            <p:cNvPr id="887" name="Straight Connector 886"/>
            <p:cNvCxnSpPr/>
            <p:nvPr userDrawn="1"/>
          </p:nvCxnSpPr>
          <p:spPr>
            <a:xfrm>
              <a:off x="0" y="-972000"/>
              <a:ext cx="0" cy="900000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8" name="Straight Connector 887"/>
            <p:cNvCxnSpPr/>
            <p:nvPr userDrawn="1"/>
          </p:nvCxnSpPr>
          <p:spPr>
            <a:xfrm>
              <a:off x="72000" y="-252000"/>
              <a:ext cx="0" cy="180000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9" name="Straight Connector 888"/>
            <p:cNvCxnSpPr/>
            <p:nvPr userDrawn="1"/>
          </p:nvCxnSpPr>
          <p:spPr>
            <a:xfrm>
              <a:off x="648000" y="-252000"/>
              <a:ext cx="0" cy="180000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0" name="Straight Connector 889"/>
            <p:cNvCxnSpPr/>
            <p:nvPr userDrawn="1"/>
          </p:nvCxnSpPr>
          <p:spPr>
            <a:xfrm>
              <a:off x="720000" y="-972000"/>
              <a:ext cx="0" cy="900000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1" name="Straight Connector 890"/>
            <p:cNvCxnSpPr/>
            <p:nvPr userDrawn="1"/>
          </p:nvCxnSpPr>
          <p:spPr>
            <a:xfrm>
              <a:off x="3456000" y="-252000"/>
              <a:ext cx="0" cy="180000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2" name="Straight Connector 891"/>
            <p:cNvCxnSpPr/>
            <p:nvPr userDrawn="1"/>
          </p:nvCxnSpPr>
          <p:spPr>
            <a:xfrm>
              <a:off x="9144000" y="-972000"/>
              <a:ext cx="0" cy="900000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3" name="Straight Connector 892"/>
            <p:cNvCxnSpPr/>
            <p:nvPr userDrawn="1"/>
          </p:nvCxnSpPr>
          <p:spPr>
            <a:xfrm>
              <a:off x="9072000" y="-252000"/>
              <a:ext cx="0" cy="180000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4" name="Straight Connector 893"/>
            <p:cNvCxnSpPr/>
            <p:nvPr userDrawn="1"/>
          </p:nvCxnSpPr>
          <p:spPr>
            <a:xfrm>
              <a:off x="3528000" y="-252000"/>
              <a:ext cx="0" cy="180000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5" name="Straight Connector 894"/>
            <p:cNvCxnSpPr/>
            <p:nvPr userDrawn="1"/>
          </p:nvCxnSpPr>
          <p:spPr>
            <a:xfrm>
              <a:off x="6264000" y="-252000"/>
              <a:ext cx="0" cy="180000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6" name="Straight Connector 895"/>
            <p:cNvCxnSpPr/>
            <p:nvPr userDrawn="1"/>
          </p:nvCxnSpPr>
          <p:spPr>
            <a:xfrm>
              <a:off x="6336000" y="-252000"/>
              <a:ext cx="0" cy="180000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7" name="Straight Connector 896"/>
            <p:cNvCxnSpPr/>
            <p:nvPr userDrawn="1"/>
          </p:nvCxnSpPr>
          <p:spPr>
            <a:xfrm>
              <a:off x="1800000" y="-432000"/>
              <a:ext cx="0" cy="18000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8" name="Straight Connector 897"/>
            <p:cNvCxnSpPr/>
            <p:nvPr userDrawn="1"/>
          </p:nvCxnSpPr>
          <p:spPr>
            <a:xfrm>
              <a:off x="1872000" y="-432000"/>
              <a:ext cx="0" cy="18000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9" name="Straight Connector 898"/>
            <p:cNvCxnSpPr/>
            <p:nvPr userDrawn="1"/>
          </p:nvCxnSpPr>
          <p:spPr>
            <a:xfrm>
              <a:off x="6840000" y="-432000"/>
              <a:ext cx="0" cy="18000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0" name="Straight Connector 899"/>
            <p:cNvCxnSpPr/>
            <p:nvPr userDrawn="1"/>
          </p:nvCxnSpPr>
          <p:spPr>
            <a:xfrm>
              <a:off x="6912000" y="-432000"/>
              <a:ext cx="0" cy="18000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1" name="Straight Connector 900"/>
            <p:cNvCxnSpPr/>
            <p:nvPr userDrawn="1"/>
          </p:nvCxnSpPr>
          <p:spPr>
            <a:xfrm>
              <a:off x="3744000" y="-612000"/>
              <a:ext cx="0" cy="180000"/>
            </a:xfrm>
            <a:prstGeom prst="line">
              <a:avLst/>
            </a:prstGeom>
            <a:ln w="3175">
              <a:solidFill>
                <a:srgbClr val="ECFE0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2" name="Straight Connector 901"/>
            <p:cNvCxnSpPr/>
            <p:nvPr userDrawn="1"/>
          </p:nvCxnSpPr>
          <p:spPr>
            <a:xfrm>
              <a:off x="4824000" y="-792000"/>
              <a:ext cx="0" cy="180000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3" name="Straight Connector 902"/>
            <p:cNvCxnSpPr/>
            <p:nvPr userDrawn="1"/>
          </p:nvCxnSpPr>
          <p:spPr>
            <a:xfrm>
              <a:off x="3816000" y="-612000"/>
              <a:ext cx="0" cy="180000"/>
            </a:xfrm>
            <a:prstGeom prst="line">
              <a:avLst/>
            </a:prstGeom>
            <a:ln w="3175">
              <a:solidFill>
                <a:srgbClr val="ECFE0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4" name="Straight Connector 903"/>
            <p:cNvCxnSpPr/>
            <p:nvPr userDrawn="1"/>
          </p:nvCxnSpPr>
          <p:spPr>
            <a:xfrm>
              <a:off x="6840000" y="-612000"/>
              <a:ext cx="0" cy="180000"/>
            </a:xfrm>
            <a:prstGeom prst="line">
              <a:avLst/>
            </a:prstGeom>
            <a:ln w="3175">
              <a:solidFill>
                <a:srgbClr val="ECFE0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5" name="Straight Connector 904"/>
            <p:cNvCxnSpPr/>
            <p:nvPr userDrawn="1"/>
          </p:nvCxnSpPr>
          <p:spPr>
            <a:xfrm>
              <a:off x="6912000" y="-612000"/>
              <a:ext cx="0" cy="180000"/>
            </a:xfrm>
            <a:prstGeom prst="line">
              <a:avLst/>
            </a:prstGeom>
            <a:ln w="3175">
              <a:solidFill>
                <a:srgbClr val="ECFE0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6" name="Straight Connector 905"/>
            <p:cNvCxnSpPr/>
            <p:nvPr userDrawn="1"/>
          </p:nvCxnSpPr>
          <p:spPr>
            <a:xfrm>
              <a:off x="4968000" y="-792000"/>
              <a:ext cx="0" cy="180000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7" name="Straight Connector 906"/>
            <p:cNvCxnSpPr/>
            <p:nvPr userDrawn="1"/>
          </p:nvCxnSpPr>
          <p:spPr>
            <a:xfrm>
              <a:off x="4896000" y="-972000"/>
              <a:ext cx="0" cy="900000"/>
            </a:xfrm>
            <a:prstGeom prst="line">
              <a:avLst/>
            </a:prstGeom>
            <a:ln w="31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8" name="Straight Connector 907"/>
            <p:cNvCxnSpPr/>
            <p:nvPr userDrawn="1"/>
          </p:nvCxnSpPr>
          <p:spPr>
            <a:xfrm>
              <a:off x="4499611" y="-972000"/>
              <a:ext cx="0" cy="180000"/>
            </a:xfrm>
            <a:prstGeom prst="line">
              <a:avLst/>
            </a:prstGeom>
            <a:ln w="31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9" name="Straight Connector 908"/>
            <p:cNvCxnSpPr/>
            <p:nvPr userDrawn="1"/>
          </p:nvCxnSpPr>
          <p:spPr>
            <a:xfrm>
              <a:off x="4643611" y="-972000"/>
              <a:ext cx="0" cy="180000"/>
            </a:xfrm>
            <a:prstGeom prst="line">
              <a:avLst/>
            </a:prstGeom>
            <a:ln w="31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10" name="Rectangle 909"/>
          <p:cNvSpPr/>
          <p:nvPr userDrawn="1"/>
        </p:nvSpPr>
        <p:spPr>
          <a:xfrm>
            <a:off x="-2304000" y="1245600"/>
            <a:ext cx="36000" cy="360000"/>
          </a:xfrm>
          <a:prstGeom prst="rect">
            <a:avLst/>
          </a:prstGeom>
          <a:solidFill>
            <a:srgbClr val="7030A0"/>
          </a:solidFill>
          <a:ln w="31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spcCol="0" rtlCol="0" anchor="ctr"/>
          <a:lstStyle/>
          <a:p>
            <a:pPr algn="ctr"/>
            <a:endParaRPr lang="en-US"/>
          </a:p>
        </p:txBody>
      </p:sp>
      <p:grpSp>
        <p:nvGrpSpPr>
          <p:cNvPr id="911" name="Group 910"/>
          <p:cNvGrpSpPr/>
          <p:nvPr userDrawn="1"/>
        </p:nvGrpSpPr>
        <p:grpSpPr>
          <a:xfrm>
            <a:off x="-1008000" y="0"/>
            <a:ext cx="900000" cy="5072400"/>
            <a:chOff x="-1008000" y="0"/>
            <a:chExt cx="900000" cy="5072400"/>
          </a:xfrm>
        </p:grpSpPr>
        <p:cxnSp>
          <p:nvCxnSpPr>
            <p:cNvPr id="912" name="Straight Connector 911"/>
            <p:cNvCxnSpPr/>
            <p:nvPr userDrawn="1"/>
          </p:nvCxnSpPr>
          <p:spPr>
            <a:xfrm>
              <a:off x="-288000" y="72000"/>
              <a:ext cx="180000" cy="0"/>
            </a:xfrm>
            <a:prstGeom prst="line">
              <a:avLst/>
            </a:prstGeom>
            <a:ln w="31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3" name="Straight Connector 912"/>
            <p:cNvCxnSpPr/>
            <p:nvPr userDrawn="1"/>
          </p:nvCxnSpPr>
          <p:spPr>
            <a:xfrm>
              <a:off x="-288000" y="432000"/>
              <a:ext cx="180000" cy="0"/>
            </a:xfrm>
            <a:prstGeom prst="line">
              <a:avLst/>
            </a:prstGeom>
            <a:ln w="31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4" name="Straight Connector 913"/>
            <p:cNvCxnSpPr/>
            <p:nvPr userDrawn="1"/>
          </p:nvCxnSpPr>
          <p:spPr>
            <a:xfrm>
              <a:off x="-288000" y="504000"/>
              <a:ext cx="180000" cy="0"/>
            </a:xfrm>
            <a:prstGeom prst="line">
              <a:avLst/>
            </a:prstGeom>
            <a:ln w="31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5" name="Straight Connector 914"/>
            <p:cNvCxnSpPr/>
            <p:nvPr userDrawn="1"/>
          </p:nvCxnSpPr>
          <p:spPr>
            <a:xfrm>
              <a:off x="-288000" y="612000"/>
              <a:ext cx="180000" cy="0"/>
            </a:xfrm>
            <a:prstGeom prst="line">
              <a:avLst/>
            </a:prstGeom>
            <a:ln w="31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6" name="Straight Connector 915"/>
            <p:cNvCxnSpPr/>
            <p:nvPr userDrawn="1"/>
          </p:nvCxnSpPr>
          <p:spPr>
            <a:xfrm>
              <a:off x="-1008000" y="684000"/>
              <a:ext cx="900000" cy="0"/>
            </a:xfrm>
            <a:prstGeom prst="line">
              <a:avLst/>
            </a:prstGeom>
            <a:ln w="31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7" name="Straight Connector 916"/>
            <p:cNvCxnSpPr/>
            <p:nvPr userDrawn="1"/>
          </p:nvCxnSpPr>
          <p:spPr>
            <a:xfrm>
              <a:off x="-288000" y="1044000"/>
              <a:ext cx="180000" cy="0"/>
            </a:xfrm>
            <a:prstGeom prst="line">
              <a:avLst/>
            </a:prstGeom>
            <a:ln w="31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8" name="Straight Connector 917"/>
            <p:cNvCxnSpPr/>
            <p:nvPr userDrawn="1"/>
          </p:nvCxnSpPr>
          <p:spPr>
            <a:xfrm>
              <a:off x="-288000" y="2098800"/>
              <a:ext cx="180000" cy="0"/>
            </a:xfrm>
            <a:prstGeom prst="line">
              <a:avLst/>
            </a:prstGeom>
            <a:ln w="31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9" name="Straight Connector 918"/>
            <p:cNvCxnSpPr/>
            <p:nvPr userDrawn="1"/>
          </p:nvCxnSpPr>
          <p:spPr>
            <a:xfrm>
              <a:off x="-288000" y="2170800"/>
              <a:ext cx="180000" cy="0"/>
            </a:xfrm>
            <a:prstGeom prst="line">
              <a:avLst/>
            </a:prstGeom>
            <a:ln w="31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0" name="Straight Connector 919"/>
            <p:cNvCxnSpPr/>
            <p:nvPr userDrawn="1"/>
          </p:nvCxnSpPr>
          <p:spPr>
            <a:xfrm>
              <a:off x="-288000" y="2530800"/>
              <a:ext cx="180000" cy="0"/>
            </a:xfrm>
            <a:prstGeom prst="line">
              <a:avLst/>
            </a:prstGeom>
            <a:ln w="31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1" name="Straight Connector 920"/>
            <p:cNvCxnSpPr/>
            <p:nvPr userDrawn="1"/>
          </p:nvCxnSpPr>
          <p:spPr>
            <a:xfrm>
              <a:off x="-288000" y="3585600"/>
              <a:ext cx="180000" cy="0"/>
            </a:xfrm>
            <a:prstGeom prst="line">
              <a:avLst/>
            </a:prstGeom>
            <a:ln w="31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2" name="Straight Connector 921"/>
            <p:cNvCxnSpPr/>
            <p:nvPr userDrawn="1"/>
          </p:nvCxnSpPr>
          <p:spPr>
            <a:xfrm>
              <a:off x="-288000" y="3657600"/>
              <a:ext cx="180000" cy="0"/>
            </a:xfrm>
            <a:prstGeom prst="line">
              <a:avLst/>
            </a:prstGeom>
            <a:ln w="31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3" name="Straight Connector 922"/>
            <p:cNvCxnSpPr/>
            <p:nvPr userDrawn="1"/>
          </p:nvCxnSpPr>
          <p:spPr>
            <a:xfrm>
              <a:off x="-288000" y="4017600"/>
              <a:ext cx="180000" cy="0"/>
            </a:xfrm>
            <a:prstGeom prst="line">
              <a:avLst/>
            </a:prstGeom>
            <a:ln w="31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4" name="Straight Connector 923"/>
            <p:cNvCxnSpPr/>
            <p:nvPr userDrawn="1"/>
          </p:nvCxnSpPr>
          <p:spPr>
            <a:xfrm>
              <a:off x="-1008000" y="5072400"/>
              <a:ext cx="900000" cy="0"/>
            </a:xfrm>
            <a:prstGeom prst="line">
              <a:avLst/>
            </a:prstGeom>
            <a:ln w="31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5" name="Straight Connector 924"/>
            <p:cNvCxnSpPr/>
            <p:nvPr userDrawn="1"/>
          </p:nvCxnSpPr>
          <p:spPr>
            <a:xfrm>
              <a:off x="-288000" y="3045600"/>
              <a:ext cx="180000" cy="0"/>
            </a:xfrm>
            <a:prstGeom prst="line">
              <a:avLst/>
            </a:prstGeom>
            <a:ln w="31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6" name="Straight Connector 925"/>
            <p:cNvCxnSpPr/>
            <p:nvPr userDrawn="1"/>
          </p:nvCxnSpPr>
          <p:spPr>
            <a:xfrm>
              <a:off x="-288000" y="4532400"/>
              <a:ext cx="180000" cy="0"/>
            </a:xfrm>
            <a:prstGeom prst="line">
              <a:avLst/>
            </a:prstGeom>
            <a:ln w="31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7" name="Straight Connector 926"/>
            <p:cNvCxnSpPr/>
            <p:nvPr userDrawn="1"/>
          </p:nvCxnSpPr>
          <p:spPr>
            <a:xfrm>
              <a:off x="-1008000" y="0"/>
              <a:ext cx="900000" cy="0"/>
            </a:xfrm>
            <a:prstGeom prst="line">
              <a:avLst/>
            </a:prstGeom>
            <a:ln w="31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8" name="Straight Connector 927"/>
            <p:cNvCxnSpPr/>
            <p:nvPr userDrawn="1"/>
          </p:nvCxnSpPr>
          <p:spPr>
            <a:xfrm>
              <a:off x="-432000" y="4460400"/>
              <a:ext cx="1800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9" name="Straight Connector 928"/>
            <p:cNvCxnSpPr/>
            <p:nvPr userDrawn="1"/>
          </p:nvCxnSpPr>
          <p:spPr>
            <a:xfrm>
              <a:off x="-612000" y="1533600"/>
              <a:ext cx="180000" cy="0"/>
            </a:xfrm>
            <a:prstGeom prst="line">
              <a:avLst/>
            </a:prstGeom>
            <a:ln w="3175">
              <a:solidFill>
                <a:srgbClr val="ECFE0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0" name="Straight Connector 929"/>
            <p:cNvCxnSpPr/>
            <p:nvPr userDrawn="1"/>
          </p:nvCxnSpPr>
          <p:spPr>
            <a:xfrm>
              <a:off x="-792000" y="1533600"/>
              <a:ext cx="180000" cy="0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1" name="Straight Connector 930"/>
            <p:cNvCxnSpPr/>
            <p:nvPr userDrawn="1"/>
          </p:nvCxnSpPr>
          <p:spPr>
            <a:xfrm>
              <a:off x="-612000" y="1605600"/>
              <a:ext cx="180000" cy="0"/>
            </a:xfrm>
            <a:prstGeom prst="line">
              <a:avLst/>
            </a:prstGeom>
            <a:ln w="3175">
              <a:solidFill>
                <a:srgbClr val="ECFE0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2" name="Straight Connector 931"/>
            <p:cNvCxnSpPr/>
            <p:nvPr userDrawn="1"/>
          </p:nvCxnSpPr>
          <p:spPr>
            <a:xfrm>
              <a:off x="-612000" y="3301200"/>
              <a:ext cx="180000" cy="0"/>
            </a:xfrm>
            <a:prstGeom prst="line">
              <a:avLst/>
            </a:prstGeom>
            <a:ln w="3175">
              <a:solidFill>
                <a:srgbClr val="ECFE0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3" name="Straight Connector 932"/>
            <p:cNvCxnSpPr/>
            <p:nvPr userDrawn="1"/>
          </p:nvCxnSpPr>
          <p:spPr>
            <a:xfrm>
              <a:off x="-612000" y="3373200"/>
              <a:ext cx="180000" cy="0"/>
            </a:xfrm>
            <a:prstGeom prst="line">
              <a:avLst/>
            </a:prstGeom>
            <a:ln w="3175">
              <a:solidFill>
                <a:srgbClr val="ECFE0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4" name="Straight Connector 933"/>
            <p:cNvCxnSpPr/>
            <p:nvPr userDrawn="1"/>
          </p:nvCxnSpPr>
          <p:spPr>
            <a:xfrm>
              <a:off x="-1008000" y="2880000"/>
              <a:ext cx="900000" cy="0"/>
            </a:xfrm>
            <a:prstGeom prst="line">
              <a:avLst/>
            </a:prstGeom>
            <a:ln w="31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5" name="Straight Connector 934"/>
            <p:cNvCxnSpPr/>
            <p:nvPr userDrawn="1"/>
          </p:nvCxnSpPr>
          <p:spPr>
            <a:xfrm>
              <a:off x="-792000" y="1605600"/>
              <a:ext cx="180000" cy="0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6" name="Straight Connector 935"/>
            <p:cNvCxnSpPr/>
            <p:nvPr userDrawn="1"/>
          </p:nvCxnSpPr>
          <p:spPr>
            <a:xfrm>
              <a:off x="-792000" y="2710800"/>
              <a:ext cx="180000" cy="0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7" name="Straight Connector 936"/>
            <p:cNvCxnSpPr/>
            <p:nvPr userDrawn="1"/>
          </p:nvCxnSpPr>
          <p:spPr>
            <a:xfrm>
              <a:off x="-792000" y="2782800"/>
              <a:ext cx="180000" cy="0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8" name="Straight Connector 937"/>
            <p:cNvCxnSpPr/>
            <p:nvPr userDrawn="1"/>
          </p:nvCxnSpPr>
          <p:spPr>
            <a:xfrm>
              <a:off x="-792000" y="3888000"/>
              <a:ext cx="180000" cy="0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9" name="Straight Connector 938"/>
            <p:cNvCxnSpPr/>
            <p:nvPr userDrawn="1"/>
          </p:nvCxnSpPr>
          <p:spPr>
            <a:xfrm>
              <a:off x="-792000" y="3960000"/>
              <a:ext cx="180000" cy="0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0" name="Straight Connector 939"/>
            <p:cNvCxnSpPr/>
            <p:nvPr userDrawn="1"/>
          </p:nvCxnSpPr>
          <p:spPr>
            <a:xfrm>
              <a:off x="-432000" y="4532400"/>
              <a:ext cx="1800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1" name="Straight Connector 940"/>
            <p:cNvCxnSpPr/>
            <p:nvPr userDrawn="1"/>
          </p:nvCxnSpPr>
          <p:spPr>
            <a:xfrm>
              <a:off x="-432000" y="3776400"/>
              <a:ext cx="1800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2" name="Straight Connector 941"/>
            <p:cNvCxnSpPr/>
            <p:nvPr userDrawn="1"/>
          </p:nvCxnSpPr>
          <p:spPr>
            <a:xfrm>
              <a:off x="-432000" y="3848400"/>
              <a:ext cx="1800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3" name="Straight Connector 942"/>
            <p:cNvCxnSpPr/>
            <p:nvPr userDrawn="1"/>
          </p:nvCxnSpPr>
          <p:spPr>
            <a:xfrm>
              <a:off x="-972000" y="1173600"/>
              <a:ext cx="180000" cy="0"/>
            </a:xfrm>
            <a:prstGeom prst="line">
              <a:avLst/>
            </a:prstGeom>
            <a:ln w="31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4" name="Straight Connector 943"/>
            <p:cNvCxnSpPr/>
            <p:nvPr userDrawn="1"/>
          </p:nvCxnSpPr>
          <p:spPr>
            <a:xfrm>
              <a:off x="-972000" y="1245600"/>
              <a:ext cx="180000" cy="0"/>
            </a:xfrm>
            <a:prstGeom prst="line">
              <a:avLst/>
            </a:prstGeom>
            <a:ln w="31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5" name="Straight Connector 944"/>
            <p:cNvCxnSpPr/>
            <p:nvPr userDrawn="1"/>
          </p:nvCxnSpPr>
          <p:spPr>
            <a:xfrm>
              <a:off x="-972000" y="3124800"/>
              <a:ext cx="180000" cy="0"/>
            </a:xfrm>
            <a:prstGeom prst="line">
              <a:avLst/>
            </a:prstGeom>
            <a:ln w="31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6" name="Straight Connector 945"/>
            <p:cNvCxnSpPr/>
            <p:nvPr userDrawn="1"/>
          </p:nvCxnSpPr>
          <p:spPr>
            <a:xfrm>
              <a:off x="-972000" y="3196800"/>
              <a:ext cx="180000" cy="0"/>
            </a:xfrm>
            <a:prstGeom prst="line">
              <a:avLst/>
            </a:prstGeom>
            <a:ln w="31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7" name="Straight Connector 946"/>
            <p:cNvCxnSpPr/>
            <p:nvPr userDrawn="1"/>
          </p:nvCxnSpPr>
          <p:spPr>
            <a:xfrm>
              <a:off x="-972000" y="1425600"/>
              <a:ext cx="180000" cy="0"/>
            </a:xfrm>
            <a:prstGeom prst="line">
              <a:avLst/>
            </a:prstGeom>
            <a:ln w="31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8" name="Straight Connector 947"/>
            <p:cNvCxnSpPr/>
            <p:nvPr userDrawn="1"/>
          </p:nvCxnSpPr>
          <p:spPr>
            <a:xfrm>
              <a:off x="-972000" y="3376800"/>
              <a:ext cx="180000" cy="0"/>
            </a:xfrm>
            <a:prstGeom prst="line">
              <a:avLst/>
            </a:prstGeom>
            <a:ln w="31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9" name="Straight Connector 948"/>
            <p:cNvCxnSpPr/>
            <p:nvPr userDrawn="1"/>
          </p:nvCxnSpPr>
          <p:spPr>
            <a:xfrm>
              <a:off x="-972000" y="2473200"/>
              <a:ext cx="180000" cy="0"/>
            </a:xfrm>
            <a:prstGeom prst="line">
              <a:avLst/>
            </a:prstGeom>
            <a:ln w="31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0" name="Straight Connector 949"/>
            <p:cNvCxnSpPr/>
            <p:nvPr userDrawn="1"/>
          </p:nvCxnSpPr>
          <p:spPr>
            <a:xfrm>
              <a:off x="-972000" y="2545200"/>
              <a:ext cx="180000" cy="0"/>
            </a:xfrm>
            <a:prstGeom prst="line">
              <a:avLst/>
            </a:prstGeom>
            <a:ln w="31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1" name="Straight Connector 950"/>
            <p:cNvCxnSpPr/>
            <p:nvPr userDrawn="1"/>
          </p:nvCxnSpPr>
          <p:spPr>
            <a:xfrm>
              <a:off x="-972000" y="3772800"/>
              <a:ext cx="180000" cy="0"/>
            </a:xfrm>
            <a:prstGeom prst="line">
              <a:avLst/>
            </a:prstGeom>
            <a:ln w="31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2" name="Straight Connector 951"/>
            <p:cNvCxnSpPr/>
            <p:nvPr userDrawn="1"/>
          </p:nvCxnSpPr>
          <p:spPr>
            <a:xfrm>
              <a:off x="-972000" y="3844800"/>
              <a:ext cx="180000" cy="0"/>
            </a:xfrm>
            <a:prstGeom prst="line">
              <a:avLst/>
            </a:prstGeom>
            <a:ln w="31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3" name="Straight Connector 952"/>
            <p:cNvCxnSpPr/>
            <p:nvPr userDrawn="1"/>
          </p:nvCxnSpPr>
          <p:spPr>
            <a:xfrm>
              <a:off x="-972000" y="4024800"/>
              <a:ext cx="180000" cy="0"/>
            </a:xfrm>
            <a:prstGeom prst="line">
              <a:avLst/>
            </a:prstGeom>
            <a:ln w="31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4" name="Straight Connector 953"/>
            <p:cNvCxnSpPr/>
            <p:nvPr userDrawn="1"/>
          </p:nvCxnSpPr>
          <p:spPr>
            <a:xfrm>
              <a:off x="-612000" y="1893600"/>
              <a:ext cx="180000" cy="0"/>
            </a:xfrm>
            <a:prstGeom prst="line">
              <a:avLst/>
            </a:prstGeom>
            <a:ln w="3175">
              <a:solidFill>
                <a:srgbClr val="ECFE0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5" name="Straight Connector 954"/>
            <p:cNvCxnSpPr/>
            <p:nvPr userDrawn="1"/>
          </p:nvCxnSpPr>
          <p:spPr>
            <a:xfrm>
              <a:off x="-612000" y="3661200"/>
              <a:ext cx="180000" cy="0"/>
            </a:xfrm>
            <a:prstGeom prst="line">
              <a:avLst/>
            </a:prstGeom>
            <a:ln w="3175">
              <a:solidFill>
                <a:srgbClr val="ECFE0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6" name="Straight Connector 955"/>
            <p:cNvCxnSpPr/>
            <p:nvPr userDrawn="1"/>
          </p:nvCxnSpPr>
          <p:spPr>
            <a:xfrm>
              <a:off x="-972000" y="1605600"/>
              <a:ext cx="180000" cy="0"/>
            </a:xfrm>
            <a:prstGeom prst="line">
              <a:avLst/>
            </a:prstGeom>
            <a:ln w="31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7" name="Group 956"/>
          <p:cNvGrpSpPr/>
          <p:nvPr userDrawn="1"/>
        </p:nvGrpSpPr>
        <p:grpSpPr>
          <a:xfrm>
            <a:off x="9252000" y="-1535"/>
            <a:ext cx="900000" cy="5144400"/>
            <a:chOff x="9252000" y="-1535"/>
            <a:chExt cx="900000" cy="5144400"/>
          </a:xfrm>
        </p:grpSpPr>
        <p:cxnSp>
          <p:nvCxnSpPr>
            <p:cNvPr id="958" name="Straight Connector 957"/>
            <p:cNvCxnSpPr/>
            <p:nvPr userDrawn="1"/>
          </p:nvCxnSpPr>
          <p:spPr>
            <a:xfrm flipH="1">
              <a:off x="9252000" y="70465"/>
              <a:ext cx="180000" cy="0"/>
            </a:xfrm>
            <a:prstGeom prst="line">
              <a:avLst/>
            </a:prstGeom>
            <a:ln w="31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9" name="Straight Connector 958"/>
            <p:cNvCxnSpPr/>
            <p:nvPr userDrawn="1"/>
          </p:nvCxnSpPr>
          <p:spPr>
            <a:xfrm flipH="1">
              <a:off x="9252000" y="430465"/>
              <a:ext cx="180000" cy="0"/>
            </a:xfrm>
            <a:prstGeom prst="line">
              <a:avLst/>
            </a:prstGeom>
            <a:ln w="31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0" name="Straight Connector 959"/>
            <p:cNvCxnSpPr/>
            <p:nvPr userDrawn="1"/>
          </p:nvCxnSpPr>
          <p:spPr>
            <a:xfrm flipH="1">
              <a:off x="9252000" y="502465"/>
              <a:ext cx="180000" cy="0"/>
            </a:xfrm>
            <a:prstGeom prst="line">
              <a:avLst/>
            </a:prstGeom>
            <a:ln w="31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1" name="Straight Connector 960"/>
            <p:cNvCxnSpPr/>
            <p:nvPr userDrawn="1"/>
          </p:nvCxnSpPr>
          <p:spPr>
            <a:xfrm flipH="1">
              <a:off x="9252000" y="610465"/>
              <a:ext cx="180000" cy="0"/>
            </a:xfrm>
            <a:prstGeom prst="line">
              <a:avLst/>
            </a:prstGeom>
            <a:ln w="31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2" name="Straight Connector 961"/>
            <p:cNvCxnSpPr/>
            <p:nvPr userDrawn="1"/>
          </p:nvCxnSpPr>
          <p:spPr>
            <a:xfrm flipH="1">
              <a:off x="9252000" y="682465"/>
              <a:ext cx="900000" cy="0"/>
            </a:xfrm>
            <a:prstGeom prst="line">
              <a:avLst/>
            </a:prstGeom>
            <a:ln w="31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3" name="Straight Connector 962"/>
            <p:cNvCxnSpPr/>
            <p:nvPr userDrawn="1"/>
          </p:nvCxnSpPr>
          <p:spPr>
            <a:xfrm flipH="1">
              <a:off x="9252000" y="1042465"/>
              <a:ext cx="180000" cy="0"/>
            </a:xfrm>
            <a:prstGeom prst="line">
              <a:avLst/>
            </a:prstGeom>
            <a:ln w="31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4" name="Straight Connector 963"/>
            <p:cNvCxnSpPr/>
            <p:nvPr userDrawn="1"/>
          </p:nvCxnSpPr>
          <p:spPr>
            <a:xfrm flipH="1">
              <a:off x="9252000" y="2097265"/>
              <a:ext cx="180000" cy="0"/>
            </a:xfrm>
            <a:prstGeom prst="line">
              <a:avLst/>
            </a:prstGeom>
            <a:ln w="31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5" name="Straight Connector 964"/>
            <p:cNvCxnSpPr/>
            <p:nvPr userDrawn="1"/>
          </p:nvCxnSpPr>
          <p:spPr>
            <a:xfrm flipH="1">
              <a:off x="9252000" y="2169265"/>
              <a:ext cx="180000" cy="0"/>
            </a:xfrm>
            <a:prstGeom prst="line">
              <a:avLst/>
            </a:prstGeom>
            <a:ln w="31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6" name="Straight Connector 965"/>
            <p:cNvCxnSpPr/>
            <p:nvPr userDrawn="1"/>
          </p:nvCxnSpPr>
          <p:spPr>
            <a:xfrm flipH="1">
              <a:off x="9252000" y="2529265"/>
              <a:ext cx="180000" cy="0"/>
            </a:xfrm>
            <a:prstGeom prst="line">
              <a:avLst/>
            </a:prstGeom>
            <a:ln w="31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7" name="Straight Connector 966"/>
            <p:cNvCxnSpPr/>
            <p:nvPr userDrawn="1"/>
          </p:nvCxnSpPr>
          <p:spPr>
            <a:xfrm flipH="1">
              <a:off x="9252000" y="3584065"/>
              <a:ext cx="180000" cy="0"/>
            </a:xfrm>
            <a:prstGeom prst="line">
              <a:avLst/>
            </a:prstGeom>
            <a:ln w="31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8" name="Straight Connector 967"/>
            <p:cNvCxnSpPr/>
            <p:nvPr userDrawn="1"/>
          </p:nvCxnSpPr>
          <p:spPr>
            <a:xfrm flipH="1">
              <a:off x="9252000" y="3656065"/>
              <a:ext cx="180000" cy="0"/>
            </a:xfrm>
            <a:prstGeom prst="line">
              <a:avLst/>
            </a:prstGeom>
            <a:ln w="31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9" name="Straight Connector 968"/>
            <p:cNvCxnSpPr/>
            <p:nvPr userDrawn="1"/>
          </p:nvCxnSpPr>
          <p:spPr>
            <a:xfrm flipH="1">
              <a:off x="9252000" y="4016065"/>
              <a:ext cx="180000" cy="0"/>
            </a:xfrm>
            <a:prstGeom prst="line">
              <a:avLst/>
            </a:prstGeom>
            <a:ln w="31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0" name="Straight Connector 969"/>
            <p:cNvCxnSpPr/>
            <p:nvPr userDrawn="1"/>
          </p:nvCxnSpPr>
          <p:spPr>
            <a:xfrm flipH="1">
              <a:off x="9252000" y="5070865"/>
              <a:ext cx="900000" cy="0"/>
            </a:xfrm>
            <a:prstGeom prst="line">
              <a:avLst/>
            </a:prstGeom>
            <a:ln w="31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1" name="Straight Connector 970"/>
            <p:cNvCxnSpPr/>
            <p:nvPr userDrawn="1"/>
          </p:nvCxnSpPr>
          <p:spPr>
            <a:xfrm flipH="1">
              <a:off x="9252000" y="3044065"/>
              <a:ext cx="180000" cy="0"/>
            </a:xfrm>
            <a:prstGeom prst="line">
              <a:avLst/>
            </a:prstGeom>
            <a:ln w="31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2" name="Straight Connector 971"/>
            <p:cNvCxnSpPr/>
            <p:nvPr userDrawn="1"/>
          </p:nvCxnSpPr>
          <p:spPr>
            <a:xfrm flipH="1">
              <a:off x="9252000" y="4530865"/>
              <a:ext cx="180000" cy="0"/>
            </a:xfrm>
            <a:prstGeom prst="line">
              <a:avLst/>
            </a:prstGeom>
            <a:ln w="31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3" name="Straight Connector 972"/>
            <p:cNvCxnSpPr/>
            <p:nvPr userDrawn="1"/>
          </p:nvCxnSpPr>
          <p:spPr>
            <a:xfrm flipH="1">
              <a:off x="9252000" y="-1535"/>
              <a:ext cx="900000" cy="0"/>
            </a:xfrm>
            <a:prstGeom prst="line">
              <a:avLst/>
            </a:prstGeom>
            <a:ln w="31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4" name="Straight Connector 973"/>
            <p:cNvCxnSpPr/>
            <p:nvPr userDrawn="1"/>
          </p:nvCxnSpPr>
          <p:spPr>
            <a:xfrm flipH="1">
              <a:off x="9252000" y="5142865"/>
              <a:ext cx="900000" cy="0"/>
            </a:xfrm>
            <a:prstGeom prst="line">
              <a:avLst/>
            </a:prstGeom>
            <a:ln w="31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5" name="Straight Connector 974"/>
            <p:cNvCxnSpPr/>
            <p:nvPr userDrawn="1"/>
          </p:nvCxnSpPr>
          <p:spPr>
            <a:xfrm flipH="1">
              <a:off x="9396000" y="4458865"/>
              <a:ext cx="1800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6" name="Straight Connector 975"/>
            <p:cNvCxnSpPr/>
            <p:nvPr userDrawn="1"/>
          </p:nvCxnSpPr>
          <p:spPr>
            <a:xfrm flipH="1">
              <a:off x="9576000" y="1532065"/>
              <a:ext cx="180000" cy="0"/>
            </a:xfrm>
            <a:prstGeom prst="line">
              <a:avLst/>
            </a:prstGeom>
            <a:ln w="3175">
              <a:solidFill>
                <a:srgbClr val="ECFE0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7" name="Straight Connector 976"/>
            <p:cNvCxnSpPr/>
            <p:nvPr userDrawn="1"/>
          </p:nvCxnSpPr>
          <p:spPr>
            <a:xfrm flipH="1">
              <a:off x="9756000" y="1532065"/>
              <a:ext cx="180000" cy="0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8" name="Straight Connector 977"/>
            <p:cNvCxnSpPr/>
            <p:nvPr userDrawn="1"/>
          </p:nvCxnSpPr>
          <p:spPr>
            <a:xfrm flipH="1">
              <a:off x="9576000" y="1604065"/>
              <a:ext cx="180000" cy="0"/>
            </a:xfrm>
            <a:prstGeom prst="line">
              <a:avLst/>
            </a:prstGeom>
            <a:ln w="3175">
              <a:solidFill>
                <a:srgbClr val="ECFE0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9" name="Straight Connector 978"/>
            <p:cNvCxnSpPr/>
            <p:nvPr userDrawn="1"/>
          </p:nvCxnSpPr>
          <p:spPr>
            <a:xfrm flipH="1">
              <a:off x="9576000" y="3299665"/>
              <a:ext cx="180000" cy="0"/>
            </a:xfrm>
            <a:prstGeom prst="line">
              <a:avLst/>
            </a:prstGeom>
            <a:ln w="3175">
              <a:solidFill>
                <a:srgbClr val="ECFE0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0" name="Straight Connector 979"/>
            <p:cNvCxnSpPr/>
            <p:nvPr userDrawn="1"/>
          </p:nvCxnSpPr>
          <p:spPr>
            <a:xfrm flipH="1">
              <a:off x="9576000" y="3371665"/>
              <a:ext cx="180000" cy="0"/>
            </a:xfrm>
            <a:prstGeom prst="line">
              <a:avLst/>
            </a:prstGeom>
            <a:ln w="3175">
              <a:solidFill>
                <a:srgbClr val="ECFE0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1" name="Straight Connector 980"/>
            <p:cNvCxnSpPr/>
            <p:nvPr userDrawn="1"/>
          </p:nvCxnSpPr>
          <p:spPr>
            <a:xfrm flipH="1">
              <a:off x="9252000" y="2878465"/>
              <a:ext cx="900000" cy="0"/>
            </a:xfrm>
            <a:prstGeom prst="line">
              <a:avLst/>
            </a:prstGeom>
            <a:ln w="31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2" name="Straight Connector 981"/>
            <p:cNvCxnSpPr/>
            <p:nvPr userDrawn="1"/>
          </p:nvCxnSpPr>
          <p:spPr>
            <a:xfrm flipH="1">
              <a:off x="9756000" y="1604065"/>
              <a:ext cx="180000" cy="0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3" name="Straight Connector 982"/>
            <p:cNvCxnSpPr/>
            <p:nvPr userDrawn="1"/>
          </p:nvCxnSpPr>
          <p:spPr>
            <a:xfrm flipH="1">
              <a:off x="9756000" y="2709265"/>
              <a:ext cx="180000" cy="0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4" name="Straight Connector 983"/>
            <p:cNvCxnSpPr/>
            <p:nvPr userDrawn="1"/>
          </p:nvCxnSpPr>
          <p:spPr>
            <a:xfrm flipH="1">
              <a:off x="9756000" y="2781265"/>
              <a:ext cx="180000" cy="0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5" name="Straight Connector 984"/>
            <p:cNvCxnSpPr/>
            <p:nvPr userDrawn="1"/>
          </p:nvCxnSpPr>
          <p:spPr>
            <a:xfrm flipH="1">
              <a:off x="9756000" y="3886465"/>
              <a:ext cx="180000" cy="0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6" name="Straight Connector 985"/>
            <p:cNvCxnSpPr/>
            <p:nvPr userDrawn="1"/>
          </p:nvCxnSpPr>
          <p:spPr>
            <a:xfrm flipH="1">
              <a:off x="9756000" y="3958465"/>
              <a:ext cx="180000" cy="0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7" name="Straight Connector 986"/>
            <p:cNvCxnSpPr/>
            <p:nvPr userDrawn="1"/>
          </p:nvCxnSpPr>
          <p:spPr>
            <a:xfrm flipH="1">
              <a:off x="9396000" y="4530865"/>
              <a:ext cx="1800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8" name="Straight Connector 987"/>
            <p:cNvCxnSpPr/>
            <p:nvPr userDrawn="1"/>
          </p:nvCxnSpPr>
          <p:spPr>
            <a:xfrm flipH="1">
              <a:off x="9396000" y="3774865"/>
              <a:ext cx="1800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9" name="Straight Connector 988"/>
            <p:cNvCxnSpPr/>
            <p:nvPr userDrawn="1"/>
          </p:nvCxnSpPr>
          <p:spPr>
            <a:xfrm flipH="1">
              <a:off x="9396000" y="3846865"/>
              <a:ext cx="1800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0" name="Straight Connector 989"/>
            <p:cNvCxnSpPr/>
            <p:nvPr userDrawn="1"/>
          </p:nvCxnSpPr>
          <p:spPr>
            <a:xfrm flipH="1">
              <a:off x="9936000" y="1172065"/>
              <a:ext cx="180000" cy="0"/>
            </a:xfrm>
            <a:prstGeom prst="line">
              <a:avLst/>
            </a:prstGeom>
            <a:ln w="31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1" name="Straight Connector 990"/>
            <p:cNvCxnSpPr/>
            <p:nvPr userDrawn="1"/>
          </p:nvCxnSpPr>
          <p:spPr>
            <a:xfrm flipH="1">
              <a:off x="9936000" y="1244065"/>
              <a:ext cx="180000" cy="0"/>
            </a:xfrm>
            <a:prstGeom prst="line">
              <a:avLst/>
            </a:prstGeom>
            <a:ln w="31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2" name="Straight Connector 991"/>
            <p:cNvCxnSpPr/>
            <p:nvPr userDrawn="1"/>
          </p:nvCxnSpPr>
          <p:spPr>
            <a:xfrm flipH="1">
              <a:off x="9936000" y="3123265"/>
              <a:ext cx="180000" cy="0"/>
            </a:xfrm>
            <a:prstGeom prst="line">
              <a:avLst/>
            </a:prstGeom>
            <a:ln w="31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3" name="Straight Connector 992"/>
            <p:cNvCxnSpPr/>
            <p:nvPr userDrawn="1"/>
          </p:nvCxnSpPr>
          <p:spPr>
            <a:xfrm flipH="1">
              <a:off x="9936000" y="3195265"/>
              <a:ext cx="180000" cy="0"/>
            </a:xfrm>
            <a:prstGeom prst="line">
              <a:avLst/>
            </a:prstGeom>
            <a:ln w="31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4" name="Straight Connector 993"/>
            <p:cNvCxnSpPr/>
            <p:nvPr userDrawn="1"/>
          </p:nvCxnSpPr>
          <p:spPr>
            <a:xfrm flipH="1">
              <a:off x="9936000" y="1424065"/>
              <a:ext cx="180000" cy="0"/>
            </a:xfrm>
            <a:prstGeom prst="line">
              <a:avLst/>
            </a:prstGeom>
            <a:ln w="31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5" name="Straight Connector 994"/>
            <p:cNvCxnSpPr/>
            <p:nvPr userDrawn="1"/>
          </p:nvCxnSpPr>
          <p:spPr>
            <a:xfrm flipH="1">
              <a:off x="9936000" y="3375265"/>
              <a:ext cx="180000" cy="0"/>
            </a:xfrm>
            <a:prstGeom prst="line">
              <a:avLst/>
            </a:prstGeom>
            <a:ln w="31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6" name="Straight Connector 995"/>
            <p:cNvCxnSpPr/>
            <p:nvPr userDrawn="1"/>
          </p:nvCxnSpPr>
          <p:spPr>
            <a:xfrm flipH="1">
              <a:off x="9936000" y="2471665"/>
              <a:ext cx="180000" cy="0"/>
            </a:xfrm>
            <a:prstGeom prst="line">
              <a:avLst/>
            </a:prstGeom>
            <a:ln w="31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7" name="Straight Connector 996"/>
            <p:cNvCxnSpPr/>
            <p:nvPr userDrawn="1"/>
          </p:nvCxnSpPr>
          <p:spPr>
            <a:xfrm flipH="1">
              <a:off x="9936000" y="2543665"/>
              <a:ext cx="180000" cy="0"/>
            </a:xfrm>
            <a:prstGeom prst="line">
              <a:avLst/>
            </a:prstGeom>
            <a:ln w="31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8" name="Straight Connector 997"/>
            <p:cNvCxnSpPr/>
            <p:nvPr userDrawn="1"/>
          </p:nvCxnSpPr>
          <p:spPr>
            <a:xfrm flipH="1">
              <a:off x="9936000" y="3771265"/>
              <a:ext cx="180000" cy="0"/>
            </a:xfrm>
            <a:prstGeom prst="line">
              <a:avLst/>
            </a:prstGeom>
            <a:ln w="31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9" name="Straight Connector 998"/>
            <p:cNvCxnSpPr/>
            <p:nvPr userDrawn="1"/>
          </p:nvCxnSpPr>
          <p:spPr>
            <a:xfrm flipH="1">
              <a:off x="9936000" y="3843265"/>
              <a:ext cx="180000" cy="0"/>
            </a:xfrm>
            <a:prstGeom prst="line">
              <a:avLst/>
            </a:prstGeom>
            <a:ln w="31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0" name="Straight Connector 999"/>
            <p:cNvCxnSpPr/>
            <p:nvPr userDrawn="1"/>
          </p:nvCxnSpPr>
          <p:spPr>
            <a:xfrm flipH="1">
              <a:off x="9936000" y="4023265"/>
              <a:ext cx="180000" cy="0"/>
            </a:xfrm>
            <a:prstGeom prst="line">
              <a:avLst/>
            </a:prstGeom>
            <a:ln w="31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1" name="Straight Connector 1000"/>
            <p:cNvCxnSpPr/>
            <p:nvPr userDrawn="1"/>
          </p:nvCxnSpPr>
          <p:spPr>
            <a:xfrm flipH="1">
              <a:off x="9576000" y="1892065"/>
              <a:ext cx="180000" cy="0"/>
            </a:xfrm>
            <a:prstGeom prst="line">
              <a:avLst/>
            </a:prstGeom>
            <a:ln w="3175">
              <a:solidFill>
                <a:srgbClr val="ECFE0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2" name="Straight Connector 1001"/>
            <p:cNvCxnSpPr/>
            <p:nvPr userDrawn="1"/>
          </p:nvCxnSpPr>
          <p:spPr>
            <a:xfrm flipH="1">
              <a:off x="9576000" y="3659665"/>
              <a:ext cx="180000" cy="0"/>
            </a:xfrm>
            <a:prstGeom prst="line">
              <a:avLst/>
            </a:prstGeom>
            <a:ln w="3175">
              <a:solidFill>
                <a:srgbClr val="ECFE0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3" name="Straight Connector 1002"/>
            <p:cNvCxnSpPr/>
            <p:nvPr userDrawn="1"/>
          </p:nvCxnSpPr>
          <p:spPr>
            <a:xfrm flipH="1">
              <a:off x="9936000" y="1605600"/>
              <a:ext cx="180000" cy="0"/>
            </a:xfrm>
            <a:prstGeom prst="line">
              <a:avLst/>
            </a:prstGeom>
            <a:ln w="31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0" name="Rectangle 209"/>
          <p:cNvSpPr/>
          <p:nvPr userDrawn="1"/>
        </p:nvSpPr>
        <p:spPr>
          <a:xfrm>
            <a:off x="120587" y="684865"/>
            <a:ext cx="484548" cy="990599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278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7" r:id="rId2"/>
    <p:sldLayoutId id="2147483710" r:id="rId3"/>
    <p:sldLayoutId id="2147483726" r:id="rId4"/>
    <p:sldLayoutId id="2147483735" r:id="rId5"/>
  </p:sldLayoutIdLst>
  <p:hf sldNum="0" hdr="0" dt="0"/>
  <p:txStyles>
    <p:titleStyle>
      <a:lvl1pPr marL="0" indent="0" algn="l" defTabSz="914400" rtl="0" eaLnBrk="1" latinLnBrk="0" hangingPunct="1">
        <a:spcBef>
          <a:spcPct val="0"/>
        </a:spcBef>
        <a:buNone/>
        <a:defRPr lang="en-US" sz="2400" kern="1200" dirty="0">
          <a:solidFill>
            <a:schemeClr val="accent1"/>
          </a:solidFill>
          <a:latin typeface="Helvetica" panose="020B0604020202020204" pitchFamily="34" charset="0"/>
          <a:ea typeface="+mj-ea"/>
          <a:cs typeface="Helvetica" panose="020B0604020202020204" pitchFamily="34" charset="0"/>
        </a:defRPr>
      </a:lvl1pPr>
    </p:titleStyle>
    <p:bodyStyle>
      <a:lvl1pPr marL="180000" marR="0" indent="-108000" algn="l" defTabSz="9144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2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1pPr>
      <a:lvl2pPr marL="449263" marR="0" indent="-114300" algn="l" defTabSz="9144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Tx/>
        <a:buFont typeface="Helvetica" panose="020B0604020202020204" pitchFamily="34" charset="0"/>
        <a:buChar char="-"/>
        <a:tabLst/>
        <a:defRPr sz="11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2pPr>
      <a:lvl3pPr marL="808038" marR="0" indent="-114300" algn="l" defTabSz="9144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80000"/>
        <a:buFont typeface="Calibri" pitchFamily="34" charset="0"/>
        <a:buChar char="ο"/>
        <a:tabLst/>
        <a:defRPr sz="10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3pPr>
      <a:lvl4pPr marL="1165225" marR="0" indent="-114300" algn="l" defTabSz="9144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Tx/>
        <a:buFont typeface="Arial" pitchFamily="34" charset="0"/>
        <a:buChar char="-"/>
        <a:tabLst/>
        <a:defRPr sz="9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4pPr>
      <a:lvl5pPr marL="1524000" marR="0" indent="-114300" algn="l" defTabSz="9144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80000"/>
        <a:buFont typeface="Wingdings" pitchFamily="2" charset="2"/>
        <a:buChar char="§"/>
        <a:tabLst/>
        <a:defRPr sz="8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5pPr>
      <a:lvl6pPr marL="0" indent="0" algn="l" defTabSz="914400" rtl="0" eaLnBrk="1" latinLnBrk="0" hangingPunct="1">
        <a:spcBef>
          <a:spcPts val="0"/>
        </a:spcBef>
        <a:spcAft>
          <a:spcPts val="300"/>
        </a:spcAft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0" indent="-108000" algn="l" defTabSz="914400" rtl="0" eaLnBrk="1" latinLnBrk="0" hangingPunct="1">
        <a:spcBef>
          <a:spcPts val="0"/>
        </a:spcBef>
        <a:buFont typeface="Calibri" pitchFamily="34" charset="0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000" y="72000"/>
            <a:ext cx="9000000" cy="3600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pPr marL="342900" lvl="0" indent="-342900" algn="l">
              <a:buFontTx/>
            </a:pPr>
            <a:r>
              <a:rPr lang="en-US"/>
              <a:t>Click to edit Master title style</a:t>
            </a:r>
          </a:p>
        </p:txBody>
      </p:sp>
      <p:sp>
        <p:nvSpPr>
          <p:cNvPr id="22" name="Rectangle 21"/>
          <p:cNvSpPr/>
          <p:nvPr userDrawn="1"/>
        </p:nvSpPr>
        <p:spPr>
          <a:xfrm>
            <a:off x="719064" y="493609"/>
            <a:ext cx="8424936" cy="108000"/>
          </a:xfrm>
          <a:prstGeom prst="rect">
            <a:avLst/>
          </a:prstGeom>
          <a:solidFill>
            <a:srgbClr val="B4B4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/>
          </a:p>
        </p:txBody>
      </p:sp>
      <p:sp>
        <p:nvSpPr>
          <p:cNvPr id="23" name="Rectangle 22"/>
          <p:cNvSpPr/>
          <p:nvPr userDrawn="1"/>
        </p:nvSpPr>
        <p:spPr>
          <a:xfrm>
            <a:off x="0" y="493609"/>
            <a:ext cx="647056" cy="10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19D073D2-F7DC-459A-94F3-7622EF51676A}" type="slidenum">
              <a:rPr lang="fr-FR" sz="900" kern="1200" smtClean="0"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pPr algn="ctr"/>
              <a:t>‹#›</a:t>
            </a:fld>
            <a:endParaRPr lang="en-US" sz="90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24" name="Picture 2" descr="W:\web site\Design\VCLS logo SCREEN.png"/>
          <p:cNvPicPr>
            <a:picLocks noChangeAspect="1" noChangeArrowheads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-132438" y="937891"/>
            <a:ext cx="990599" cy="484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719064" y="684866"/>
            <a:ext cx="8352936" cy="438753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86" name="Text Placeholder 5"/>
          <p:cNvSpPr txBox="1">
            <a:spLocks/>
          </p:cNvSpPr>
          <p:nvPr userDrawn="1"/>
        </p:nvSpPr>
        <p:spPr>
          <a:xfrm>
            <a:off x="-1440000" y="3045600"/>
            <a:ext cx="72000" cy="540000"/>
          </a:xfrm>
          <a:prstGeom prst="rect">
            <a:avLst/>
          </a:prstGeom>
          <a:solidFill>
            <a:srgbClr val="2CEB89">
              <a:alpha val="20000"/>
            </a:srgbClr>
          </a:solidFill>
          <a:ln w="3175" cap="flat" cmpd="sng" algn="ctr">
            <a:solidFill>
              <a:schemeClr val="tx1"/>
            </a:solidFill>
            <a:prstDash val="solid"/>
          </a:ln>
          <a:effectLst/>
        </p:spPr>
        <p:txBody>
          <a:bodyPr lIns="71992" tIns="71992" rIns="71992" bIns="71992" rtlCol="0" anchor="ctr"/>
          <a:lstStyle>
            <a:lvl1pPr marL="342900" indent="-34290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0" lang="en-US" sz="1400" b="1" i="0" u="none" strike="noStrike" kern="0" cap="none" spc="0" normalizeH="0" baseline="0" smtClean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1pPr>
            <a:lvl2pPr marL="571500" indent="-1143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US" sz="1800" kern="1200" smtClean="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2pPr>
            <a:lvl3pPr marL="1028700" indent="-114300" algn="l" defTabSz="914400" rtl="0" eaLnBrk="1" latinLnBrk="0" hangingPunct="1">
              <a:spcBef>
                <a:spcPct val="20000"/>
              </a:spcBef>
              <a:buSzPct val="80000"/>
              <a:buFont typeface="Calibri" pitchFamily="34" charset="0"/>
              <a:buChar char="ο"/>
              <a:defRPr lang="en-US" sz="1200" kern="1200" smtClean="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3pPr>
            <a:lvl4pPr marL="1485900" indent="-114300" algn="l" defTabSz="914400" rtl="0" eaLnBrk="1" latinLnBrk="0" hangingPunct="1">
              <a:spcBef>
                <a:spcPct val="20000"/>
              </a:spcBef>
              <a:buFont typeface="Arial" pitchFamily="34" charset="0"/>
              <a:buChar char="-"/>
              <a:defRPr lang="en-US" sz="1800" kern="1200" smtClean="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4pPr>
            <a:lvl5pPr marL="1943100" indent="-114300" algn="l" defTabSz="914400" rtl="0" eaLnBrk="1" latinLnBrk="0" hangingPunct="1">
              <a:spcBef>
                <a:spcPct val="20000"/>
              </a:spcBef>
              <a:buSzPct val="80000"/>
              <a:buFont typeface="Wingdings" pitchFamily="2" charset="2"/>
              <a:buChar char="§"/>
              <a:defRPr lang="en-US" sz="18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5pPr>
            <a:lvl6pPr marL="0" indent="0" algn="l" defTabSz="914400" rtl="0" eaLnBrk="1" latinLnBrk="0" hangingPunct="1">
              <a:spcBef>
                <a:spcPts val="0"/>
              </a:spcBef>
              <a:spcAft>
                <a:spcPts val="300"/>
              </a:spcAft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-108000" algn="l" defTabSz="914400" rtl="0" eaLnBrk="1" latinLnBrk="0" hangingPunct="1">
              <a:spcBef>
                <a:spcPts val="0"/>
              </a:spcBef>
              <a:buFont typeface="Calibri" pitchFamily="34" charset="0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</a:pPr>
            <a:endParaRPr lang="en-US"/>
          </a:p>
        </p:txBody>
      </p:sp>
      <p:sp>
        <p:nvSpPr>
          <p:cNvPr id="587" name="Rectangle 586"/>
          <p:cNvSpPr/>
          <p:nvPr userDrawn="1"/>
        </p:nvSpPr>
        <p:spPr>
          <a:xfrm>
            <a:off x="-1152000" y="684000"/>
            <a:ext cx="72000" cy="360000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spcCol="0" rtlCol="0" anchor="ctr"/>
          <a:lstStyle/>
          <a:p>
            <a:pPr algn="ctr"/>
            <a:endParaRPr lang="en-US"/>
          </a:p>
        </p:txBody>
      </p:sp>
      <p:sp>
        <p:nvSpPr>
          <p:cNvPr id="588" name="Rectangle 587"/>
          <p:cNvSpPr/>
          <p:nvPr userDrawn="1"/>
        </p:nvSpPr>
        <p:spPr>
          <a:xfrm>
            <a:off x="-1152000" y="1044000"/>
            <a:ext cx="72000" cy="1054800"/>
          </a:xfrm>
          <a:prstGeom prst="rect">
            <a:avLst/>
          </a:prstGeom>
          <a:noFill/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spcCol="0" rtlCol="0" anchor="ctr"/>
          <a:lstStyle/>
          <a:p>
            <a:pPr algn="ctr"/>
            <a:endParaRPr lang="en-US"/>
          </a:p>
        </p:txBody>
      </p:sp>
      <p:sp>
        <p:nvSpPr>
          <p:cNvPr id="589" name="Rectangle 588"/>
          <p:cNvSpPr/>
          <p:nvPr userDrawn="1"/>
        </p:nvSpPr>
        <p:spPr>
          <a:xfrm>
            <a:off x="-1152000" y="2170800"/>
            <a:ext cx="72000" cy="360000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spcCol="0" rtlCol="0" anchor="ctr"/>
          <a:lstStyle/>
          <a:p>
            <a:pPr algn="ctr"/>
            <a:endParaRPr lang="en-US"/>
          </a:p>
        </p:txBody>
      </p:sp>
      <p:sp>
        <p:nvSpPr>
          <p:cNvPr id="590" name="Rectangle 589"/>
          <p:cNvSpPr/>
          <p:nvPr userDrawn="1"/>
        </p:nvSpPr>
        <p:spPr>
          <a:xfrm>
            <a:off x="-1152000" y="2530800"/>
            <a:ext cx="72000" cy="1054800"/>
          </a:xfrm>
          <a:prstGeom prst="rect">
            <a:avLst/>
          </a:prstGeom>
          <a:noFill/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spcCol="0" rtlCol="0" anchor="ctr"/>
          <a:lstStyle/>
          <a:p>
            <a:pPr algn="ctr"/>
            <a:endParaRPr lang="en-US"/>
          </a:p>
        </p:txBody>
      </p:sp>
      <p:sp>
        <p:nvSpPr>
          <p:cNvPr id="591" name="Rectangle 590"/>
          <p:cNvSpPr/>
          <p:nvPr userDrawn="1"/>
        </p:nvSpPr>
        <p:spPr>
          <a:xfrm>
            <a:off x="-1152000" y="3657601"/>
            <a:ext cx="72000" cy="360000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spcCol="0" rtlCol="0" anchor="ctr"/>
          <a:lstStyle/>
          <a:p>
            <a:pPr algn="ctr"/>
            <a:endParaRPr lang="en-US"/>
          </a:p>
        </p:txBody>
      </p:sp>
      <p:sp>
        <p:nvSpPr>
          <p:cNvPr id="592" name="Rectangle 591"/>
          <p:cNvSpPr/>
          <p:nvPr userDrawn="1"/>
        </p:nvSpPr>
        <p:spPr>
          <a:xfrm>
            <a:off x="-1152000" y="4017601"/>
            <a:ext cx="72000" cy="1054800"/>
          </a:xfrm>
          <a:prstGeom prst="rect">
            <a:avLst/>
          </a:prstGeom>
          <a:noFill/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spcCol="0" rtlCol="0" anchor="ctr"/>
          <a:lstStyle/>
          <a:p>
            <a:pPr algn="ctr"/>
            <a:endParaRPr lang="en-US"/>
          </a:p>
        </p:txBody>
      </p:sp>
      <p:sp>
        <p:nvSpPr>
          <p:cNvPr id="593" name="Rectangle 592"/>
          <p:cNvSpPr/>
          <p:nvPr userDrawn="1"/>
        </p:nvSpPr>
        <p:spPr>
          <a:xfrm>
            <a:off x="-1296000" y="684000"/>
            <a:ext cx="72000" cy="360000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spcCol="0" rtlCol="0" anchor="ctr"/>
          <a:lstStyle/>
          <a:p>
            <a:pPr algn="ctr"/>
            <a:endParaRPr lang="en-US"/>
          </a:p>
        </p:txBody>
      </p:sp>
      <p:sp>
        <p:nvSpPr>
          <p:cNvPr id="594" name="Rectangle 593"/>
          <p:cNvSpPr/>
          <p:nvPr userDrawn="1"/>
        </p:nvSpPr>
        <p:spPr>
          <a:xfrm>
            <a:off x="-1296000" y="1044000"/>
            <a:ext cx="72000" cy="1054800"/>
          </a:xfrm>
          <a:prstGeom prst="rect">
            <a:avLst/>
          </a:prstGeom>
          <a:noFill/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spcCol="0" rtlCol="0" anchor="ctr"/>
          <a:lstStyle/>
          <a:p>
            <a:pPr algn="ctr"/>
            <a:endParaRPr lang="en-US"/>
          </a:p>
        </p:txBody>
      </p:sp>
      <p:sp>
        <p:nvSpPr>
          <p:cNvPr id="595" name="Rectangle 594"/>
          <p:cNvSpPr/>
          <p:nvPr userDrawn="1"/>
        </p:nvSpPr>
        <p:spPr>
          <a:xfrm>
            <a:off x="-1296000" y="2170800"/>
            <a:ext cx="72000" cy="360000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spcCol="0" rtlCol="0" anchor="ctr"/>
          <a:lstStyle/>
          <a:p>
            <a:pPr algn="ctr"/>
            <a:endParaRPr lang="en-US"/>
          </a:p>
        </p:txBody>
      </p:sp>
      <p:sp>
        <p:nvSpPr>
          <p:cNvPr id="596" name="Rectangle 595"/>
          <p:cNvSpPr/>
          <p:nvPr userDrawn="1"/>
        </p:nvSpPr>
        <p:spPr>
          <a:xfrm>
            <a:off x="-1296000" y="2530800"/>
            <a:ext cx="72000" cy="2541600"/>
          </a:xfrm>
          <a:prstGeom prst="rect">
            <a:avLst/>
          </a:prstGeom>
          <a:noFill/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spcCol="0" rtlCol="0" anchor="ctr"/>
          <a:lstStyle/>
          <a:p>
            <a:pPr algn="ctr"/>
            <a:endParaRPr lang="en-US"/>
          </a:p>
        </p:txBody>
      </p:sp>
      <p:sp>
        <p:nvSpPr>
          <p:cNvPr id="597" name="Rectangle 596"/>
          <p:cNvSpPr/>
          <p:nvPr userDrawn="1"/>
        </p:nvSpPr>
        <p:spPr>
          <a:xfrm>
            <a:off x="-1440000" y="684000"/>
            <a:ext cx="72000" cy="360000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spcCol="0" rtlCol="0" anchor="ctr"/>
          <a:lstStyle/>
          <a:p>
            <a:pPr algn="ctr"/>
            <a:endParaRPr lang="en-US"/>
          </a:p>
        </p:txBody>
      </p:sp>
      <p:sp>
        <p:nvSpPr>
          <p:cNvPr id="598" name="Rectangle 597"/>
          <p:cNvSpPr/>
          <p:nvPr userDrawn="1"/>
        </p:nvSpPr>
        <p:spPr>
          <a:xfrm>
            <a:off x="-1440000" y="1044000"/>
            <a:ext cx="72000" cy="2541600"/>
          </a:xfrm>
          <a:prstGeom prst="rect">
            <a:avLst/>
          </a:prstGeom>
          <a:noFill/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spcCol="0" rtlCol="0" anchor="ctr"/>
          <a:lstStyle/>
          <a:p>
            <a:pPr algn="ctr"/>
            <a:endParaRPr lang="en-US"/>
          </a:p>
        </p:txBody>
      </p:sp>
      <p:sp>
        <p:nvSpPr>
          <p:cNvPr id="599" name="Rectangle 598"/>
          <p:cNvSpPr/>
          <p:nvPr userDrawn="1"/>
        </p:nvSpPr>
        <p:spPr>
          <a:xfrm>
            <a:off x="-1440000" y="3678975"/>
            <a:ext cx="72000" cy="360000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spcCol="0" rtlCol="0" anchor="ctr"/>
          <a:lstStyle/>
          <a:p>
            <a:pPr algn="ctr"/>
            <a:endParaRPr lang="en-US"/>
          </a:p>
        </p:txBody>
      </p:sp>
      <p:sp>
        <p:nvSpPr>
          <p:cNvPr id="600" name="Rectangle 599"/>
          <p:cNvSpPr/>
          <p:nvPr userDrawn="1"/>
        </p:nvSpPr>
        <p:spPr>
          <a:xfrm>
            <a:off x="-1440000" y="4038975"/>
            <a:ext cx="72000" cy="1033425"/>
          </a:xfrm>
          <a:prstGeom prst="rect">
            <a:avLst/>
          </a:prstGeom>
          <a:noFill/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spcCol="0" rtlCol="0" anchor="ctr"/>
          <a:lstStyle/>
          <a:p>
            <a:pPr algn="ctr"/>
            <a:endParaRPr lang="en-US"/>
          </a:p>
        </p:txBody>
      </p:sp>
      <p:sp>
        <p:nvSpPr>
          <p:cNvPr id="601" name="Text Placeholder 5"/>
          <p:cNvSpPr txBox="1">
            <a:spLocks/>
          </p:cNvSpPr>
          <p:nvPr userDrawn="1"/>
        </p:nvSpPr>
        <p:spPr>
          <a:xfrm>
            <a:off x="-1296000" y="4532400"/>
            <a:ext cx="72000" cy="540000"/>
          </a:xfrm>
          <a:prstGeom prst="rect">
            <a:avLst/>
          </a:prstGeom>
          <a:solidFill>
            <a:srgbClr val="2CEB89">
              <a:alpha val="20000"/>
            </a:srgbClr>
          </a:solidFill>
          <a:ln w="3175" cap="flat" cmpd="sng" algn="ctr">
            <a:solidFill>
              <a:schemeClr val="accent1"/>
            </a:solidFill>
            <a:prstDash val="solid"/>
          </a:ln>
          <a:effectLst/>
        </p:spPr>
        <p:txBody>
          <a:bodyPr lIns="71992" tIns="71992" rIns="71992" bIns="71992" rtlCol="0" anchor="ctr"/>
          <a:lstStyle>
            <a:lvl1pPr marL="342900" indent="-34290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0" lang="en-US" sz="1400" b="1" i="0" u="none" strike="noStrike" kern="0" cap="none" spc="0" normalizeH="0" baseline="0" smtClean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1pPr>
            <a:lvl2pPr marL="571500" indent="-1143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US" sz="1800" kern="1200" smtClean="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2pPr>
            <a:lvl3pPr marL="1028700" indent="-114300" algn="l" defTabSz="914400" rtl="0" eaLnBrk="1" latinLnBrk="0" hangingPunct="1">
              <a:spcBef>
                <a:spcPct val="20000"/>
              </a:spcBef>
              <a:buSzPct val="80000"/>
              <a:buFont typeface="Calibri" pitchFamily="34" charset="0"/>
              <a:buChar char="ο"/>
              <a:defRPr lang="en-US" sz="1200" kern="1200" smtClean="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3pPr>
            <a:lvl4pPr marL="1485900" indent="-114300" algn="l" defTabSz="914400" rtl="0" eaLnBrk="1" latinLnBrk="0" hangingPunct="1">
              <a:spcBef>
                <a:spcPct val="20000"/>
              </a:spcBef>
              <a:buFont typeface="Arial" pitchFamily="34" charset="0"/>
              <a:buChar char="-"/>
              <a:defRPr lang="en-US" sz="1800" kern="1200" smtClean="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4pPr>
            <a:lvl5pPr marL="1943100" indent="-114300" algn="l" defTabSz="914400" rtl="0" eaLnBrk="1" latinLnBrk="0" hangingPunct="1">
              <a:spcBef>
                <a:spcPct val="20000"/>
              </a:spcBef>
              <a:buSzPct val="80000"/>
              <a:buFont typeface="Wingdings" pitchFamily="2" charset="2"/>
              <a:buChar char="§"/>
              <a:defRPr lang="en-US" sz="18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5pPr>
            <a:lvl6pPr marL="0" indent="0" algn="l" defTabSz="914400" rtl="0" eaLnBrk="1" latinLnBrk="0" hangingPunct="1">
              <a:spcBef>
                <a:spcPts val="0"/>
              </a:spcBef>
              <a:spcAft>
                <a:spcPts val="300"/>
              </a:spcAft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-108000" algn="l" defTabSz="914400" rtl="0" eaLnBrk="1" latinLnBrk="0" hangingPunct="1">
              <a:spcBef>
                <a:spcPts val="0"/>
              </a:spcBef>
              <a:buFont typeface="Calibri" pitchFamily="34" charset="0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</a:pPr>
            <a:endParaRPr lang="en-US"/>
          </a:p>
        </p:txBody>
      </p:sp>
      <p:sp>
        <p:nvSpPr>
          <p:cNvPr id="602" name="Rectangle 601"/>
          <p:cNvSpPr/>
          <p:nvPr userDrawn="1"/>
        </p:nvSpPr>
        <p:spPr>
          <a:xfrm>
            <a:off x="-1584000" y="-1"/>
            <a:ext cx="72000" cy="4460399"/>
          </a:xfrm>
          <a:prstGeom prst="rect">
            <a:avLst/>
          </a:prstGeom>
          <a:solidFill>
            <a:schemeClr val="accent5"/>
          </a:solidFill>
          <a:ln w="31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spcCol="0" rtlCol="0" anchor="ctr"/>
          <a:lstStyle/>
          <a:p>
            <a:pPr algn="ctr"/>
            <a:endParaRPr lang="en-US"/>
          </a:p>
        </p:txBody>
      </p:sp>
      <p:sp>
        <p:nvSpPr>
          <p:cNvPr id="603" name="Rectangle 602"/>
          <p:cNvSpPr/>
          <p:nvPr userDrawn="1"/>
        </p:nvSpPr>
        <p:spPr>
          <a:xfrm>
            <a:off x="-1584000" y="4532400"/>
            <a:ext cx="72000" cy="540000"/>
          </a:xfrm>
          <a:prstGeom prst="rect">
            <a:avLst/>
          </a:prstGeom>
          <a:solidFill>
            <a:schemeClr val="accent5"/>
          </a:solidFill>
          <a:ln w="31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spcCol="0" rtlCol="0" anchor="ctr"/>
          <a:lstStyle/>
          <a:p>
            <a:pPr algn="ctr"/>
            <a:endParaRPr lang="en-US"/>
          </a:p>
        </p:txBody>
      </p:sp>
      <p:sp>
        <p:nvSpPr>
          <p:cNvPr id="604" name="Rectangle 603"/>
          <p:cNvSpPr/>
          <p:nvPr userDrawn="1"/>
        </p:nvSpPr>
        <p:spPr>
          <a:xfrm>
            <a:off x="719998" y="-1152000"/>
            <a:ext cx="2736000" cy="72000"/>
          </a:xfrm>
          <a:prstGeom prst="rect">
            <a:avLst/>
          </a:prstGeom>
          <a:noFill/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spcCol="0" rtlCol="0" anchor="ctr"/>
          <a:lstStyle/>
          <a:p>
            <a:pPr algn="ctr"/>
            <a:endParaRPr lang="en-US"/>
          </a:p>
        </p:txBody>
      </p:sp>
      <p:sp>
        <p:nvSpPr>
          <p:cNvPr id="605" name="Rectangle 604"/>
          <p:cNvSpPr/>
          <p:nvPr userDrawn="1"/>
        </p:nvSpPr>
        <p:spPr>
          <a:xfrm>
            <a:off x="3527999" y="-1152000"/>
            <a:ext cx="2736000" cy="72000"/>
          </a:xfrm>
          <a:prstGeom prst="rect">
            <a:avLst/>
          </a:prstGeom>
          <a:noFill/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spcCol="0" rtlCol="0" anchor="ctr"/>
          <a:lstStyle/>
          <a:p>
            <a:pPr algn="ctr"/>
            <a:endParaRPr lang="en-US"/>
          </a:p>
        </p:txBody>
      </p:sp>
      <p:sp>
        <p:nvSpPr>
          <p:cNvPr id="606" name="Rectangle 605"/>
          <p:cNvSpPr/>
          <p:nvPr userDrawn="1"/>
        </p:nvSpPr>
        <p:spPr>
          <a:xfrm>
            <a:off x="6336000" y="-1152000"/>
            <a:ext cx="2736000" cy="72000"/>
          </a:xfrm>
          <a:prstGeom prst="rect">
            <a:avLst/>
          </a:prstGeom>
          <a:noFill/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spcCol="0" rtlCol="0" anchor="ctr"/>
          <a:lstStyle/>
          <a:p>
            <a:pPr algn="ctr"/>
            <a:endParaRPr lang="en-US"/>
          </a:p>
        </p:txBody>
      </p:sp>
      <p:sp>
        <p:nvSpPr>
          <p:cNvPr id="607" name="Rectangle 606"/>
          <p:cNvSpPr/>
          <p:nvPr userDrawn="1"/>
        </p:nvSpPr>
        <p:spPr>
          <a:xfrm>
            <a:off x="720392" y="-1296000"/>
            <a:ext cx="2736000" cy="72000"/>
          </a:xfrm>
          <a:prstGeom prst="rect">
            <a:avLst/>
          </a:prstGeom>
          <a:noFill/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spcCol="0" rtlCol="0" anchor="ctr"/>
          <a:lstStyle/>
          <a:p>
            <a:pPr algn="ctr"/>
            <a:endParaRPr lang="en-US"/>
          </a:p>
        </p:txBody>
      </p:sp>
      <p:sp>
        <p:nvSpPr>
          <p:cNvPr id="608" name="Rectangle 607"/>
          <p:cNvSpPr/>
          <p:nvPr userDrawn="1"/>
        </p:nvSpPr>
        <p:spPr>
          <a:xfrm>
            <a:off x="3528392" y="-1296000"/>
            <a:ext cx="5543607" cy="72000"/>
          </a:xfrm>
          <a:prstGeom prst="rect">
            <a:avLst/>
          </a:prstGeom>
          <a:noFill/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spcCol="0" rtlCol="0" anchor="ctr"/>
          <a:lstStyle/>
          <a:p>
            <a:pPr algn="ctr"/>
            <a:endParaRPr lang="en-US"/>
          </a:p>
        </p:txBody>
      </p:sp>
      <p:sp>
        <p:nvSpPr>
          <p:cNvPr id="609" name="Rectangle 608"/>
          <p:cNvSpPr/>
          <p:nvPr userDrawn="1"/>
        </p:nvSpPr>
        <p:spPr>
          <a:xfrm>
            <a:off x="6336394" y="-1440000"/>
            <a:ext cx="2736000" cy="72000"/>
          </a:xfrm>
          <a:prstGeom prst="rect">
            <a:avLst/>
          </a:prstGeom>
          <a:noFill/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spcCol="0" rtlCol="0" anchor="ctr"/>
          <a:lstStyle/>
          <a:p>
            <a:pPr algn="ctr"/>
            <a:endParaRPr lang="en-US"/>
          </a:p>
        </p:txBody>
      </p:sp>
      <p:sp>
        <p:nvSpPr>
          <p:cNvPr id="610" name="Rectangle 609"/>
          <p:cNvSpPr/>
          <p:nvPr userDrawn="1"/>
        </p:nvSpPr>
        <p:spPr>
          <a:xfrm>
            <a:off x="719998" y="-1440000"/>
            <a:ext cx="5543607" cy="72000"/>
          </a:xfrm>
          <a:prstGeom prst="rect">
            <a:avLst/>
          </a:prstGeom>
          <a:noFill/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spcCol="0" rtlCol="0" anchor="ctr"/>
          <a:lstStyle/>
          <a:p>
            <a:pPr algn="ctr"/>
            <a:endParaRPr lang="en-US"/>
          </a:p>
        </p:txBody>
      </p:sp>
      <p:sp>
        <p:nvSpPr>
          <p:cNvPr id="611" name="Rectangle 610"/>
          <p:cNvSpPr/>
          <p:nvPr userDrawn="1"/>
        </p:nvSpPr>
        <p:spPr>
          <a:xfrm>
            <a:off x="729917" y="-1584000"/>
            <a:ext cx="1080000" cy="72000"/>
          </a:xfrm>
          <a:prstGeom prst="rect">
            <a:avLst/>
          </a:prstGeom>
          <a:noFill/>
          <a:ln w="31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spcCol="0" rtlCol="0" anchor="ctr"/>
          <a:lstStyle/>
          <a:p>
            <a:pPr algn="ctr"/>
            <a:endParaRPr lang="en-US"/>
          </a:p>
        </p:txBody>
      </p:sp>
      <p:sp>
        <p:nvSpPr>
          <p:cNvPr id="612" name="Rectangle 611"/>
          <p:cNvSpPr/>
          <p:nvPr userDrawn="1"/>
        </p:nvSpPr>
        <p:spPr>
          <a:xfrm>
            <a:off x="1872000" y="-1584000"/>
            <a:ext cx="4968000" cy="72000"/>
          </a:xfrm>
          <a:prstGeom prst="rect">
            <a:avLst/>
          </a:prstGeom>
          <a:solidFill>
            <a:schemeClr val="accent5"/>
          </a:solidFill>
          <a:ln w="31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spcCol="0" rtlCol="0" anchor="ctr"/>
          <a:lstStyle/>
          <a:p>
            <a:pPr algn="ctr"/>
            <a:endParaRPr lang="en-US"/>
          </a:p>
        </p:txBody>
      </p:sp>
      <p:sp>
        <p:nvSpPr>
          <p:cNvPr id="613" name="Rectangle 612"/>
          <p:cNvSpPr/>
          <p:nvPr userDrawn="1"/>
        </p:nvSpPr>
        <p:spPr>
          <a:xfrm>
            <a:off x="6912197" y="-1584000"/>
            <a:ext cx="2160000" cy="72000"/>
          </a:xfrm>
          <a:prstGeom prst="rect">
            <a:avLst/>
          </a:prstGeom>
          <a:noFill/>
          <a:ln w="31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spcCol="0" rtlCol="0" anchor="ctr"/>
          <a:lstStyle/>
          <a:p>
            <a:pPr algn="ctr"/>
            <a:endParaRPr lang="en-US"/>
          </a:p>
        </p:txBody>
      </p:sp>
      <p:sp>
        <p:nvSpPr>
          <p:cNvPr id="614" name="Rectangle 613"/>
          <p:cNvSpPr>
            <a:spLocks/>
          </p:cNvSpPr>
          <p:nvPr userDrawn="1"/>
        </p:nvSpPr>
        <p:spPr>
          <a:xfrm>
            <a:off x="729917" y="-1728000"/>
            <a:ext cx="3024000" cy="72000"/>
          </a:xfrm>
          <a:prstGeom prst="rect">
            <a:avLst/>
          </a:prstGeom>
          <a:solidFill>
            <a:schemeClr val="accent1"/>
          </a:solidFill>
          <a:ln w="3175" cap="flat" cmpd="sng" algn="ctr">
            <a:solidFill>
              <a:srgbClr val="ECFE06"/>
            </a:solidFill>
            <a:prstDash val="solid"/>
          </a:ln>
          <a:effectLst/>
        </p:spPr>
        <p:txBody>
          <a:bodyPr vert="horz" lIns="91431" tIns="45715" rIns="91431" bIns="45715" rtlCol="0" anchor="ctr">
            <a:normAutofit fontScale="25000" lnSpcReduction="20000"/>
          </a:bodyPr>
          <a:lstStyle/>
          <a:p>
            <a: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en-US" sz="12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15" name="Rectangle 614"/>
          <p:cNvSpPr>
            <a:spLocks/>
          </p:cNvSpPr>
          <p:nvPr userDrawn="1"/>
        </p:nvSpPr>
        <p:spPr>
          <a:xfrm>
            <a:off x="3852000" y="-1728000"/>
            <a:ext cx="3024000" cy="72000"/>
          </a:xfrm>
          <a:prstGeom prst="rect">
            <a:avLst/>
          </a:prstGeom>
          <a:solidFill>
            <a:schemeClr val="accent1"/>
          </a:solidFill>
          <a:ln w="3175" cap="flat" cmpd="sng" algn="ctr">
            <a:solidFill>
              <a:srgbClr val="ECFE06"/>
            </a:solidFill>
            <a:prstDash val="solid"/>
          </a:ln>
          <a:effectLst/>
        </p:spPr>
        <p:txBody>
          <a:bodyPr vert="horz" lIns="91431" tIns="45715" rIns="91431" bIns="45715" rtlCol="0" anchor="ctr">
            <a:normAutofit fontScale="25000" lnSpcReduction="20000"/>
          </a:bodyPr>
          <a:lstStyle/>
          <a:p>
            <a: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en-US" sz="12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16" name="Rectangle 615"/>
          <p:cNvSpPr/>
          <p:nvPr userDrawn="1"/>
        </p:nvSpPr>
        <p:spPr>
          <a:xfrm>
            <a:off x="6912197" y="-1728000"/>
            <a:ext cx="2160000" cy="72000"/>
          </a:xfrm>
          <a:prstGeom prst="rect">
            <a:avLst/>
          </a:prstGeom>
          <a:noFill/>
          <a:ln w="3175">
            <a:solidFill>
              <a:srgbClr val="ECFE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spcCol="0" rtlCol="0" anchor="ctr"/>
          <a:lstStyle/>
          <a:p>
            <a:pPr algn="ctr"/>
            <a:endParaRPr lang="en-US"/>
          </a:p>
        </p:txBody>
      </p:sp>
      <p:sp>
        <p:nvSpPr>
          <p:cNvPr id="617" name="Rectangle 616"/>
          <p:cNvSpPr/>
          <p:nvPr userDrawn="1"/>
        </p:nvSpPr>
        <p:spPr>
          <a:xfrm>
            <a:off x="-1872000" y="684000"/>
            <a:ext cx="72000" cy="849600"/>
          </a:xfrm>
          <a:prstGeom prst="rect">
            <a:avLst/>
          </a:prstGeom>
          <a:noFill/>
          <a:ln w="3175">
            <a:solidFill>
              <a:srgbClr val="ECFE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spcCol="0" rtlCol="0" anchor="ctr"/>
          <a:lstStyle/>
          <a:p>
            <a:pPr algn="ctr"/>
            <a:endParaRPr lang="en-US"/>
          </a:p>
        </p:txBody>
      </p:sp>
      <p:sp>
        <p:nvSpPr>
          <p:cNvPr id="618" name="Rectangle 617"/>
          <p:cNvSpPr/>
          <p:nvPr userDrawn="1"/>
        </p:nvSpPr>
        <p:spPr>
          <a:xfrm>
            <a:off x="-1872000" y="1605600"/>
            <a:ext cx="72000" cy="1695600"/>
          </a:xfrm>
          <a:prstGeom prst="rect">
            <a:avLst/>
          </a:prstGeom>
          <a:noFill/>
          <a:ln w="3175">
            <a:solidFill>
              <a:srgbClr val="ECFE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spcCol="0" rtlCol="0" anchor="ctr"/>
          <a:lstStyle/>
          <a:p>
            <a:pPr algn="ctr"/>
            <a:endParaRPr lang="en-US"/>
          </a:p>
        </p:txBody>
      </p:sp>
      <p:sp>
        <p:nvSpPr>
          <p:cNvPr id="619" name="Rectangle 618"/>
          <p:cNvSpPr/>
          <p:nvPr userDrawn="1"/>
        </p:nvSpPr>
        <p:spPr>
          <a:xfrm>
            <a:off x="-1872000" y="3373199"/>
            <a:ext cx="72000" cy="1699201"/>
          </a:xfrm>
          <a:prstGeom prst="rect">
            <a:avLst/>
          </a:prstGeom>
          <a:noFill/>
          <a:ln w="3175">
            <a:solidFill>
              <a:srgbClr val="ECFE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spcCol="0" rtlCol="0" anchor="ctr"/>
          <a:lstStyle/>
          <a:p>
            <a:pPr algn="ctr"/>
            <a:endParaRPr lang="en-US"/>
          </a:p>
        </p:txBody>
      </p:sp>
      <p:sp>
        <p:nvSpPr>
          <p:cNvPr id="620" name="Rectangle 619"/>
          <p:cNvSpPr>
            <a:spLocks/>
          </p:cNvSpPr>
          <p:nvPr userDrawn="1"/>
        </p:nvSpPr>
        <p:spPr>
          <a:xfrm>
            <a:off x="730800" y="-1872000"/>
            <a:ext cx="4104000" cy="72000"/>
          </a:xfrm>
          <a:prstGeom prst="rect">
            <a:avLst/>
          </a:prstGeom>
          <a:noFill/>
          <a:ln w="3175" cap="flat" cmpd="sng" algn="ctr">
            <a:solidFill>
              <a:srgbClr val="FF0000"/>
            </a:solidFill>
            <a:prstDash val="solid"/>
          </a:ln>
          <a:effectLst/>
        </p:spPr>
        <p:txBody>
          <a:bodyPr vert="horz" lIns="91431" tIns="45715" rIns="91431" bIns="45715" rtlCol="0" anchor="ctr">
            <a:normAutofit fontScale="25000" lnSpcReduction="20000"/>
          </a:bodyPr>
          <a:lstStyle/>
          <a:p>
            <a: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en-US" sz="12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21" name="Rectangle 620"/>
          <p:cNvSpPr>
            <a:spLocks/>
          </p:cNvSpPr>
          <p:nvPr userDrawn="1"/>
        </p:nvSpPr>
        <p:spPr>
          <a:xfrm>
            <a:off x="4968394" y="-1872000"/>
            <a:ext cx="4104000" cy="72000"/>
          </a:xfrm>
          <a:prstGeom prst="rect">
            <a:avLst/>
          </a:prstGeom>
          <a:noFill/>
          <a:ln w="3175" cap="flat" cmpd="sng" algn="ctr">
            <a:solidFill>
              <a:srgbClr val="FF0000"/>
            </a:solidFill>
            <a:prstDash val="solid"/>
          </a:ln>
          <a:effectLst/>
        </p:spPr>
        <p:txBody>
          <a:bodyPr vert="horz" lIns="91431" tIns="45715" rIns="91431" bIns="45715" rtlCol="0" anchor="ctr">
            <a:normAutofit fontScale="25000" lnSpcReduction="20000"/>
          </a:bodyPr>
          <a:lstStyle/>
          <a:p>
            <a: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en-US" sz="12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22" name="Rectangle 621"/>
          <p:cNvSpPr/>
          <p:nvPr userDrawn="1"/>
        </p:nvSpPr>
        <p:spPr>
          <a:xfrm>
            <a:off x="-2016000" y="684000"/>
            <a:ext cx="72000" cy="849600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spcCol="0" rtlCol="0" anchor="ctr"/>
          <a:lstStyle/>
          <a:p>
            <a:pPr algn="ctr"/>
            <a:endParaRPr lang="en-US"/>
          </a:p>
        </p:txBody>
      </p:sp>
      <p:sp>
        <p:nvSpPr>
          <p:cNvPr id="623" name="Rectangle 622"/>
          <p:cNvSpPr/>
          <p:nvPr userDrawn="1"/>
        </p:nvSpPr>
        <p:spPr>
          <a:xfrm>
            <a:off x="-2016000" y="1605600"/>
            <a:ext cx="72000" cy="1105200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spcCol="0" rtlCol="0" anchor="ctr"/>
          <a:lstStyle/>
          <a:p>
            <a:pPr algn="ctr"/>
            <a:endParaRPr lang="en-US"/>
          </a:p>
        </p:txBody>
      </p:sp>
      <p:sp>
        <p:nvSpPr>
          <p:cNvPr id="624" name="Rectangle 623"/>
          <p:cNvSpPr/>
          <p:nvPr userDrawn="1"/>
        </p:nvSpPr>
        <p:spPr>
          <a:xfrm>
            <a:off x="-2016000" y="2782800"/>
            <a:ext cx="72000" cy="1105200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spcCol="0" rtlCol="0" anchor="ctr"/>
          <a:lstStyle/>
          <a:p>
            <a:pPr algn="ctr"/>
            <a:endParaRPr lang="en-US"/>
          </a:p>
        </p:txBody>
      </p:sp>
      <p:sp>
        <p:nvSpPr>
          <p:cNvPr id="625" name="Rectangle 624"/>
          <p:cNvSpPr/>
          <p:nvPr userDrawn="1"/>
        </p:nvSpPr>
        <p:spPr>
          <a:xfrm>
            <a:off x="-2016000" y="3960000"/>
            <a:ext cx="72000" cy="1105200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spcCol="0" rtlCol="0" anchor="ctr"/>
          <a:lstStyle/>
          <a:p>
            <a:pPr algn="ctr"/>
            <a:endParaRPr lang="en-US"/>
          </a:p>
        </p:txBody>
      </p:sp>
      <p:sp>
        <p:nvSpPr>
          <p:cNvPr id="626" name="Rectangle 625"/>
          <p:cNvSpPr/>
          <p:nvPr userDrawn="1"/>
        </p:nvSpPr>
        <p:spPr>
          <a:xfrm>
            <a:off x="-1728000" y="0"/>
            <a:ext cx="72000" cy="3848400"/>
          </a:xfrm>
          <a:prstGeom prst="rect">
            <a:avLst/>
          </a:prstGeom>
          <a:solidFill>
            <a:schemeClr val="accent5"/>
          </a:solidFill>
          <a:ln w="31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spcCol="0" rtlCol="0" anchor="ctr"/>
          <a:lstStyle/>
          <a:p>
            <a:pPr algn="ctr"/>
            <a:endParaRPr lang="en-US"/>
          </a:p>
        </p:txBody>
      </p:sp>
      <p:sp>
        <p:nvSpPr>
          <p:cNvPr id="627" name="Rectangle 626"/>
          <p:cNvSpPr/>
          <p:nvPr userDrawn="1"/>
        </p:nvSpPr>
        <p:spPr>
          <a:xfrm>
            <a:off x="-1728000" y="4532400"/>
            <a:ext cx="72000" cy="540000"/>
          </a:xfrm>
          <a:prstGeom prst="rect">
            <a:avLst/>
          </a:prstGeom>
          <a:solidFill>
            <a:schemeClr val="accent5"/>
          </a:solidFill>
          <a:ln w="31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spcCol="0" rtlCol="0" anchor="ctr"/>
          <a:lstStyle/>
          <a:p>
            <a:pPr algn="ctr"/>
            <a:endParaRPr lang="en-US"/>
          </a:p>
        </p:txBody>
      </p:sp>
      <p:sp>
        <p:nvSpPr>
          <p:cNvPr id="628" name="Rectangle 627"/>
          <p:cNvSpPr/>
          <p:nvPr userDrawn="1"/>
        </p:nvSpPr>
        <p:spPr>
          <a:xfrm>
            <a:off x="-1728000" y="3920400"/>
            <a:ext cx="72000" cy="540000"/>
          </a:xfrm>
          <a:prstGeom prst="rect">
            <a:avLst/>
          </a:prstGeom>
          <a:solidFill>
            <a:schemeClr val="accent5"/>
          </a:solidFill>
          <a:ln w="31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spcCol="0" rtlCol="0" anchor="ctr"/>
          <a:lstStyle/>
          <a:p>
            <a:pPr algn="ctr"/>
            <a:endParaRPr lang="en-US"/>
          </a:p>
        </p:txBody>
      </p:sp>
      <p:sp>
        <p:nvSpPr>
          <p:cNvPr id="629" name="Rectangle 628"/>
          <p:cNvSpPr/>
          <p:nvPr userDrawn="1"/>
        </p:nvSpPr>
        <p:spPr>
          <a:xfrm>
            <a:off x="-2160000" y="684000"/>
            <a:ext cx="72000" cy="489600"/>
          </a:xfrm>
          <a:prstGeom prst="rect">
            <a:avLst/>
          </a:prstGeom>
          <a:noFill/>
          <a:ln w="31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spcCol="0" rtlCol="0" anchor="ctr"/>
          <a:lstStyle/>
          <a:p>
            <a:pPr algn="ctr"/>
            <a:endParaRPr lang="en-US"/>
          </a:p>
        </p:txBody>
      </p:sp>
      <p:sp>
        <p:nvSpPr>
          <p:cNvPr id="630" name="Rectangle 629"/>
          <p:cNvSpPr/>
          <p:nvPr userDrawn="1"/>
        </p:nvSpPr>
        <p:spPr>
          <a:xfrm>
            <a:off x="-2160000" y="1245600"/>
            <a:ext cx="72000" cy="180000"/>
          </a:xfrm>
          <a:prstGeom prst="rect">
            <a:avLst/>
          </a:prstGeom>
          <a:solidFill>
            <a:srgbClr val="7030A0"/>
          </a:solidFill>
          <a:ln w="31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spcCol="0" rtlCol="0" anchor="ctr"/>
          <a:lstStyle/>
          <a:p>
            <a:pPr algn="ctr"/>
            <a:endParaRPr lang="en-US"/>
          </a:p>
        </p:txBody>
      </p:sp>
      <p:sp>
        <p:nvSpPr>
          <p:cNvPr id="631" name="Rectangle 630"/>
          <p:cNvSpPr/>
          <p:nvPr userDrawn="1"/>
        </p:nvSpPr>
        <p:spPr>
          <a:xfrm>
            <a:off x="-2160000" y="1245600"/>
            <a:ext cx="72000" cy="1879200"/>
          </a:xfrm>
          <a:prstGeom prst="rect">
            <a:avLst/>
          </a:prstGeom>
          <a:noFill/>
          <a:ln w="31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spcCol="0" rtlCol="0" anchor="ctr"/>
          <a:lstStyle/>
          <a:p>
            <a:pPr algn="ctr"/>
            <a:endParaRPr lang="en-US"/>
          </a:p>
        </p:txBody>
      </p:sp>
      <p:sp>
        <p:nvSpPr>
          <p:cNvPr id="632" name="Rectangle 631"/>
          <p:cNvSpPr/>
          <p:nvPr userDrawn="1"/>
        </p:nvSpPr>
        <p:spPr>
          <a:xfrm>
            <a:off x="-2160000" y="3196800"/>
            <a:ext cx="72000" cy="180000"/>
          </a:xfrm>
          <a:prstGeom prst="rect">
            <a:avLst/>
          </a:prstGeom>
          <a:solidFill>
            <a:srgbClr val="7030A0"/>
          </a:solidFill>
          <a:ln w="31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spcCol="0" rtlCol="0" anchor="ctr"/>
          <a:lstStyle/>
          <a:p>
            <a:pPr algn="ctr"/>
            <a:endParaRPr lang="en-US"/>
          </a:p>
        </p:txBody>
      </p:sp>
      <p:sp>
        <p:nvSpPr>
          <p:cNvPr id="633" name="Rectangle 632"/>
          <p:cNvSpPr/>
          <p:nvPr userDrawn="1"/>
        </p:nvSpPr>
        <p:spPr>
          <a:xfrm>
            <a:off x="-2160000" y="3196800"/>
            <a:ext cx="72000" cy="1879200"/>
          </a:xfrm>
          <a:prstGeom prst="rect">
            <a:avLst/>
          </a:prstGeom>
          <a:noFill/>
          <a:ln w="31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spcCol="0" rtlCol="0" anchor="ctr"/>
          <a:lstStyle/>
          <a:p>
            <a:pPr algn="ctr"/>
            <a:endParaRPr lang="en-US"/>
          </a:p>
        </p:txBody>
      </p:sp>
      <p:sp>
        <p:nvSpPr>
          <p:cNvPr id="634" name="Rectangle 633"/>
          <p:cNvSpPr/>
          <p:nvPr userDrawn="1"/>
        </p:nvSpPr>
        <p:spPr>
          <a:xfrm>
            <a:off x="-2304000" y="684000"/>
            <a:ext cx="72000" cy="489600"/>
          </a:xfrm>
          <a:prstGeom prst="rect">
            <a:avLst/>
          </a:prstGeom>
          <a:noFill/>
          <a:ln w="31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spcCol="0" rtlCol="0" anchor="ctr"/>
          <a:lstStyle/>
          <a:p>
            <a:pPr algn="ctr"/>
            <a:endParaRPr lang="en-US"/>
          </a:p>
        </p:txBody>
      </p:sp>
      <p:sp>
        <p:nvSpPr>
          <p:cNvPr id="635" name="Rectangle 634"/>
          <p:cNvSpPr/>
          <p:nvPr userDrawn="1"/>
        </p:nvSpPr>
        <p:spPr>
          <a:xfrm>
            <a:off x="-2304000" y="1245600"/>
            <a:ext cx="72000" cy="180000"/>
          </a:xfrm>
          <a:prstGeom prst="rect">
            <a:avLst/>
          </a:prstGeom>
          <a:solidFill>
            <a:srgbClr val="7030A0"/>
          </a:solidFill>
          <a:ln w="31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spcCol="0" rtlCol="0" anchor="ctr"/>
          <a:lstStyle/>
          <a:p>
            <a:pPr algn="ctr"/>
            <a:endParaRPr lang="en-US"/>
          </a:p>
        </p:txBody>
      </p:sp>
      <p:sp>
        <p:nvSpPr>
          <p:cNvPr id="636" name="Rectangle 635"/>
          <p:cNvSpPr/>
          <p:nvPr userDrawn="1"/>
        </p:nvSpPr>
        <p:spPr>
          <a:xfrm>
            <a:off x="-2304000" y="1245600"/>
            <a:ext cx="72000" cy="1227600"/>
          </a:xfrm>
          <a:prstGeom prst="rect">
            <a:avLst/>
          </a:prstGeom>
          <a:noFill/>
          <a:ln w="31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spcCol="0" rtlCol="0" anchor="ctr"/>
          <a:lstStyle/>
          <a:p>
            <a:pPr algn="ctr"/>
            <a:endParaRPr lang="en-US"/>
          </a:p>
        </p:txBody>
      </p:sp>
      <p:sp>
        <p:nvSpPr>
          <p:cNvPr id="637" name="Rectangle 636"/>
          <p:cNvSpPr/>
          <p:nvPr userDrawn="1"/>
        </p:nvSpPr>
        <p:spPr>
          <a:xfrm>
            <a:off x="-2304000" y="2545200"/>
            <a:ext cx="72000" cy="180000"/>
          </a:xfrm>
          <a:prstGeom prst="rect">
            <a:avLst/>
          </a:prstGeom>
          <a:solidFill>
            <a:srgbClr val="7030A0"/>
          </a:solidFill>
          <a:ln w="31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spcCol="0" rtlCol="0" anchor="ctr"/>
          <a:lstStyle/>
          <a:p>
            <a:pPr algn="ctr"/>
            <a:endParaRPr lang="en-US"/>
          </a:p>
        </p:txBody>
      </p:sp>
      <p:sp>
        <p:nvSpPr>
          <p:cNvPr id="638" name="Rectangle 637"/>
          <p:cNvSpPr/>
          <p:nvPr userDrawn="1"/>
        </p:nvSpPr>
        <p:spPr>
          <a:xfrm>
            <a:off x="-2304000" y="2545200"/>
            <a:ext cx="72000" cy="1227600"/>
          </a:xfrm>
          <a:prstGeom prst="rect">
            <a:avLst/>
          </a:prstGeom>
          <a:noFill/>
          <a:ln w="31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spcCol="0" rtlCol="0" anchor="ctr"/>
          <a:lstStyle/>
          <a:p>
            <a:pPr algn="ctr"/>
            <a:endParaRPr lang="en-US"/>
          </a:p>
        </p:txBody>
      </p:sp>
      <p:sp>
        <p:nvSpPr>
          <p:cNvPr id="639" name="Rectangle 638"/>
          <p:cNvSpPr/>
          <p:nvPr userDrawn="1"/>
        </p:nvSpPr>
        <p:spPr>
          <a:xfrm>
            <a:off x="-2304000" y="3844800"/>
            <a:ext cx="72000" cy="180000"/>
          </a:xfrm>
          <a:prstGeom prst="rect">
            <a:avLst/>
          </a:prstGeom>
          <a:solidFill>
            <a:srgbClr val="7030A0"/>
          </a:solidFill>
          <a:ln w="31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spcCol="0" rtlCol="0" anchor="ctr"/>
          <a:lstStyle/>
          <a:p>
            <a:pPr algn="ctr"/>
            <a:endParaRPr lang="en-US"/>
          </a:p>
        </p:txBody>
      </p:sp>
      <p:sp>
        <p:nvSpPr>
          <p:cNvPr id="640" name="Rectangle 639"/>
          <p:cNvSpPr/>
          <p:nvPr userDrawn="1"/>
        </p:nvSpPr>
        <p:spPr>
          <a:xfrm>
            <a:off x="-2304000" y="3844800"/>
            <a:ext cx="72000" cy="1227600"/>
          </a:xfrm>
          <a:prstGeom prst="rect">
            <a:avLst/>
          </a:prstGeom>
          <a:noFill/>
          <a:ln w="31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spcCol="0" rtlCol="0" anchor="ctr"/>
          <a:lstStyle/>
          <a:p>
            <a:pPr algn="ctr"/>
            <a:endParaRPr lang="en-US"/>
          </a:p>
        </p:txBody>
      </p:sp>
      <p:grpSp>
        <p:nvGrpSpPr>
          <p:cNvPr id="641" name="Group 640"/>
          <p:cNvGrpSpPr/>
          <p:nvPr userDrawn="1"/>
        </p:nvGrpSpPr>
        <p:grpSpPr>
          <a:xfrm>
            <a:off x="0" y="-972000"/>
            <a:ext cx="9144000" cy="900000"/>
            <a:chOff x="0" y="-972000"/>
            <a:chExt cx="9144000" cy="900000"/>
          </a:xfrm>
        </p:grpSpPr>
        <p:cxnSp>
          <p:nvCxnSpPr>
            <p:cNvPr id="642" name="Straight Connector 641"/>
            <p:cNvCxnSpPr/>
            <p:nvPr userDrawn="1"/>
          </p:nvCxnSpPr>
          <p:spPr>
            <a:xfrm>
              <a:off x="0" y="-972000"/>
              <a:ext cx="0" cy="900000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3" name="Straight Connector 642"/>
            <p:cNvCxnSpPr/>
            <p:nvPr userDrawn="1"/>
          </p:nvCxnSpPr>
          <p:spPr>
            <a:xfrm>
              <a:off x="72000" y="-252000"/>
              <a:ext cx="0" cy="180000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4" name="Straight Connector 643"/>
            <p:cNvCxnSpPr/>
            <p:nvPr userDrawn="1"/>
          </p:nvCxnSpPr>
          <p:spPr>
            <a:xfrm>
              <a:off x="648000" y="-252000"/>
              <a:ext cx="0" cy="180000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5" name="Straight Connector 644"/>
            <p:cNvCxnSpPr/>
            <p:nvPr userDrawn="1"/>
          </p:nvCxnSpPr>
          <p:spPr>
            <a:xfrm>
              <a:off x="720000" y="-972000"/>
              <a:ext cx="0" cy="900000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6" name="Straight Connector 645"/>
            <p:cNvCxnSpPr/>
            <p:nvPr userDrawn="1"/>
          </p:nvCxnSpPr>
          <p:spPr>
            <a:xfrm>
              <a:off x="3456000" y="-252000"/>
              <a:ext cx="0" cy="180000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7" name="Straight Connector 646"/>
            <p:cNvCxnSpPr/>
            <p:nvPr userDrawn="1"/>
          </p:nvCxnSpPr>
          <p:spPr>
            <a:xfrm>
              <a:off x="9144000" y="-972000"/>
              <a:ext cx="0" cy="900000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8" name="Straight Connector 647"/>
            <p:cNvCxnSpPr/>
            <p:nvPr userDrawn="1"/>
          </p:nvCxnSpPr>
          <p:spPr>
            <a:xfrm>
              <a:off x="9072000" y="-252000"/>
              <a:ext cx="0" cy="180000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9" name="Straight Connector 648"/>
            <p:cNvCxnSpPr/>
            <p:nvPr userDrawn="1"/>
          </p:nvCxnSpPr>
          <p:spPr>
            <a:xfrm>
              <a:off x="3528000" y="-252000"/>
              <a:ext cx="0" cy="180000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0" name="Straight Connector 649"/>
            <p:cNvCxnSpPr/>
            <p:nvPr userDrawn="1"/>
          </p:nvCxnSpPr>
          <p:spPr>
            <a:xfrm>
              <a:off x="6264000" y="-252000"/>
              <a:ext cx="0" cy="180000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1" name="Straight Connector 650"/>
            <p:cNvCxnSpPr/>
            <p:nvPr userDrawn="1"/>
          </p:nvCxnSpPr>
          <p:spPr>
            <a:xfrm>
              <a:off x="6336000" y="-252000"/>
              <a:ext cx="0" cy="180000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2" name="Straight Connector 651"/>
            <p:cNvCxnSpPr/>
            <p:nvPr userDrawn="1"/>
          </p:nvCxnSpPr>
          <p:spPr>
            <a:xfrm>
              <a:off x="1800000" y="-432000"/>
              <a:ext cx="0" cy="18000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3" name="Straight Connector 652"/>
            <p:cNvCxnSpPr/>
            <p:nvPr userDrawn="1"/>
          </p:nvCxnSpPr>
          <p:spPr>
            <a:xfrm>
              <a:off x="1872000" y="-432000"/>
              <a:ext cx="0" cy="18000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4" name="Straight Connector 653"/>
            <p:cNvCxnSpPr/>
            <p:nvPr userDrawn="1"/>
          </p:nvCxnSpPr>
          <p:spPr>
            <a:xfrm>
              <a:off x="6840000" y="-432000"/>
              <a:ext cx="0" cy="18000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5" name="Straight Connector 654"/>
            <p:cNvCxnSpPr/>
            <p:nvPr userDrawn="1"/>
          </p:nvCxnSpPr>
          <p:spPr>
            <a:xfrm>
              <a:off x="6912000" y="-432000"/>
              <a:ext cx="0" cy="18000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6" name="Straight Connector 655"/>
            <p:cNvCxnSpPr/>
            <p:nvPr userDrawn="1"/>
          </p:nvCxnSpPr>
          <p:spPr>
            <a:xfrm>
              <a:off x="3744000" y="-612000"/>
              <a:ext cx="0" cy="180000"/>
            </a:xfrm>
            <a:prstGeom prst="line">
              <a:avLst/>
            </a:prstGeom>
            <a:ln w="3175">
              <a:solidFill>
                <a:srgbClr val="ECFE0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7" name="Straight Connector 656"/>
            <p:cNvCxnSpPr/>
            <p:nvPr userDrawn="1"/>
          </p:nvCxnSpPr>
          <p:spPr>
            <a:xfrm>
              <a:off x="4824000" y="-792000"/>
              <a:ext cx="0" cy="180000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8" name="Straight Connector 657"/>
            <p:cNvCxnSpPr/>
            <p:nvPr userDrawn="1"/>
          </p:nvCxnSpPr>
          <p:spPr>
            <a:xfrm>
              <a:off x="3816000" y="-612000"/>
              <a:ext cx="0" cy="180000"/>
            </a:xfrm>
            <a:prstGeom prst="line">
              <a:avLst/>
            </a:prstGeom>
            <a:ln w="3175">
              <a:solidFill>
                <a:srgbClr val="ECFE0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9" name="Straight Connector 658"/>
            <p:cNvCxnSpPr/>
            <p:nvPr userDrawn="1"/>
          </p:nvCxnSpPr>
          <p:spPr>
            <a:xfrm>
              <a:off x="6840000" y="-612000"/>
              <a:ext cx="0" cy="180000"/>
            </a:xfrm>
            <a:prstGeom prst="line">
              <a:avLst/>
            </a:prstGeom>
            <a:ln w="3175">
              <a:solidFill>
                <a:srgbClr val="ECFE0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0" name="Straight Connector 659"/>
            <p:cNvCxnSpPr/>
            <p:nvPr userDrawn="1"/>
          </p:nvCxnSpPr>
          <p:spPr>
            <a:xfrm>
              <a:off x="6912000" y="-612000"/>
              <a:ext cx="0" cy="180000"/>
            </a:xfrm>
            <a:prstGeom prst="line">
              <a:avLst/>
            </a:prstGeom>
            <a:ln w="3175">
              <a:solidFill>
                <a:srgbClr val="ECFE0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1" name="Straight Connector 660"/>
            <p:cNvCxnSpPr/>
            <p:nvPr userDrawn="1"/>
          </p:nvCxnSpPr>
          <p:spPr>
            <a:xfrm>
              <a:off x="4968000" y="-792000"/>
              <a:ext cx="0" cy="180000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2" name="Straight Connector 661"/>
            <p:cNvCxnSpPr/>
            <p:nvPr userDrawn="1"/>
          </p:nvCxnSpPr>
          <p:spPr>
            <a:xfrm>
              <a:off x="4896000" y="-972000"/>
              <a:ext cx="0" cy="900000"/>
            </a:xfrm>
            <a:prstGeom prst="line">
              <a:avLst/>
            </a:prstGeom>
            <a:ln w="31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3" name="Straight Connector 662"/>
            <p:cNvCxnSpPr/>
            <p:nvPr userDrawn="1"/>
          </p:nvCxnSpPr>
          <p:spPr>
            <a:xfrm>
              <a:off x="4499611" y="-972000"/>
              <a:ext cx="0" cy="180000"/>
            </a:xfrm>
            <a:prstGeom prst="line">
              <a:avLst/>
            </a:prstGeom>
            <a:ln w="31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4" name="Straight Connector 663"/>
            <p:cNvCxnSpPr/>
            <p:nvPr userDrawn="1"/>
          </p:nvCxnSpPr>
          <p:spPr>
            <a:xfrm>
              <a:off x="4643611" y="-972000"/>
              <a:ext cx="0" cy="180000"/>
            </a:xfrm>
            <a:prstGeom prst="line">
              <a:avLst/>
            </a:prstGeom>
            <a:ln w="31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5" name="Rectangle 664"/>
          <p:cNvSpPr>
            <a:spLocks/>
          </p:cNvSpPr>
          <p:nvPr userDrawn="1"/>
        </p:nvSpPr>
        <p:spPr>
          <a:xfrm>
            <a:off x="71505" y="-2016000"/>
            <a:ext cx="4428105" cy="72000"/>
          </a:xfrm>
          <a:prstGeom prst="rect">
            <a:avLst/>
          </a:prstGeom>
          <a:noFill/>
          <a:ln w="3175" cap="flat" cmpd="sng" algn="ctr">
            <a:solidFill>
              <a:srgbClr val="7030A0"/>
            </a:solidFill>
            <a:prstDash val="solid"/>
          </a:ln>
          <a:effectLst/>
        </p:spPr>
        <p:txBody>
          <a:bodyPr vert="horz" lIns="91431" tIns="45715" rIns="91431" bIns="45715" rtlCol="0" anchor="ctr">
            <a:normAutofit fontScale="25000" lnSpcReduction="20000"/>
          </a:bodyPr>
          <a:lstStyle/>
          <a:p>
            <a: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en-US" sz="12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66" name="Rectangle 665"/>
          <p:cNvSpPr>
            <a:spLocks/>
          </p:cNvSpPr>
          <p:nvPr userDrawn="1"/>
        </p:nvSpPr>
        <p:spPr>
          <a:xfrm>
            <a:off x="4643610" y="-2016000"/>
            <a:ext cx="4434105" cy="72000"/>
          </a:xfrm>
          <a:prstGeom prst="rect">
            <a:avLst/>
          </a:prstGeom>
          <a:noFill/>
          <a:ln w="3175" cap="flat" cmpd="sng" algn="ctr">
            <a:solidFill>
              <a:srgbClr val="7030A0"/>
            </a:solidFill>
            <a:prstDash val="solid"/>
          </a:ln>
          <a:effectLst/>
        </p:spPr>
        <p:txBody>
          <a:bodyPr vert="horz" lIns="91431" tIns="45715" rIns="91431" bIns="45715" rtlCol="0" anchor="ctr">
            <a:normAutofit fontScale="25000" lnSpcReduction="20000"/>
          </a:bodyPr>
          <a:lstStyle/>
          <a:p>
            <a: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en-US" sz="12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667" name="Straight Connector 666"/>
          <p:cNvCxnSpPr/>
          <p:nvPr userDrawn="1"/>
        </p:nvCxnSpPr>
        <p:spPr>
          <a:xfrm>
            <a:off x="-1008000" y="5144400"/>
            <a:ext cx="90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8" name="Rectangle 667"/>
          <p:cNvSpPr/>
          <p:nvPr userDrawn="1"/>
        </p:nvSpPr>
        <p:spPr>
          <a:xfrm>
            <a:off x="-1872000" y="1605600"/>
            <a:ext cx="72000" cy="288000"/>
          </a:xfrm>
          <a:prstGeom prst="rect">
            <a:avLst/>
          </a:prstGeom>
          <a:solidFill>
            <a:srgbClr val="FFFF00"/>
          </a:solidFill>
          <a:ln w="3175">
            <a:solidFill>
              <a:srgbClr val="ECFE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spcCol="0" rtlCol="0" anchor="ctr"/>
          <a:lstStyle/>
          <a:p>
            <a:pPr algn="ctr"/>
            <a:endParaRPr lang="en-US"/>
          </a:p>
        </p:txBody>
      </p:sp>
      <p:sp>
        <p:nvSpPr>
          <p:cNvPr id="669" name="Rectangle 668"/>
          <p:cNvSpPr/>
          <p:nvPr userDrawn="1"/>
        </p:nvSpPr>
        <p:spPr>
          <a:xfrm>
            <a:off x="-1872000" y="3373199"/>
            <a:ext cx="72000" cy="288000"/>
          </a:xfrm>
          <a:prstGeom prst="rect">
            <a:avLst/>
          </a:prstGeom>
          <a:solidFill>
            <a:srgbClr val="FFFF00"/>
          </a:solidFill>
          <a:ln w="3175">
            <a:solidFill>
              <a:srgbClr val="ECFE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spcCol="0" rtlCol="0" anchor="ctr"/>
          <a:lstStyle/>
          <a:p>
            <a:pPr algn="ctr"/>
            <a:endParaRPr lang="en-US"/>
          </a:p>
        </p:txBody>
      </p:sp>
      <p:grpSp>
        <p:nvGrpSpPr>
          <p:cNvPr id="670" name="Group 669"/>
          <p:cNvGrpSpPr/>
          <p:nvPr userDrawn="1"/>
        </p:nvGrpSpPr>
        <p:grpSpPr>
          <a:xfrm flipV="1">
            <a:off x="0" y="5252400"/>
            <a:ext cx="9144000" cy="900000"/>
            <a:chOff x="0" y="-972000"/>
            <a:chExt cx="9144000" cy="900000"/>
          </a:xfrm>
        </p:grpSpPr>
        <p:cxnSp>
          <p:nvCxnSpPr>
            <p:cNvPr id="671" name="Straight Connector 670"/>
            <p:cNvCxnSpPr/>
            <p:nvPr userDrawn="1"/>
          </p:nvCxnSpPr>
          <p:spPr>
            <a:xfrm>
              <a:off x="0" y="-972000"/>
              <a:ext cx="0" cy="900000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2" name="Straight Connector 671"/>
            <p:cNvCxnSpPr/>
            <p:nvPr userDrawn="1"/>
          </p:nvCxnSpPr>
          <p:spPr>
            <a:xfrm>
              <a:off x="72000" y="-252000"/>
              <a:ext cx="0" cy="180000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3" name="Straight Connector 672"/>
            <p:cNvCxnSpPr/>
            <p:nvPr userDrawn="1"/>
          </p:nvCxnSpPr>
          <p:spPr>
            <a:xfrm>
              <a:off x="648000" y="-252000"/>
              <a:ext cx="0" cy="180000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4" name="Straight Connector 673"/>
            <p:cNvCxnSpPr/>
            <p:nvPr userDrawn="1"/>
          </p:nvCxnSpPr>
          <p:spPr>
            <a:xfrm>
              <a:off x="720000" y="-972000"/>
              <a:ext cx="0" cy="900000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5" name="Straight Connector 674"/>
            <p:cNvCxnSpPr/>
            <p:nvPr userDrawn="1"/>
          </p:nvCxnSpPr>
          <p:spPr>
            <a:xfrm>
              <a:off x="3456000" y="-252000"/>
              <a:ext cx="0" cy="180000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6" name="Straight Connector 675"/>
            <p:cNvCxnSpPr/>
            <p:nvPr userDrawn="1"/>
          </p:nvCxnSpPr>
          <p:spPr>
            <a:xfrm>
              <a:off x="9144000" y="-972000"/>
              <a:ext cx="0" cy="900000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7" name="Straight Connector 676"/>
            <p:cNvCxnSpPr/>
            <p:nvPr userDrawn="1"/>
          </p:nvCxnSpPr>
          <p:spPr>
            <a:xfrm>
              <a:off x="9072000" y="-252000"/>
              <a:ext cx="0" cy="180000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8" name="Straight Connector 677"/>
            <p:cNvCxnSpPr/>
            <p:nvPr userDrawn="1"/>
          </p:nvCxnSpPr>
          <p:spPr>
            <a:xfrm>
              <a:off x="3528000" y="-252000"/>
              <a:ext cx="0" cy="180000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9" name="Straight Connector 678"/>
            <p:cNvCxnSpPr/>
            <p:nvPr userDrawn="1"/>
          </p:nvCxnSpPr>
          <p:spPr>
            <a:xfrm>
              <a:off x="6264000" y="-252000"/>
              <a:ext cx="0" cy="180000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0" name="Straight Connector 679"/>
            <p:cNvCxnSpPr/>
            <p:nvPr userDrawn="1"/>
          </p:nvCxnSpPr>
          <p:spPr>
            <a:xfrm>
              <a:off x="6336000" y="-252000"/>
              <a:ext cx="0" cy="180000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1" name="Straight Connector 680"/>
            <p:cNvCxnSpPr/>
            <p:nvPr userDrawn="1"/>
          </p:nvCxnSpPr>
          <p:spPr>
            <a:xfrm>
              <a:off x="1800000" y="-432000"/>
              <a:ext cx="0" cy="18000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2" name="Straight Connector 681"/>
            <p:cNvCxnSpPr/>
            <p:nvPr userDrawn="1"/>
          </p:nvCxnSpPr>
          <p:spPr>
            <a:xfrm>
              <a:off x="1872000" y="-432000"/>
              <a:ext cx="0" cy="18000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3" name="Straight Connector 682"/>
            <p:cNvCxnSpPr/>
            <p:nvPr userDrawn="1"/>
          </p:nvCxnSpPr>
          <p:spPr>
            <a:xfrm>
              <a:off x="6840000" y="-432000"/>
              <a:ext cx="0" cy="18000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4" name="Straight Connector 683"/>
            <p:cNvCxnSpPr/>
            <p:nvPr userDrawn="1"/>
          </p:nvCxnSpPr>
          <p:spPr>
            <a:xfrm>
              <a:off x="6912000" y="-432000"/>
              <a:ext cx="0" cy="18000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5" name="Straight Connector 684"/>
            <p:cNvCxnSpPr/>
            <p:nvPr userDrawn="1"/>
          </p:nvCxnSpPr>
          <p:spPr>
            <a:xfrm>
              <a:off x="3744000" y="-612000"/>
              <a:ext cx="0" cy="180000"/>
            </a:xfrm>
            <a:prstGeom prst="line">
              <a:avLst/>
            </a:prstGeom>
            <a:ln w="3175">
              <a:solidFill>
                <a:srgbClr val="ECFE0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6" name="Straight Connector 685"/>
            <p:cNvCxnSpPr/>
            <p:nvPr userDrawn="1"/>
          </p:nvCxnSpPr>
          <p:spPr>
            <a:xfrm>
              <a:off x="4824000" y="-792000"/>
              <a:ext cx="0" cy="180000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7" name="Straight Connector 686"/>
            <p:cNvCxnSpPr/>
            <p:nvPr userDrawn="1"/>
          </p:nvCxnSpPr>
          <p:spPr>
            <a:xfrm>
              <a:off x="3816000" y="-612000"/>
              <a:ext cx="0" cy="180000"/>
            </a:xfrm>
            <a:prstGeom prst="line">
              <a:avLst/>
            </a:prstGeom>
            <a:ln w="3175">
              <a:solidFill>
                <a:srgbClr val="ECFE0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8" name="Straight Connector 687"/>
            <p:cNvCxnSpPr/>
            <p:nvPr userDrawn="1"/>
          </p:nvCxnSpPr>
          <p:spPr>
            <a:xfrm>
              <a:off x="6840000" y="-612000"/>
              <a:ext cx="0" cy="180000"/>
            </a:xfrm>
            <a:prstGeom prst="line">
              <a:avLst/>
            </a:prstGeom>
            <a:ln w="3175">
              <a:solidFill>
                <a:srgbClr val="ECFE0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9" name="Straight Connector 688"/>
            <p:cNvCxnSpPr/>
            <p:nvPr userDrawn="1"/>
          </p:nvCxnSpPr>
          <p:spPr>
            <a:xfrm>
              <a:off x="6912000" y="-612000"/>
              <a:ext cx="0" cy="180000"/>
            </a:xfrm>
            <a:prstGeom prst="line">
              <a:avLst/>
            </a:prstGeom>
            <a:ln w="3175">
              <a:solidFill>
                <a:srgbClr val="ECFE0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0" name="Straight Connector 689"/>
            <p:cNvCxnSpPr/>
            <p:nvPr userDrawn="1"/>
          </p:nvCxnSpPr>
          <p:spPr>
            <a:xfrm>
              <a:off x="4968000" y="-792000"/>
              <a:ext cx="0" cy="180000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1" name="Straight Connector 690"/>
            <p:cNvCxnSpPr/>
            <p:nvPr userDrawn="1"/>
          </p:nvCxnSpPr>
          <p:spPr>
            <a:xfrm>
              <a:off x="4896000" y="-972000"/>
              <a:ext cx="0" cy="900000"/>
            </a:xfrm>
            <a:prstGeom prst="line">
              <a:avLst/>
            </a:prstGeom>
            <a:ln w="31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2" name="Straight Connector 691"/>
            <p:cNvCxnSpPr/>
            <p:nvPr userDrawn="1"/>
          </p:nvCxnSpPr>
          <p:spPr>
            <a:xfrm>
              <a:off x="4499611" y="-972000"/>
              <a:ext cx="0" cy="180000"/>
            </a:xfrm>
            <a:prstGeom prst="line">
              <a:avLst/>
            </a:prstGeom>
            <a:ln w="31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3" name="Straight Connector 692"/>
            <p:cNvCxnSpPr/>
            <p:nvPr userDrawn="1"/>
          </p:nvCxnSpPr>
          <p:spPr>
            <a:xfrm>
              <a:off x="4643611" y="-972000"/>
              <a:ext cx="0" cy="180000"/>
            </a:xfrm>
            <a:prstGeom prst="line">
              <a:avLst/>
            </a:prstGeom>
            <a:ln w="31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4" name="Rectangle 693"/>
          <p:cNvSpPr/>
          <p:nvPr userDrawn="1"/>
        </p:nvSpPr>
        <p:spPr>
          <a:xfrm>
            <a:off x="-2304000" y="1245600"/>
            <a:ext cx="36000" cy="360000"/>
          </a:xfrm>
          <a:prstGeom prst="rect">
            <a:avLst/>
          </a:prstGeom>
          <a:solidFill>
            <a:srgbClr val="7030A0"/>
          </a:solidFill>
          <a:ln w="31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spcCol="0" rtlCol="0" anchor="ctr"/>
          <a:lstStyle/>
          <a:p>
            <a:pPr algn="ctr"/>
            <a:endParaRPr lang="en-US"/>
          </a:p>
        </p:txBody>
      </p:sp>
      <p:grpSp>
        <p:nvGrpSpPr>
          <p:cNvPr id="695" name="Group 694"/>
          <p:cNvGrpSpPr/>
          <p:nvPr userDrawn="1"/>
        </p:nvGrpSpPr>
        <p:grpSpPr>
          <a:xfrm>
            <a:off x="-1008000" y="0"/>
            <a:ext cx="900000" cy="5072400"/>
            <a:chOff x="-1008000" y="0"/>
            <a:chExt cx="900000" cy="5072400"/>
          </a:xfrm>
        </p:grpSpPr>
        <p:cxnSp>
          <p:nvCxnSpPr>
            <p:cNvPr id="696" name="Straight Connector 695"/>
            <p:cNvCxnSpPr/>
            <p:nvPr userDrawn="1"/>
          </p:nvCxnSpPr>
          <p:spPr>
            <a:xfrm>
              <a:off x="-288000" y="72000"/>
              <a:ext cx="180000" cy="0"/>
            </a:xfrm>
            <a:prstGeom prst="line">
              <a:avLst/>
            </a:prstGeom>
            <a:ln w="31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7" name="Straight Connector 696"/>
            <p:cNvCxnSpPr/>
            <p:nvPr userDrawn="1"/>
          </p:nvCxnSpPr>
          <p:spPr>
            <a:xfrm>
              <a:off x="-288000" y="432000"/>
              <a:ext cx="180000" cy="0"/>
            </a:xfrm>
            <a:prstGeom prst="line">
              <a:avLst/>
            </a:prstGeom>
            <a:ln w="31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8" name="Straight Connector 697"/>
            <p:cNvCxnSpPr/>
            <p:nvPr userDrawn="1"/>
          </p:nvCxnSpPr>
          <p:spPr>
            <a:xfrm>
              <a:off x="-288000" y="504000"/>
              <a:ext cx="180000" cy="0"/>
            </a:xfrm>
            <a:prstGeom prst="line">
              <a:avLst/>
            </a:prstGeom>
            <a:ln w="31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9" name="Straight Connector 698"/>
            <p:cNvCxnSpPr/>
            <p:nvPr userDrawn="1"/>
          </p:nvCxnSpPr>
          <p:spPr>
            <a:xfrm>
              <a:off x="-288000" y="612000"/>
              <a:ext cx="180000" cy="0"/>
            </a:xfrm>
            <a:prstGeom prst="line">
              <a:avLst/>
            </a:prstGeom>
            <a:ln w="31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0" name="Straight Connector 699"/>
            <p:cNvCxnSpPr/>
            <p:nvPr userDrawn="1"/>
          </p:nvCxnSpPr>
          <p:spPr>
            <a:xfrm>
              <a:off x="-1008000" y="684000"/>
              <a:ext cx="900000" cy="0"/>
            </a:xfrm>
            <a:prstGeom prst="line">
              <a:avLst/>
            </a:prstGeom>
            <a:ln w="31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1" name="Straight Connector 700"/>
            <p:cNvCxnSpPr/>
            <p:nvPr userDrawn="1"/>
          </p:nvCxnSpPr>
          <p:spPr>
            <a:xfrm>
              <a:off x="-288000" y="1044000"/>
              <a:ext cx="180000" cy="0"/>
            </a:xfrm>
            <a:prstGeom prst="line">
              <a:avLst/>
            </a:prstGeom>
            <a:ln w="31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2" name="Straight Connector 701"/>
            <p:cNvCxnSpPr/>
            <p:nvPr userDrawn="1"/>
          </p:nvCxnSpPr>
          <p:spPr>
            <a:xfrm>
              <a:off x="-288000" y="2098800"/>
              <a:ext cx="180000" cy="0"/>
            </a:xfrm>
            <a:prstGeom prst="line">
              <a:avLst/>
            </a:prstGeom>
            <a:ln w="31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3" name="Straight Connector 702"/>
            <p:cNvCxnSpPr/>
            <p:nvPr userDrawn="1"/>
          </p:nvCxnSpPr>
          <p:spPr>
            <a:xfrm>
              <a:off x="-288000" y="2170800"/>
              <a:ext cx="180000" cy="0"/>
            </a:xfrm>
            <a:prstGeom prst="line">
              <a:avLst/>
            </a:prstGeom>
            <a:ln w="31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4" name="Straight Connector 703"/>
            <p:cNvCxnSpPr/>
            <p:nvPr userDrawn="1"/>
          </p:nvCxnSpPr>
          <p:spPr>
            <a:xfrm>
              <a:off x="-288000" y="2530800"/>
              <a:ext cx="180000" cy="0"/>
            </a:xfrm>
            <a:prstGeom prst="line">
              <a:avLst/>
            </a:prstGeom>
            <a:ln w="31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5" name="Straight Connector 704"/>
            <p:cNvCxnSpPr/>
            <p:nvPr userDrawn="1"/>
          </p:nvCxnSpPr>
          <p:spPr>
            <a:xfrm>
              <a:off x="-288000" y="3585600"/>
              <a:ext cx="180000" cy="0"/>
            </a:xfrm>
            <a:prstGeom prst="line">
              <a:avLst/>
            </a:prstGeom>
            <a:ln w="31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6" name="Straight Connector 705"/>
            <p:cNvCxnSpPr/>
            <p:nvPr userDrawn="1"/>
          </p:nvCxnSpPr>
          <p:spPr>
            <a:xfrm>
              <a:off x="-288000" y="3657600"/>
              <a:ext cx="180000" cy="0"/>
            </a:xfrm>
            <a:prstGeom prst="line">
              <a:avLst/>
            </a:prstGeom>
            <a:ln w="31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7" name="Straight Connector 706"/>
            <p:cNvCxnSpPr/>
            <p:nvPr userDrawn="1"/>
          </p:nvCxnSpPr>
          <p:spPr>
            <a:xfrm>
              <a:off x="-288000" y="4017600"/>
              <a:ext cx="180000" cy="0"/>
            </a:xfrm>
            <a:prstGeom prst="line">
              <a:avLst/>
            </a:prstGeom>
            <a:ln w="31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8" name="Straight Connector 707"/>
            <p:cNvCxnSpPr/>
            <p:nvPr userDrawn="1"/>
          </p:nvCxnSpPr>
          <p:spPr>
            <a:xfrm>
              <a:off x="-1008000" y="5072400"/>
              <a:ext cx="900000" cy="0"/>
            </a:xfrm>
            <a:prstGeom prst="line">
              <a:avLst/>
            </a:prstGeom>
            <a:ln w="31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9" name="Straight Connector 708"/>
            <p:cNvCxnSpPr/>
            <p:nvPr userDrawn="1"/>
          </p:nvCxnSpPr>
          <p:spPr>
            <a:xfrm>
              <a:off x="-288000" y="3045600"/>
              <a:ext cx="180000" cy="0"/>
            </a:xfrm>
            <a:prstGeom prst="line">
              <a:avLst/>
            </a:prstGeom>
            <a:ln w="31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0" name="Straight Connector 709"/>
            <p:cNvCxnSpPr/>
            <p:nvPr userDrawn="1"/>
          </p:nvCxnSpPr>
          <p:spPr>
            <a:xfrm>
              <a:off x="-288000" y="4532400"/>
              <a:ext cx="180000" cy="0"/>
            </a:xfrm>
            <a:prstGeom prst="line">
              <a:avLst/>
            </a:prstGeom>
            <a:ln w="31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1" name="Straight Connector 710"/>
            <p:cNvCxnSpPr/>
            <p:nvPr userDrawn="1"/>
          </p:nvCxnSpPr>
          <p:spPr>
            <a:xfrm>
              <a:off x="-1008000" y="0"/>
              <a:ext cx="900000" cy="0"/>
            </a:xfrm>
            <a:prstGeom prst="line">
              <a:avLst/>
            </a:prstGeom>
            <a:ln w="31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2" name="Straight Connector 711"/>
            <p:cNvCxnSpPr/>
            <p:nvPr userDrawn="1"/>
          </p:nvCxnSpPr>
          <p:spPr>
            <a:xfrm>
              <a:off x="-432000" y="4460400"/>
              <a:ext cx="1800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3" name="Straight Connector 712"/>
            <p:cNvCxnSpPr/>
            <p:nvPr userDrawn="1"/>
          </p:nvCxnSpPr>
          <p:spPr>
            <a:xfrm>
              <a:off x="-612000" y="1533600"/>
              <a:ext cx="180000" cy="0"/>
            </a:xfrm>
            <a:prstGeom prst="line">
              <a:avLst/>
            </a:prstGeom>
            <a:ln w="3175">
              <a:solidFill>
                <a:srgbClr val="ECFE0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4" name="Straight Connector 713"/>
            <p:cNvCxnSpPr/>
            <p:nvPr userDrawn="1"/>
          </p:nvCxnSpPr>
          <p:spPr>
            <a:xfrm>
              <a:off x="-792000" y="1533600"/>
              <a:ext cx="180000" cy="0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5" name="Straight Connector 714"/>
            <p:cNvCxnSpPr/>
            <p:nvPr userDrawn="1"/>
          </p:nvCxnSpPr>
          <p:spPr>
            <a:xfrm>
              <a:off x="-612000" y="1605600"/>
              <a:ext cx="180000" cy="0"/>
            </a:xfrm>
            <a:prstGeom prst="line">
              <a:avLst/>
            </a:prstGeom>
            <a:ln w="3175">
              <a:solidFill>
                <a:srgbClr val="ECFE0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6" name="Straight Connector 715"/>
            <p:cNvCxnSpPr/>
            <p:nvPr userDrawn="1"/>
          </p:nvCxnSpPr>
          <p:spPr>
            <a:xfrm>
              <a:off x="-612000" y="3301200"/>
              <a:ext cx="180000" cy="0"/>
            </a:xfrm>
            <a:prstGeom prst="line">
              <a:avLst/>
            </a:prstGeom>
            <a:ln w="3175">
              <a:solidFill>
                <a:srgbClr val="ECFE0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7" name="Straight Connector 716"/>
            <p:cNvCxnSpPr/>
            <p:nvPr userDrawn="1"/>
          </p:nvCxnSpPr>
          <p:spPr>
            <a:xfrm>
              <a:off x="-612000" y="3373200"/>
              <a:ext cx="180000" cy="0"/>
            </a:xfrm>
            <a:prstGeom prst="line">
              <a:avLst/>
            </a:prstGeom>
            <a:ln w="3175">
              <a:solidFill>
                <a:srgbClr val="ECFE0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8" name="Straight Connector 717"/>
            <p:cNvCxnSpPr/>
            <p:nvPr userDrawn="1"/>
          </p:nvCxnSpPr>
          <p:spPr>
            <a:xfrm>
              <a:off x="-1008000" y="2880000"/>
              <a:ext cx="900000" cy="0"/>
            </a:xfrm>
            <a:prstGeom prst="line">
              <a:avLst/>
            </a:prstGeom>
            <a:ln w="31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9" name="Straight Connector 718"/>
            <p:cNvCxnSpPr/>
            <p:nvPr userDrawn="1"/>
          </p:nvCxnSpPr>
          <p:spPr>
            <a:xfrm>
              <a:off x="-792000" y="1605600"/>
              <a:ext cx="180000" cy="0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0" name="Straight Connector 719"/>
            <p:cNvCxnSpPr/>
            <p:nvPr userDrawn="1"/>
          </p:nvCxnSpPr>
          <p:spPr>
            <a:xfrm>
              <a:off x="-792000" y="2710800"/>
              <a:ext cx="180000" cy="0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1" name="Straight Connector 720"/>
            <p:cNvCxnSpPr/>
            <p:nvPr userDrawn="1"/>
          </p:nvCxnSpPr>
          <p:spPr>
            <a:xfrm>
              <a:off x="-792000" y="2782800"/>
              <a:ext cx="180000" cy="0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2" name="Straight Connector 721"/>
            <p:cNvCxnSpPr/>
            <p:nvPr userDrawn="1"/>
          </p:nvCxnSpPr>
          <p:spPr>
            <a:xfrm>
              <a:off x="-792000" y="3888000"/>
              <a:ext cx="180000" cy="0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3" name="Straight Connector 722"/>
            <p:cNvCxnSpPr/>
            <p:nvPr userDrawn="1"/>
          </p:nvCxnSpPr>
          <p:spPr>
            <a:xfrm>
              <a:off x="-792000" y="3960000"/>
              <a:ext cx="180000" cy="0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4" name="Straight Connector 723"/>
            <p:cNvCxnSpPr/>
            <p:nvPr userDrawn="1"/>
          </p:nvCxnSpPr>
          <p:spPr>
            <a:xfrm>
              <a:off x="-432000" y="4532400"/>
              <a:ext cx="1800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5" name="Straight Connector 724"/>
            <p:cNvCxnSpPr/>
            <p:nvPr userDrawn="1"/>
          </p:nvCxnSpPr>
          <p:spPr>
            <a:xfrm>
              <a:off x="-432000" y="3776400"/>
              <a:ext cx="1800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6" name="Straight Connector 725"/>
            <p:cNvCxnSpPr/>
            <p:nvPr userDrawn="1"/>
          </p:nvCxnSpPr>
          <p:spPr>
            <a:xfrm>
              <a:off x="-432000" y="3848400"/>
              <a:ext cx="1800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7" name="Straight Connector 726"/>
            <p:cNvCxnSpPr/>
            <p:nvPr userDrawn="1"/>
          </p:nvCxnSpPr>
          <p:spPr>
            <a:xfrm>
              <a:off x="-972000" y="1173600"/>
              <a:ext cx="180000" cy="0"/>
            </a:xfrm>
            <a:prstGeom prst="line">
              <a:avLst/>
            </a:prstGeom>
            <a:ln w="31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8" name="Straight Connector 727"/>
            <p:cNvCxnSpPr/>
            <p:nvPr userDrawn="1"/>
          </p:nvCxnSpPr>
          <p:spPr>
            <a:xfrm>
              <a:off x="-972000" y="1245600"/>
              <a:ext cx="180000" cy="0"/>
            </a:xfrm>
            <a:prstGeom prst="line">
              <a:avLst/>
            </a:prstGeom>
            <a:ln w="31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9" name="Straight Connector 728"/>
            <p:cNvCxnSpPr/>
            <p:nvPr userDrawn="1"/>
          </p:nvCxnSpPr>
          <p:spPr>
            <a:xfrm>
              <a:off x="-972000" y="3124800"/>
              <a:ext cx="180000" cy="0"/>
            </a:xfrm>
            <a:prstGeom prst="line">
              <a:avLst/>
            </a:prstGeom>
            <a:ln w="31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0" name="Straight Connector 729"/>
            <p:cNvCxnSpPr/>
            <p:nvPr userDrawn="1"/>
          </p:nvCxnSpPr>
          <p:spPr>
            <a:xfrm>
              <a:off x="-972000" y="3196800"/>
              <a:ext cx="180000" cy="0"/>
            </a:xfrm>
            <a:prstGeom prst="line">
              <a:avLst/>
            </a:prstGeom>
            <a:ln w="31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1" name="Straight Connector 730"/>
            <p:cNvCxnSpPr/>
            <p:nvPr userDrawn="1"/>
          </p:nvCxnSpPr>
          <p:spPr>
            <a:xfrm>
              <a:off x="-972000" y="1425600"/>
              <a:ext cx="180000" cy="0"/>
            </a:xfrm>
            <a:prstGeom prst="line">
              <a:avLst/>
            </a:prstGeom>
            <a:ln w="31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2" name="Straight Connector 731"/>
            <p:cNvCxnSpPr/>
            <p:nvPr userDrawn="1"/>
          </p:nvCxnSpPr>
          <p:spPr>
            <a:xfrm>
              <a:off x="-972000" y="3376800"/>
              <a:ext cx="180000" cy="0"/>
            </a:xfrm>
            <a:prstGeom prst="line">
              <a:avLst/>
            </a:prstGeom>
            <a:ln w="31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3" name="Straight Connector 732"/>
            <p:cNvCxnSpPr/>
            <p:nvPr userDrawn="1"/>
          </p:nvCxnSpPr>
          <p:spPr>
            <a:xfrm>
              <a:off x="-972000" y="2473200"/>
              <a:ext cx="180000" cy="0"/>
            </a:xfrm>
            <a:prstGeom prst="line">
              <a:avLst/>
            </a:prstGeom>
            <a:ln w="31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4" name="Straight Connector 733"/>
            <p:cNvCxnSpPr/>
            <p:nvPr userDrawn="1"/>
          </p:nvCxnSpPr>
          <p:spPr>
            <a:xfrm>
              <a:off x="-972000" y="2545200"/>
              <a:ext cx="180000" cy="0"/>
            </a:xfrm>
            <a:prstGeom prst="line">
              <a:avLst/>
            </a:prstGeom>
            <a:ln w="31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5" name="Straight Connector 734"/>
            <p:cNvCxnSpPr/>
            <p:nvPr userDrawn="1"/>
          </p:nvCxnSpPr>
          <p:spPr>
            <a:xfrm>
              <a:off x="-972000" y="3772800"/>
              <a:ext cx="180000" cy="0"/>
            </a:xfrm>
            <a:prstGeom prst="line">
              <a:avLst/>
            </a:prstGeom>
            <a:ln w="31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6" name="Straight Connector 735"/>
            <p:cNvCxnSpPr/>
            <p:nvPr userDrawn="1"/>
          </p:nvCxnSpPr>
          <p:spPr>
            <a:xfrm>
              <a:off x="-972000" y="3844800"/>
              <a:ext cx="180000" cy="0"/>
            </a:xfrm>
            <a:prstGeom prst="line">
              <a:avLst/>
            </a:prstGeom>
            <a:ln w="31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7" name="Straight Connector 736"/>
            <p:cNvCxnSpPr/>
            <p:nvPr userDrawn="1"/>
          </p:nvCxnSpPr>
          <p:spPr>
            <a:xfrm>
              <a:off x="-972000" y="4024800"/>
              <a:ext cx="180000" cy="0"/>
            </a:xfrm>
            <a:prstGeom prst="line">
              <a:avLst/>
            </a:prstGeom>
            <a:ln w="31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8" name="Straight Connector 737"/>
            <p:cNvCxnSpPr/>
            <p:nvPr userDrawn="1"/>
          </p:nvCxnSpPr>
          <p:spPr>
            <a:xfrm>
              <a:off x="-612000" y="1893600"/>
              <a:ext cx="180000" cy="0"/>
            </a:xfrm>
            <a:prstGeom prst="line">
              <a:avLst/>
            </a:prstGeom>
            <a:ln w="3175">
              <a:solidFill>
                <a:srgbClr val="ECFE0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9" name="Straight Connector 738"/>
            <p:cNvCxnSpPr/>
            <p:nvPr userDrawn="1"/>
          </p:nvCxnSpPr>
          <p:spPr>
            <a:xfrm>
              <a:off x="-612000" y="3661200"/>
              <a:ext cx="180000" cy="0"/>
            </a:xfrm>
            <a:prstGeom prst="line">
              <a:avLst/>
            </a:prstGeom>
            <a:ln w="3175">
              <a:solidFill>
                <a:srgbClr val="ECFE0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0" name="Straight Connector 739"/>
            <p:cNvCxnSpPr/>
            <p:nvPr userDrawn="1"/>
          </p:nvCxnSpPr>
          <p:spPr>
            <a:xfrm>
              <a:off x="-972000" y="1605600"/>
              <a:ext cx="180000" cy="0"/>
            </a:xfrm>
            <a:prstGeom prst="line">
              <a:avLst/>
            </a:prstGeom>
            <a:ln w="31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1" name="Group 740"/>
          <p:cNvGrpSpPr/>
          <p:nvPr userDrawn="1"/>
        </p:nvGrpSpPr>
        <p:grpSpPr>
          <a:xfrm>
            <a:off x="9252000" y="-1535"/>
            <a:ext cx="900000" cy="5144400"/>
            <a:chOff x="9252000" y="-1535"/>
            <a:chExt cx="900000" cy="5144400"/>
          </a:xfrm>
        </p:grpSpPr>
        <p:cxnSp>
          <p:nvCxnSpPr>
            <p:cNvPr id="742" name="Straight Connector 741"/>
            <p:cNvCxnSpPr/>
            <p:nvPr userDrawn="1"/>
          </p:nvCxnSpPr>
          <p:spPr>
            <a:xfrm flipH="1">
              <a:off x="9252000" y="70465"/>
              <a:ext cx="180000" cy="0"/>
            </a:xfrm>
            <a:prstGeom prst="line">
              <a:avLst/>
            </a:prstGeom>
            <a:ln w="31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3" name="Straight Connector 742"/>
            <p:cNvCxnSpPr/>
            <p:nvPr userDrawn="1"/>
          </p:nvCxnSpPr>
          <p:spPr>
            <a:xfrm flipH="1">
              <a:off x="9252000" y="430465"/>
              <a:ext cx="180000" cy="0"/>
            </a:xfrm>
            <a:prstGeom prst="line">
              <a:avLst/>
            </a:prstGeom>
            <a:ln w="31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4" name="Straight Connector 743"/>
            <p:cNvCxnSpPr/>
            <p:nvPr userDrawn="1"/>
          </p:nvCxnSpPr>
          <p:spPr>
            <a:xfrm flipH="1">
              <a:off x="9252000" y="502465"/>
              <a:ext cx="180000" cy="0"/>
            </a:xfrm>
            <a:prstGeom prst="line">
              <a:avLst/>
            </a:prstGeom>
            <a:ln w="31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5" name="Straight Connector 744"/>
            <p:cNvCxnSpPr/>
            <p:nvPr userDrawn="1"/>
          </p:nvCxnSpPr>
          <p:spPr>
            <a:xfrm flipH="1">
              <a:off x="9252000" y="610465"/>
              <a:ext cx="180000" cy="0"/>
            </a:xfrm>
            <a:prstGeom prst="line">
              <a:avLst/>
            </a:prstGeom>
            <a:ln w="31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6" name="Straight Connector 745"/>
            <p:cNvCxnSpPr/>
            <p:nvPr userDrawn="1"/>
          </p:nvCxnSpPr>
          <p:spPr>
            <a:xfrm flipH="1">
              <a:off x="9252000" y="682465"/>
              <a:ext cx="900000" cy="0"/>
            </a:xfrm>
            <a:prstGeom prst="line">
              <a:avLst/>
            </a:prstGeom>
            <a:ln w="31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7" name="Straight Connector 746"/>
            <p:cNvCxnSpPr/>
            <p:nvPr userDrawn="1"/>
          </p:nvCxnSpPr>
          <p:spPr>
            <a:xfrm flipH="1">
              <a:off x="9252000" y="1042465"/>
              <a:ext cx="180000" cy="0"/>
            </a:xfrm>
            <a:prstGeom prst="line">
              <a:avLst/>
            </a:prstGeom>
            <a:ln w="31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8" name="Straight Connector 747"/>
            <p:cNvCxnSpPr/>
            <p:nvPr userDrawn="1"/>
          </p:nvCxnSpPr>
          <p:spPr>
            <a:xfrm flipH="1">
              <a:off x="9252000" y="2097265"/>
              <a:ext cx="180000" cy="0"/>
            </a:xfrm>
            <a:prstGeom prst="line">
              <a:avLst/>
            </a:prstGeom>
            <a:ln w="31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9" name="Straight Connector 748"/>
            <p:cNvCxnSpPr/>
            <p:nvPr userDrawn="1"/>
          </p:nvCxnSpPr>
          <p:spPr>
            <a:xfrm flipH="1">
              <a:off x="9252000" y="2169265"/>
              <a:ext cx="180000" cy="0"/>
            </a:xfrm>
            <a:prstGeom prst="line">
              <a:avLst/>
            </a:prstGeom>
            <a:ln w="31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0" name="Straight Connector 749"/>
            <p:cNvCxnSpPr/>
            <p:nvPr userDrawn="1"/>
          </p:nvCxnSpPr>
          <p:spPr>
            <a:xfrm flipH="1">
              <a:off x="9252000" y="2529265"/>
              <a:ext cx="180000" cy="0"/>
            </a:xfrm>
            <a:prstGeom prst="line">
              <a:avLst/>
            </a:prstGeom>
            <a:ln w="31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1" name="Straight Connector 750"/>
            <p:cNvCxnSpPr/>
            <p:nvPr userDrawn="1"/>
          </p:nvCxnSpPr>
          <p:spPr>
            <a:xfrm flipH="1">
              <a:off x="9252000" y="3584065"/>
              <a:ext cx="180000" cy="0"/>
            </a:xfrm>
            <a:prstGeom prst="line">
              <a:avLst/>
            </a:prstGeom>
            <a:ln w="31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2" name="Straight Connector 751"/>
            <p:cNvCxnSpPr/>
            <p:nvPr userDrawn="1"/>
          </p:nvCxnSpPr>
          <p:spPr>
            <a:xfrm flipH="1">
              <a:off x="9252000" y="3656065"/>
              <a:ext cx="180000" cy="0"/>
            </a:xfrm>
            <a:prstGeom prst="line">
              <a:avLst/>
            </a:prstGeom>
            <a:ln w="31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3" name="Straight Connector 752"/>
            <p:cNvCxnSpPr/>
            <p:nvPr userDrawn="1"/>
          </p:nvCxnSpPr>
          <p:spPr>
            <a:xfrm flipH="1">
              <a:off x="9252000" y="4016065"/>
              <a:ext cx="180000" cy="0"/>
            </a:xfrm>
            <a:prstGeom prst="line">
              <a:avLst/>
            </a:prstGeom>
            <a:ln w="31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4" name="Straight Connector 753"/>
            <p:cNvCxnSpPr/>
            <p:nvPr userDrawn="1"/>
          </p:nvCxnSpPr>
          <p:spPr>
            <a:xfrm flipH="1">
              <a:off x="9252000" y="5070865"/>
              <a:ext cx="900000" cy="0"/>
            </a:xfrm>
            <a:prstGeom prst="line">
              <a:avLst/>
            </a:prstGeom>
            <a:ln w="31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5" name="Straight Connector 754"/>
            <p:cNvCxnSpPr/>
            <p:nvPr userDrawn="1"/>
          </p:nvCxnSpPr>
          <p:spPr>
            <a:xfrm flipH="1">
              <a:off x="9252000" y="3044065"/>
              <a:ext cx="180000" cy="0"/>
            </a:xfrm>
            <a:prstGeom prst="line">
              <a:avLst/>
            </a:prstGeom>
            <a:ln w="31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6" name="Straight Connector 755"/>
            <p:cNvCxnSpPr/>
            <p:nvPr userDrawn="1"/>
          </p:nvCxnSpPr>
          <p:spPr>
            <a:xfrm flipH="1">
              <a:off x="9252000" y="4530865"/>
              <a:ext cx="180000" cy="0"/>
            </a:xfrm>
            <a:prstGeom prst="line">
              <a:avLst/>
            </a:prstGeom>
            <a:ln w="31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7" name="Straight Connector 756"/>
            <p:cNvCxnSpPr/>
            <p:nvPr userDrawn="1"/>
          </p:nvCxnSpPr>
          <p:spPr>
            <a:xfrm flipH="1">
              <a:off x="9252000" y="-1535"/>
              <a:ext cx="900000" cy="0"/>
            </a:xfrm>
            <a:prstGeom prst="line">
              <a:avLst/>
            </a:prstGeom>
            <a:ln w="31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8" name="Straight Connector 757"/>
            <p:cNvCxnSpPr/>
            <p:nvPr userDrawn="1"/>
          </p:nvCxnSpPr>
          <p:spPr>
            <a:xfrm flipH="1">
              <a:off x="9252000" y="5142865"/>
              <a:ext cx="900000" cy="0"/>
            </a:xfrm>
            <a:prstGeom prst="line">
              <a:avLst/>
            </a:prstGeom>
            <a:ln w="31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9" name="Straight Connector 758"/>
            <p:cNvCxnSpPr/>
            <p:nvPr userDrawn="1"/>
          </p:nvCxnSpPr>
          <p:spPr>
            <a:xfrm flipH="1">
              <a:off x="9396000" y="4458865"/>
              <a:ext cx="1800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0" name="Straight Connector 759"/>
            <p:cNvCxnSpPr/>
            <p:nvPr userDrawn="1"/>
          </p:nvCxnSpPr>
          <p:spPr>
            <a:xfrm flipH="1">
              <a:off x="9576000" y="1532065"/>
              <a:ext cx="180000" cy="0"/>
            </a:xfrm>
            <a:prstGeom prst="line">
              <a:avLst/>
            </a:prstGeom>
            <a:ln w="3175">
              <a:solidFill>
                <a:srgbClr val="ECFE0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1" name="Straight Connector 760"/>
            <p:cNvCxnSpPr/>
            <p:nvPr userDrawn="1"/>
          </p:nvCxnSpPr>
          <p:spPr>
            <a:xfrm flipH="1">
              <a:off x="9756000" y="1532065"/>
              <a:ext cx="180000" cy="0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2" name="Straight Connector 761"/>
            <p:cNvCxnSpPr/>
            <p:nvPr userDrawn="1"/>
          </p:nvCxnSpPr>
          <p:spPr>
            <a:xfrm flipH="1">
              <a:off x="9576000" y="1604065"/>
              <a:ext cx="180000" cy="0"/>
            </a:xfrm>
            <a:prstGeom prst="line">
              <a:avLst/>
            </a:prstGeom>
            <a:ln w="3175">
              <a:solidFill>
                <a:srgbClr val="ECFE0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3" name="Straight Connector 762"/>
            <p:cNvCxnSpPr/>
            <p:nvPr userDrawn="1"/>
          </p:nvCxnSpPr>
          <p:spPr>
            <a:xfrm flipH="1">
              <a:off x="9576000" y="3299665"/>
              <a:ext cx="180000" cy="0"/>
            </a:xfrm>
            <a:prstGeom prst="line">
              <a:avLst/>
            </a:prstGeom>
            <a:ln w="3175">
              <a:solidFill>
                <a:srgbClr val="ECFE0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4" name="Straight Connector 763"/>
            <p:cNvCxnSpPr/>
            <p:nvPr userDrawn="1"/>
          </p:nvCxnSpPr>
          <p:spPr>
            <a:xfrm flipH="1">
              <a:off x="9576000" y="3371665"/>
              <a:ext cx="180000" cy="0"/>
            </a:xfrm>
            <a:prstGeom prst="line">
              <a:avLst/>
            </a:prstGeom>
            <a:ln w="3175">
              <a:solidFill>
                <a:srgbClr val="ECFE0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5" name="Straight Connector 764"/>
            <p:cNvCxnSpPr/>
            <p:nvPr userDrawn="1"/>
          </p:nvCxnSpPr>
          <p:spPr>
            <a:xfrm flipH="1">
              <a:off x="9252000" y="2878465"/>
              <a:ext cx="900000" cy="0"/>
            </a:xfrm>
            <a:prstGeom prst="line">
              <a:avLst/>
            </a:prstGeom>
            <a:ln w="31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6" name="Straight Connector 765"/>
            <p:cNvCxnSpPr/>
            <p:nvPr userDrawn="1"/>
          </p:nvCxnSpPr>
          <p:spPr>
            <a:xfrm flipH="1">
              <a:off x="9756000" y="1604065"/>
              <a:ext cx="180000" cy="0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7" name="Straight Connector 766"/>
            <p:cNvCxnSpPr/>
            <p:nvPr userDrawn="1"/>
          </p:nvCxnSpPr>
          <p:spPr>
            <a:xfrm flipH="1">
              <a:off x="9756000" y="2709265"/>
              <a:ext cx="180000" cy="0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8" name="Straight Connector 767"/>
            <p:cNvCxnSpPr/>
            <p:nvPr userDrawn="1"/>
          </p:nvCxnSpPr>
          <p:spPr>
            <a:xfrm flipH="1">
              <a:off x="9756000" y="2781265"/>
              <a:ext cx="180000" cy="0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9" name="Straight Connector 768"/>
            <p:cNvCxnSpPr/>
            <p:nvPr userDrawn="1"/>
          </p:nvCxnSpPr>
          <p:spPr>
            <a:xfrm flipH="1">
              <a:off x="9756000" y="3886465"/>
              <a:ext cx="180000" cy="0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0" name="Straight Connector 769"/>
            <p:cNvCxnSpPr/>
            <p:nvPr userDrawn="1"/>
          </p:nvCxnSpPr>
          <p:spPr>
            <a:xfrm flipH="1">
              <a:off x="9756000" y="3958465"/>
              <a:ext cx="180000" cy="0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1" name="Straight Connector 770"/>
            <p:cNvCxnSpPr/>
            <p:nvPr userDrawn="1"/>
          </p:nvCxnSpPr>
          <p:spPr>
            <a:xfrm flipH="1">
              <a:off x="9396000" y="4530865"/>
              <a:ext cx="1800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2" name="Straight Connector 771"/>
            <p:cNvCxnSpPr/>
            <p:nvPr userDrawn="1"/>
          </p:nvCxnSpPr>
          <p:spPr>
            <a:xfrm flipH="1">
              <a:off x="9396000" y="3774865"/>
              <a:ext cx="1800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3" name="Straight Connector 772"/>
            <p:cNvCxnSpPr/>
            <p:nvPr userDrawn="1"/>
          </p:nvCxnSpPr>
          <p:spPr>
            <a:xfrm flipH="1">
              <a:off x="9396000" y="3846865"/>
              <a:ext cx="1800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4" name="Straight Connector 773"/>
            <p:cNvCxnSpPr/>
            <p:nvPr userDrawn="1"/>
          </p:nvCxnSpPr>
          <p:spPr>
            <a:xfrm flipH="1">
              <a:off x="9936000" y="1172065"/>
              <a:ext cx="180000" cy="0"/>
            </a:xfrm>
            <a:prstGeom prst="line">
              <a:avLst/>
            </a:prstGeom>
            <a:ln w="31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5" name="Straight Connector 774"/>
            <p:cNvCxnSpPr/>
            <p:nvPr userDrawn="1"/>
          </p:nvCxnSpPr>
          <p:spPr>
            <a:xfrm flipH="1">
              <a:off x="9936000" y="1244065"/>
              <a:ext cx="180000" cy="0"/>
            </a:xfrm>
            <a:prstGeom prst="line">
              <a:avLst/>
            </a:prstGeom>
            <a:ln w="31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6" name="Straight Connector 775"/>
            <p:cNvCxnSpPr/>
            <p:nvPr userDrawn="1"/>
          </p:nvCxnSpPr>
          <p:spPr>
            <a:xfrm flipH="1">
              <a:off x="9936000" y="3123265"/>
              <a:ext cx="180000" cy="0"/>
            </a:xfrm>
            <a:prstGeom prst="line">
              <a:avLst/>
            </a:prstGeom>
            <a:ln w="31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7" name="Straight Connector 776"/>
            <p:cNvCxnSpPr/>
            <p:nvPr userDrawn="1"/>
          </p:nvCxnSpPr>
          <p:spPr>
            <a:xfrm flipH="1">
              <a:off x="9936000" y="3195265"/>
              <a:ext cx="180000" cy="0"/>
            </a:xfrm>
            <a:prstGeom prst="line">
              <a:avLst/>
            </a:prstGeom>
            <a:ln w="31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8" name="Straight Connector 777"/>
            <p:cNvCxnSpPr/>
            <p:nvPr userDrawn="1"/>
          </p:nvCxnSpPr>
          <p:spPr>
            <a:xfrm flipH="1">
              <a:off x="9936000" y="1424065"/>
              <a:ext cx="180000" cy="0"/>
            </a:xfrm>
            <a:prstGeom prst="line">
              <a:avLst/>
            </a:prstGeom>
            <a:ln w="31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9" name="Straight Connector 778"/>
            <p:cNvCxnSpPr/>
            <p:nvPr userDrawn="1"/>
          </p:nvCxnSpPr>
          <p:spPr>
            <a:xfrm flipH="1">
              <a:off x="9936000" y="3375265"/>
              <a:ext cx="180000" cy="0"/>
            </a:xfrm>
            <a:prstGeom prst="line">
              <a:avLst/>
            </a:prstGeom>
            <a:ln w="31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0" name="Straight Connector 779"/>
            <p:cNvCxnSpPr/>
            <p:nvPr userDrawn="1"/>
          </p:nvCxnSpPr>
          <p:spPr>
            <a:xfrm flipH="1">
              <a:off x="9936000" y="2471665"/>
              <a:ext cx="180000" cy="0"/>
            </a:xfrm>
            <a:prstGeom prst="line">
              <a:avLst/>
            </a:prstGeom>
            <a:ln w="31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1" name="Straight Connector 780"/>
            <p:cNvCxnSpPr/>
            <p:nvPr userDrawn="1"/>
          </p:nvCxnSpPr>
          <p:spPr>
            <a:xfrm flipH="1">
              <a:off x="9936000" y="2543665"/>
              <a:ext cx="180000" cy="0"/>
            </a:xfrm>
            <a:prstGeom prst="line">
              <a:avLst/>
            </a:prstGeom>
            <a:ln w="31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2" name="Straight Connector 781"/>
            <p:cNvCxnSpPr/>
            <p:nvPr userDrawn="1"/>
          </p:nvCxnSpPr>
          <p:spPr>
            <a:xfrm flipH="1">
              <a:off x="9936000" y="3771265"/>
              <a:ext cx="180000" cy="0"/>
            </a:xfrm>
            <a:prstGeom prst="line">
              <a:avLst/>
            </a:prstGeom>
            <a:ln w="31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3" name="Straight Connector 782"/>
            <p:cNvCxnSpPr/>
            <p:nvPr userDrawn="1"/>
          </p:nvCxnSpPr>
          <p:spPr>
            <a:xfrm flipH="1">
              <a:off x="9936000" y="3843265"/>
              <a:ext cx="180000" cy="0"/>
            </a:xfrm>
            <a:prstGeom prst="line">
              <a:avLst/>
            </a:prstGeom>
            <a:ln w="31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4" name="Straight Connector 783"/>
            <p:cNvCxnSpPr/>
            <p:nvPr userDrawn="1"/>
          </p:nvCxnSpPr>
          <p:spPr>
            <a:xfrm flipH="1">
              <a:off x="9936000" y="4023265"/>
              <a:ext cx="180000" cy="0"/>
            </a:xfrm>
            <a:prstGeom prst="line">
              <a:avLst/>
            </a:prstGeom>
            <a:ln w="31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5" name="Straight Connector 784"/>
            <p:cNvCxnSpPr/>
            <p:nvPr userDrawn="1"/>
          </p:nvCxnSpPr>
          <p:spPr>
            <a:xfrm flipH="1">
              <a:off x="9576000" y="1892065"/>
              <a:ext cx="180000" cy="0"/>
            </a:xfrm>
            <a:prstGeom prst="line">
              <a:avLst/>
            </a:prstGeom>
            <a:ln w="3175">
              <a:solidFill>
                <a:srgbClr val="ECFE0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6" name="Straight Connector 785"/>
            <p:cNvCxnSpPr/>
            <p:nvPr userDrawn="1"/>
          </p:nvCxnSpPr>
          <p:spPr>
            <a:xfrm flipH="1">
              <a:off x="9576000" y="3659665"/>
              <a:ext cx="180000" cy="0"/>
            </a:xfrm>
            <a:prstGeom prst="line">
              <a:avLst/>
            </a:prstGeom>
            <a:ln w="3175">
              <a:solidFill>
                <a:srgbClr val="ECFE0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7" name="Straight Connector 786"/>
            <p:cNvCxnSpPr/>
            <p:nvPr userDrawn="1"/>
          </p:nvCxnSpPr>
          <p:spPr>
            <a:xfrm flipH="1">
              <a:off x="9936000" y="1605600"/>
              <a:ext cx="180000" cy="0"/>
            </a:xfrm>
            <a:prstGeom prst="line">
              <a:avLst/>
            </a:prstGeom>
            <a:ln w="31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9" name="Rectangle 208"/>
          <p:cNvSpPr/>
          <p:nvPr userDrawn="1"/>
        </p:nvSpPr>
        <p:spPr>
          <a:xfrm>
            <a:off x="120587" y="684865"/>
            <a:ext cx="484548" cy="990599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631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29" r:id="rId2"/>
    <p:sldLayoutId id="2147483728" r:id="rId3"/>
    <p:sldLayoutId id="2147483730" r:id="rId4"/>
    <p:sldLayoutId id="2147483727" r:id="rId5"/>
    <p:sldLayoutId id="2147483719" r:id="rId6"/>
    <p:sldLayoutId id="2147483721" r:id="rId7"/>
    <p:sldLayoutId id="2147483723" r:id="rId8"/>
    <p:sldLayoutId id="2147483736" r:id="rId9"/>
    <p:sldLayoutId id="2147483731" r:id="rId10"/>
    <p:sldLayoutId id="2147483724" r:id="rId11"/>
    <p:sldLayoutId id="2147483732" r:id="rId12"/>
    <p:sldLayoutId id="2147483725" r:id="rId13"/>
    <p:sldLayoutId id="2147483737" r:id="rId14"/>
    <p:sldLayoutId id="2147483733" r:id="rId15"/>
    <p:sldLayoutId id="2147483738" r:id="rId16"/>
  </p:sldLayoutIdLst>
  <p:hf sldNum="0" hdr="0" dt="0"/>
  <p:txStyles>
    <p:titleStyle>
      <a:lvl1pPr marL="0" indent="0" algn="l" defTabSz="914400" rtl="0" eaLnBrk="1" latinLnBrk="0" hangingPunct="1">
        <a:spcBef>
          <a:spcPct val="0"/>
        </a:spcBef>
        <a:buNone/>
        <a:defRPr lang="en-US" sz="2400" kern="1200" dirty="0">
          <a:solidFill>
            <a:schemeClr val="accent1"/>
          </a:solidFill>
          <a:latin typeface="Helvetica" panose="020B0604020202020204" pitchFamily="34" charset="0"/>
          <a:ea typeface="+mj-ea"/>
          <a:cs typeface="Helvetica" panose="020B0604020202020204" pitchFamily="34" charset="0"/>
        </a:defRPr>
      </a:lvl1pPr>
    </p:titleStyle>
    <p:bodyStyle>
      <a:lvl1pPr marL="180000" marR="0" indent="-108000" algn="l" defTabSz="9144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1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1pPr>
      <a:lvl2pPr marL="449263" marR="0" indent="-114300" algn="l" defTabSz="9144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Tx/>
        <a:buFont typeface="Helvetica" panose="020B0604020202020204" pitchFamily="34" charset="0"/>
        <a:buChar char="-"/>
        <a:tabLst/>
        <a:defRPr sz="10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2pPr>
      <a:lvl3pPr marL="808038" marR="0" indent="-114300" algn="l" defTabSz="9144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80000"/>
        <a:buFont typeface="Calibri" pitchFamily="34" charset="0"/>
        <a:buChar char="ο"/>
        <a:tabLst/>
        <a:defRPr sz="9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3pPr>
      <a:lvl4pPr marL="1165225" marR="0" indent="-114300" algn="l" defTabSz="9144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Tx/>
        <a:buFont typeface="Arial" pitchFamily="34" charset="0"/>
        <a:buChar char="-"/>
        <a:tabLst/>
        <a:defRPr sz="8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4pPr>
      <a:lvl5pPr marL="1524000" marR="0" indent="-114300" algn="l" defTabSz="9144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80000"/>
        <a:buFont typeface="Wingdings" pitchFamily="2" charset="2"/>
        <a:buChar char="§"/>
        <a:tabLst/>
        <a:defRPr sz="7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5pPr>
      <a:lvl6pPr marL="0" indent="0" algn="l" defTabSz="914400" rtl="0" eaLnBrk="1" latinLnBrk="0" hangingPunct="1">
        <a:spcBef>
          <a:spcPts val="0"/>
        </a:spcBef>
        <a:spcAft>
          <a:spcPts val="300"/>
        </a:spcAft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0" indent="-108000" algn="l" defTabSz="914400" rtl="0" eaLnBrk="1" latinLnBrk="0" hangingPunct="1">
        <a:spcBef>
          <a:spcPts val="0"/>
        </a:spcBef>
        <a:buFont typeface="Calibri" pitchFamily="34" charset="0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pPr marL="1074420" algn="ctr">
              <a:lnSpc>
                <a:spcPts val="2000"/>
              </a:lnSpc>
              <a:spcBef>
                <a:spcPts val="0"/>
              </a:spcBef>
            </a:pPr>
            <a:endParaRPr lang="en-US" sz="3600" dirty="0">
              <a:cs typeface="Helvetica"/>
            </a:endParaRPr>
          </a:p>
          <a:p>
            <a:pPr marL="1074420" algn="ctr">
              <a:spcBef>
                <a:spcPts val="0"/>
              </a:spcBef>
            </a:pPr>
            <a:endParaRPr lang="en-US" sz="3600" dirty="0">
              <a:cs typeface="Helvetica"/>
            </a:endParaRPr>
          </a:p>
          <a:p>
            <a:pPr marL="1074420" algn="ctr">
              <a:spcBef>
                <a:spcPts val="0"/>
              </a:spcBef>
            </a:pPr>
            <a:r>
              <a:rPr lang="en-US" sz="3600" dirty="0"/>
              <a:t> </a:t>
            </a:r>
            <a:r>
              <a:rPr lang="en-US" sz="3600" dirty="0" smtClean="0"/>
              <a:t>DEMO DATA OVERVIEW</a:t>
            </a:r>
            <a:endParaRPr lang="en-US" sz="3600" dirty="0" smtClean="0">
              <a:cs typeface="Helvetica"/>
            </a:endParaRPr>
          </a:p>
          <a:p>
            <a:pPr marL="1074420" algn="ctr">
              <a:lnSpc>
                <a:spcPts val="2000"/>
              </a:lnSpc>
              <a:spcBef>
                <a:spcPts val="0"/>
              </a:spcBef>
            </a:pPr>
            <a:endParaRPr lang="en-US" sz="3600" dirty="0" smtClean="0">
              <a:cs typeface="Helvetica"/>
            </a:endParaRPr>
          </a:p>
          <a:p>
            <a:pPr marL="1074420" algn="ctr">
              <a:lnSpc>
                <a:spcPts val="2000"/>
              </a:lnSpc>
              <a:spcBef>
                <a:spcPts val="0"/>
              </a:spcBef>
            </a:pPr>
            <a:r>
              <a:rPr lang="en-US" sz="3600" dirty="0" smtClean="0"/>
              <a:t>-</a:t>
            </a:r>
            <a:endParaRPr lang="en-US" sz="3600" dirty="0">
              <a:cs typeface="Helvetica"/>
            </a:endParaRPr>
          </a:p>
          <a:p>
            <a:pPr marL="1074420" algn="ctr">
              <a:lnSpc>
                <a:spcPts val="2000"/>
              </a:lnSpc>
              <a:spcBef>
                <a:spcPts val="0"/>
              </a:spcBef>
            </a:pPr>
            <a:endParaRPr lang="en-US" sz="3600" dirty="0">
              <a:cs typeface="Helvetica"/>
            </a:endParaRPr>
          </a:p>
          <a:p>
            <a:pPr marL="1074420" algn="ctr">
              <a:lnSpc>
                <a:spcPts val="2000"/>
              </a:lnSpc>
              <a:spcBef>
                <a:spcPts val="0"/>
              </a:spcBef>
            </a:pPr>
            <a:r>
              <a:rPr lang="en-US" sz="3600" dirty="0" smtClean="0"/>
              <a:t>08/04/2019</a:t>
            </a:r>
            <a:endParaRPr lang="en-US" sz="3600" dirty="0">
              <a:cs typeface="Helvetic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en-US" i="1" dirty="0">
                <a:latin typeface="Cambria" panose="02040503050406030204" pitchFamily="18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341980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v</a:t>
            </a:r>
            <a:r>
              <a:rPr lang="en-US" dirty="0" err="1" smtClean="0"/>
              <a:t>cls-hr</a:t>
            </a:r>
            <a:r>
              <a:rPr lang="en-US" dirty="0" smtClean="0"/>
              <a:t> module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53334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707607" y="559213"/>
            <a:ext cx="1288833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100" b="1" dirty="0" err="1" smtClean="0"/>
              <a:t>Jeanne_FR</a:t>
            </a:r>
            <a:r>
              <a:rPr lang="en-US" sz="1100" b="1" dirty="0" smtClean="0"/>
              <a:t> CEO</a:t>
            </a:r>
          </a:p>
          <a:p>
            <a:pPr algn="just"/>
            <a:r>
              <a:rPr lang="en-US" sz="1000" dirty="0"/>
              <a:t>i</a:t>
            </a:r>
            <a:r>
              <a:rPr lang="en-US" sz="1000" dirty="0" smtClean="0"/>
              <a:t>d: </a:t>
            </a:r>
            <a:r>
              <a:rPr lang="en-US" sz="1000" dirty="0" err="1"/>
              <a:t>e</a:t>
            </a:r>
            <a:r>
              <a:rPr lang="en-US" sz="1000" dirty="0" err="1" smtClean="0"/>
              <a:t>mployee_ceo</a:t>
            </a:r>
            <a:endParaRPr lang="en-GB" sz="1000" dirty="0"/>
          </a:p>
        </p:txBody>
      </p:sp>
      <p:sp>
        <p:nvSpPr>
          <p:cNvPr id="7" name="Rectangle 6"/>
          <p:cNvSpPr/>
          <p:nvPr/>
        </p:nvSpPr>
        <p:spPr>
          <a:xfrm>
            <a:off x="2278379" y="559213"/>
            <a:ext cx="170702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100" b="1" dirty="0" err="1" smtClean="0"/>
              <a:t>Jean_FR_IT</a:t>
            </a:r>
            <a:r>
              <a:rPr lang="en-US" sz="1100" b="1" dirty="0" smtClean="0"/>
              <a:t> Head</a:t>
            </a:r>
          </a:p>
          <a:p>
            <a:pPr algn="just"/>
            <a:r>
              <a:rPr lang="en-US" sz="1000" dirty="0"/>
              <a:t>i</a:t>
            </a:r>
            <a:r>
              <a:rPr lang="en-US" sz="1000" dirty="0" smtClean="0"/>
              <a:t>d: employee_head_01</a:t>
            </a:r>
            <a:endParaRPr lang="en-GB" sz="1000" dirty="0"/>
          </a:p>
        </p:txBody>
      </p:sp>
      <p:sp>
        <p:nvSpPr>
          <p:cNvPr id="8" name="Rectangle 7"/>
          <p:cNvSpPr/>
          <p:nvPr/>
        </p:nvSpPr>
        <p:spPr>
          <a:xfrm>
            <a:off x="2278379" y="2138649"/>
            <a:ext cx="1707021" cy="360000"/>
          </a:xfrm>
          <a:prstGeom prst="rect">
            <a:avLst/>
          </a:prstGeom>
          <a:solidFill>
            <a:schemeClr val="accent3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100" b="1" dirty="0" err="1" smtClean="0"/>
              <a:t>Jeanne_CH_QA</a:t>
            </a:r>
            <a:r>
              <a:rPr lang="en-US" sz="1100" b="1" dirty="0" smtClean="0"/>
              <a:t> Head</a:t>
            </a:r>
          </a:p>
          <a:p>
            <a:pPr algn="just"/>
            <a:r>
              <a:rPr lang="en-US" sz="1000" dirty="0"/>
              <a:t>i</a:t>
            </a:r>
            <a:r>
              <a:rPr lang="en-US" sz="1000" dirty="0" smtClean="0"/>
              <a:t>d: employee_head_02</a:t>
            </a:r>
            <a:endParaRPr lang="en-GB" sz="1000" dirty="0"/>
          </a:p>
        </p:txBody>
      </p:sp>
      <p:sp>
        <p:nvSpPr>
          <p:cNvPr id="10" name="Rectangle 9"/>
          <p:cNvSpPr/>
          <p:nvPr/>
        </p:nvSpPr>
        <p:spPr>
          <a:xfrm>
            <a:off x="4267200" y="559213"/>
            <a:ext cx="1463041" cy="360000"/>
          </a:xfrm>
          <a:prstGeom prst="rect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100" b="1" dirty="0" err="1" smtClean="0"/>
              <a:t>Jean_INC_IT</a:t>
            </a:r>
            <a:r>
              <a:rPr lang="en-US" sz="1100" b="1" dirty="0" smtClean="0"/>
              <a:t> LM2</a:t>
            </a:r>
          </a:p>
          <a:p>
            <a:pPr algn="just"/>
            <a:r>
              <a:rPr lang="en-US" sz="1000" dirty="0"/>
              <a:t>i</a:t>
            </a:r>
            <a:r>
              <a:rPr lang="en-US" sz="1000" dirty="0" smtClean="0"/>
              <a:t>d: employee_LM2_01</a:t>
            </a:r>
            <a:endParaRPr lang="en-GB" sz="1000" dirty="0"/>
          </a:p>
        </p:txBody>
      </p:sp>
      <p:sp>
        <p:nvSpPr>
          <p:cNvPr id="11" name="Rectangle 10"/>
          <p:cNvSpPr/>
          <p:nvPr/>
        </p:nvSpPr>
        <p:spPr>
          <a:xfrm>
            <a:off x="4267199" y="1084993"/>
            <a:ext cx="1463041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100" b="1" dirty="0" err="1" smtClean="0"/>
              <a:t>Jean_FR_IT</a:t>
            </a:r>
            <a:r>
              <a:rPr lang="en-US" sz="1100" b="1" dirty="0" smtClean="0"/>
              <a:t> LM</a:t>
            </a:r>
          </a:p>
          <a:p>
            <a:pPr algn="just"/>
            <a:r>
              <a:rPr lang="en-US" sz="1000" dirty="0"/>
              <a:t>i</a:t>
            </a:r>
            <a:r>
              <a:rPr lang="en-US" sz="1000" dirty="0" smtClean="0"/>
              <a:t>d: employee_LM_01</a:t>
            </a:r>
            <a:endParaRPr lang="en-GB" sz="1000" dirty="0"/>
          </a:p>
        </p:txBody>
      </p:sp>
      <p:sp>
        <p:nvSpPr>
          <p:cNvPr id="12" name="Rectangle 11"/>
          <p:cNvSpPr/>
          <p:nvPr/>
        </p:nvSpPr>
        <p:spPr>
          <a:xfrm>
            <a:off x="6012042" y="559213"/>
            <a:ext cx="1463041" cy="360000"/>
          </a:xfrm>
          <a:prstGeom prst="rect">
            <a:avLst/>
          </a:prstGeom>
          <a:solidFill>
            <a:schemeClr val="accent3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100" b="1" dirty="0" err="1" smtClean="0"/>
              <a:t>Jeanne_CH_IT</a:t>
            </a:r>
            <a:r>
              <a:rPr lang="en-US" sz="1100" b="1" dirty="0" smtClean="0"/>
              <a:t> LM</a:t>
            </a:r>
          </a:p>
          <a:p>
            <a:pPr algn="just"/>
            <a:r>
              <a:rPr lang="en-US" sz="1000" dirty="0"/>
              <a:t>i</a:t>
            </a:r>
            <a:r>
              <a:rPr lang="en-US" sz="1000" dirty="0" smtClean="0"/>
              <a:t>d: employee_LM_02</a:t>
            </a:r>
            <a:endParaRPr lang="en-GB" sz="1000" dirty="0"/>
          </a:p>
        </p:txBody>
      </p:sp>
      <p:sp>
        <p:nvSpPr>
          <p:cNvPr id="13" name="Rectangle 12"/>
          <p:cNvSpPr/>
          <p:nvPr/>
        </p:nvSpPr>
        <p:spPr>
          <a:xfrm>
            <a:off x="7756884" y="559213"/>
            <a:ext cx="1387116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100" b="1" dirty="0" err="1" smtClean="0"/>
              <a:t>Jin_FR_IT</a:t>
            </a:r>
            <a:r>
              <a:rPr lang="en-US" sz="1100" b="1" dirty="0" smtClean="0"/>
              <a:t> Base</a:t>
            </a:r>
          </a:p>
          <a:p>
            <a:pPr algn="just"/>
            <a:r>
              <a:rPr lang="en-US" sz="1000" dirty="0" smtClean="0"/>
              <a:t>id: </a:t>
            </a:r>
            <a:r>
              <a:rPr lang="en-US" sz="900" dirty="0" smtClean="0"/>
              <a:t>employee_base_03</a:t>
            </a:r>
            <a:endParaRPr lang="en-GB" sz="900" dirty="0"/>
          </a:p>
        </p:txBody>
      </p:sp>
      <p:sp>
        <p:nvSpPr>
          <p:cNvPr id="14" name="Rectangle 13"/>
          <p:cNvSpPr/>
          <p:nvPr/>
        </p:nvSpPr>
        <p:spPr>
          <a:xfrm>
            <a:off x="6012041" y="1084993"/>
            <a:ext cx="1569859" cy="360000"/>
          </a:xfrm>
          <a:prstGeom prst="rect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100" b="1" dirty="0" err="1" smtClean="0"/>
              <a:t>Jean_INC_IT</a:t>
            </a:r>
            <a:r>
              <a:rPr lang="en-US" sz="1100" b="1" dirty="0" smtClean="0"/>
              <a:t> Base</a:t>
            </a:r>
          </a:p>
          <a:p>
            <a:pPr algn="just"/>
            <a:r>
              <a:rPr lang="en-US" sz="1000" dirty="0"/>
              <a:t>i</a:t>
            </a:r>
            <a:r>
              <a:rPr lang="en-US" sz="1000" dirty="0" smtClean="0"/>
              <a:t>d: employee_base_01</a:t>
            </a:r>
            <a:endParaRPr lang="en-GB" sz="1000" dirty="0"/>
          </a:p>
        </p:txBody>
      </p:sp>
      <p:sp>
        <p:nvSpPr>
          <p:cNvPr id="15" name="Rectangle 14"/>
          <p:cNvSpPr/>
          <p:nvPr/>
        </p:nvSpPr>
        <p:spPr>
          <a:xfrm>
            <a:off x="6012041" y="1611821"/>
            <a:ext cx="1569859" cy="360000"/>
          </a:xfrm>
          <a:prstGeom prst="rect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100" b="1" dirty="0" err="1" smtClean="0"/>
              <a:t>Jeanne_INC_IT</a:t>
            </a:r>
            <a:r>
              <a:rPr lang="en-US" sz="1100" b="1" dirty="0" smtClean="0"/>
              <a:t> Base</a:t>
            </a:r>
          </a:p>
          <a:p>
            <a:pPr algn="just"/>
            <a:r>
              <a:rPr lang="en-US" sz="1000" dirty="0"/>
              <a:t>i</a:t>
            </a:r>
            <a:r>
              <a:rPr lang="en-US" sz="1000" dirty="0" smtClean="0"/>
              <a:t>d: employee_base_02</a:t>
            </a:r>
            <a:endParaRPr lang="en-GB" sz="1000" dirty="0"/>
          </a:p>
        </p:txBody>
      </p:sp>
      <p:sp>
        <p:nvSpPr>
          <p:cNvPr id="16" name="Rectangle 15"/>
          <p:cNvSpPr/>
          <p:nvPr/>
        </p:nvSpPr>
        <p:spPr>
          <a:xfrm>
            <a:off x="4267199" y="2138649"/>
            <a:ext cx="1463041" cy="360000"/>
          </a:xfrm>
          <a:prstGeom prst="rect">
            <a:avLst/>
          </a:prstGeom>
          <a:solidFill>
            <a:schemeClr val="accent3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000" b="1" dirty="0" err="1" smtClean="0"/>
              <a:t>Jeanne_CH_QA</a:t>
            </a:r>
            <a:r>
              <a:rPr lang="en-US" sz="1000" b="1" dirty="0" smtClean="0"/>
              <a:t> LM2</a:t>
            </a:r>
          </a:p>
          <a:p>
            <a:pPr algn="just"/>
            <a:r>
              <a:rPr lang="en-US" sz="1000" dirty="0"/>
              <a:t>i</a:t>
            </a:r>
            <a:r>
              <a:rPr lang="en-US" sz="1000" dirty="0" smtClean="0"/>
              <a:t>d: employee_LM2_02</a:t>
            </a:r>
            <a:endParaRPr lang="en-GB" sz="1000" dirty="0"/>
          </a:p>
        </p:txBody>
      </p:sp>
      <p:sp>
        <p:nvSpPr>
          <p:cNvPr id="17" name="Rectangle 16"/>
          <p:cNvSpPr/>
          <p:nvPr/>
        </p:nvSpPr>
        <p:spPr>
          <a:xfrm>
            <a:off x="6012039" y="2137792"/>
            <a:ext cx="1569861" cy="360000"/>
          </a:xfrm>
          <a:prstGeom prst="rect">
            <a:avLst/>
          </a:prstGeom>
          <a:solidFill>
            <a:schemeClr val="accent3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100" b="1" dirty="0" err="1" smtClean="0"/>
              <a:t>Jean_CH_QA</a:t>
            </a:r>
            <a:r>
              <a:rPr lang="en-US" sz="1100" b="1" dirty="0" smtClean="0"/>
              <a:t> LM</a:t>
            </a:r>
          </a:p>
          <a:p>
            <a:pPr algn="just"/>
            <a:r>
              <a:rPr lang="en-US" sz="1000" dirty="0"/>
              <a:t>i</a:t>
            </a:r>
            <a:r>
              <a:rPr lang="en-US" sz="1000" dirty="0" smtClean="0"/>
              <a:t>d: employee_LM_03</a:t>
            </a:r>
            <a:endParaRPr lang="en-GB" sz="1000" dirty="0"/>
          </a:p>
        </p:txBody>
      </p:sp>
      <p:sp>
        <p:nvSpPr>
          <p:cNvPr id="18" name="Rectangle 17"/>
          <p:cNvSpPr/>
          <p:nvPr/>
        </p:nvSpPr>
        <p:spPr>
          <a:xfrm>
            <a:off x="6012039" y="2682622"/>
            <a:ext cx="1569861" cy="360000"/>
          </a:xfrm>
          <a:prstGeom prst="rect">
            <a:avLst/>
          </a:prstGeom>
          <a:solidFill>
            <a:schemeClr val="accent3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100" b="1" dirty="0" err="1" smtClean="0"/>
              <a:t>Jeanne_CH_QA</a:t>
            </a:r>
            <a:r>
              <a:rPr lang="en-US" sz="1100" b="1" dirty="0" smtClean="0"/>
              <a:t> LM</a:t>
            </a:r>
          </a:p>
          <a:p>
            <a:pPr algn="just"/>
            <a:r>
              <a:rPr lang="en-US" sz="1000" dirty="0"/>
              <a:t>i</a:t>
            </a:r>
            <a:r>
              <a:rPr lang="en-US" sz="1000" dirty="0" smtClean="0"/>
              <a:t>d: employee_LM_04</a:t>
            </a:r>
            <a:endParaRPr lang="en-GB" sz="1000" dirty="0"/>
          </a:p>
        </p:txBody>
      </p:sp>
      <p:sp>
        <p:nvSpPr>
          <p:cNvPr id="19" name="Rectangle 18"/>
          <p:cNvSpPr/>
          <p:nvPr/>
        </p:nvSpPr>
        <p:spPr>
          <a:xfrm>
            <a:off x="7756879" y="2137792"/>
            <a:ext cx="1387116" cy="360000"/>
          </a:xfrm>
          <a:prstGeom prst="rect">
            <a:avLst/>
          </a:prstGeom>
          <a:solidFill>
            <a:schemeClr val="accent3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000" b="1" dirty="0" err="1" smtClean="0"/>
              <a:t>Jean_CH_QA</a:t>
            </a:r>
            <a:r>
              <a:rPr lang="en-US" sz="1000" b="1" dirty="0" smtClean="0"/>
              <a:t> Base</a:t>
            </a:r>
          </a:p>
          <a:p>
            <a:pPr algn="just"/>
            <a:r>
              <a:rPr lang="en-US" sz="1000" dirty="0" smtClean="0"/>
              <a:t>id: </a:t>
            </a:r>
            <a:r>
              <a:rPr lang="en-US" sz="900" dirty="0" smtClean="0"/>
              <a:t>employee_base_04</a:t>
            </a:r>
            <a:endParaRPr lang="en-GB" sz="900" dirty="0"/>
          </a:p>
        </p:txBody>
      </p:sp>
      <p:sp>
        <p:nvSpPr>
          <p:cNvPr id="20" name="Rectangle 19"/>
          <p:cNvSpPr/>
          <p:nvPr/>
        </p:nvSpPr>
        <p:spPr>
          <a:xfrm>
            <a:off x="7756884" y="2682622"/>
            <a:ext cx="1387116" cy="360000"/>
          </a:xfrm>
          <a:prstGeom prst="rect">
            <a:avLst/>
          </a:prstGeom>
          <a:solidFill>
            <a:schemeClr val="accent3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900" b="1" dirty="0" err="1" smtClean="0"/>
              <a:t>Jeanne_CH_QA</a:t>
            </a:r>
            <a:r>
              <a:rPr lang="en-US" sz="900" b="1" dirty="0" smtClean="0"/>
              <a:t> Base</a:t>
            </a:r>
          </a:p>
          <a:p>
            <a:pPr algn="just"/>
            <a:r>
              <a:rPr lang="en-US" sz="1000" dirty="0" smtClean="0"/>
              <a:t>id: </a:t>
            </a:r>
            <a:r>
              <a:rPr lang="en-US" sz="900" dirty="0" smtClean="0"/>
              <a:t>employee_base_05</a:t>
            </a:r>
            <a:endParaRPr lang="en-GB" sz="900" dirty="0"/>
          </a:p>
        </p:txBody>
      </p:sp>
      <p:sp>
        <p:nvSpPr>
          <p:cNvPr id="21" name="Rectangle 20"/>
          <p:cNvSpPr/>
          <p:nvPr/>
        </p:nvSpPr>
        <p:spPr>
          <a:xfrm>
            <a:off x="2278377" y="3228691"/>
            <a:ext cx="1707022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100" b="1" dirty="0" err="1" smtClean="0"/>
              <a:t>Jean_FR_HR</a:t>
            </a:r>
            <a:r>
              <a:rPr lang="en-US" sz="1100" b="1" dirty="0" smtClean="0"/>
              <a:t> Global</a:t>
            </a:r>
          </a:p>
          <a:p>
            <a:pPr algn="just"/>
            <a:r>
              <a:rPr lang="en-US" sz="1000" dirty="0"/>
              <a:t>i</a:t>
            </a:r>
            <a:r>
              <a:rPr lang="en-US" sz="1000" dirty="0" smtClean="0"/>
              <a:t>d: employee_global_hr_01</a:t>
            </a:r>
            <a:endParaRPr lang="en-GB" sz="1000" dirty="0"/>
          </a:p>
        </p:txBody>
      </p:sp>
      <p:cxnSp>
        <p:nvCxnSpPr>
          <p:cNvPr id="23" name="Straight Arrow Connector 22"/>
          <p:cNvCxnSpPr>
            <a:stCxn id="6" idx="3"/>
            <a:endCxn id="7" idx="1"/>
          </p:cNvCxnSpPr>
          <p:nvPr/>
        </p:nvCxnSpPr>
        <p:spPr>
          <a:xfrm>
            <a:off x="1996440" y="739213"/>
            <a:ext cx="28193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4267199" y="3228691"/>
            <a:ext cx="1744840" cy="360000"/>
          </a:xfrm>
          <a:prstGeom prst="rect">
            <a:avLst/>
          </a:prstGeom>
          <a:solidFill>
            <a:schemeClr val="accent3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100" b="1" dirty="0" err="1" smtClean="0"/>
              <a:t>Jeanne_CH_HR</a:t>
            </a:r>
            <a:r>
              <a:rPr lang="en-US" sz="1100" b="1" dirty="0" smtClean="0"/>
              <a:t> Local</a:t>
            </a:r>
          </a:p>
          <a:p>
            <a:pPr algn="just"/>
            <a:r>
              <a:rPr lang="en-US" sz="1000" dirty="0"/>
              <a:t>i</a:t>
            </a:r>
            <a:r>
              <a:rPr lang="en-US" sz="1000" dirty="0" smtClean="0"/>
              <a:t>d: employee_local_hr_01</a:t>
            </a:r>
            <a:endParaRPr lang="en-GB" sz="1000" dirty="0"/>
          </a:p>
        </p:txBody>
      </p:sp>
      <p:sp>
        <p:nvSpPr>
          <p:cNvPr id="29" name="Rectangle 28"/>
          <p:cNvSpPr/>
          <p:nvPr/>
        </p:nvSpPr>
        <p:spPr>
          <a:xfrm>
            <a:off x="4267199" y="3754471"/>
            <a:ext cx="1744840" cy="360000"/>
          </a:xfrm>
          <a:prstGeom prst="rect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100" b="1" dirty="0" err="1" smtClean="0"/>
              <a:t>Jean_INC_HR</a:t>
            </a:r>
            <a:r>
              <a:rPr lang="en-US" sz="1100" b="1" dirty="0" smtClean="0"/>
              <a:t> Local</a:t>
            </a:r>
          </a:p>
          <a:p>
            <a:pPr algn="just"/>
            <a:r>
              <a:rPr lang="en-US" sz="1000" dirty="0"/>
              <a:t>i</a:t>
            </a:r>
            <a:r>
              <a:rPr lang="en-US" sz="1000" dirty="0" smtClean="0"/>
              <a:t>d: employee_local_hr_02</a:t>
            </a:r>
            <a:endParaRPr lang="en-GB" sz="1000" dirty="0"/>
          </a:p>
        </p:txBody>
      </p:sp>
      <p:cxnSp>
        <p:nvCxnSpPr>
          <p:cNvPr id="31" name="Straight Arrow Connector 30"/>
          <p:cNvCxnSpPr>
            <a:stCxn id="7" idx="3"/>
            <a:endCxn id="10" idx="1"/>
          </p:cNvCxnSpPr>
          <p:nvPr/>
        </p:nvCxnSpPr>
        <p:spPr>
          <a:xfrm>
            <a:off x="3985399" y="739213"/>
            <a:ext cx="28180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7" idx="3"/>
            <a:endCxn id="11" idx="1"/>
          </p:cNvCxnSpPr>
          <p:nvPr/>
        </p:nvCxnSpPr>
        <p:spPr>
          <a:xfrm>
            <a:off x="3985399" y="739213"/>
            <a:ext cx="281800" cy="525780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6" idx="3"/>
            <a:endCxn id="21" idx="1"/>
          </p:cNvCxnSpPr>
          <p:nvPr/>
        </p:nvCxnSpPr>
        <p:spPr>
          <a:xfrm>
            <a:off x="1996440" y="739213"/>
            <a:ext cx="281937" cy="2669478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/>
          <p:cNvCxnSpPr>
            <a:stCxn id="6" idx="3"/>
            <a:endCxn id="8" idx="1"/>
          </p:cNvCxnSpPr>
          <p:nvPr/>
        </p:nvCxnSpPr>
        <p:spPr>
          <a:xfrm>
            <a:off x="1996440" y="739213"/>
            <a:ext cx="281939" cy="1579436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0" idx="3"/>
            <a:endCxn id="12" idx="1"/>
          </p:cNvCxnSpPr>
          <p:nvPr/>
        </p:nvCxnSpPr>
        <p:spPr>
          <a:xfrm>
            <a:off x="5730241" y="739213"/>
            <a:ext cx="28180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2" idx="3"/>
            <a:endCxn id="13" idx="1"/>
          </p:cNvCxnSpPr>
          <p:nvPr/>
        </p:nvCxnSpPr>
        <p:spPr>
          <a:xfrm>
            <a:off x="7475083" y="739213"/>
            <a:ext cx="28180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1" idx="3"/>
            <a:endCxn id="14" idx="1"/>
          </p:cNvCxnSpPr>
          <p:nvPr/>
        </p:nvCxnSpPr>
        <p:spPr>
          <a:xfrm>
            <a:off x="5730240" y="1264993"/>
            <a:ext cx="28180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stCxn id="11" idx="3"/>
            <a:endCxn id="15" idx="1"/>
          </p:cNvCxnSpPr>
          <p:nvPr/>
        </p:nvCxnSpPr>
        <p:spPr>
          <a:xfrm>
            <a:off x="5730240" y="1264993"/>
            <a:ext cx="281801" cy="526828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8" idx="3"/>
            <a:endCxn id="16" idx="1"/>
          </p:cNvCxnSpPr>
          <p:nvPr/>
        </p:nvCxnSpPr>
        <p:spPr>
          <a:xfrm>
            <a:off x="3985400" y="2318649"/>
            <a:ext cx="28179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>
            <a:stCxn id="16" idx="3"/>
            <a:endCxn id="18" idx="1"/>
          </p:cNvCxnSpPr>
          <p:nvPr/>
        </p:nvCxnSpPr>
        <p:spPr>
          <a:xfrm>
            <a:off x="5730240" y="2318649"/>
            <a:ext cx="281799" cy="543973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16" idx="3"/>
            <a:endCxn id="17" idx="1"/>
          </p:cNvCxnSpPr>
          <p:nvPr/>
        </p:nvCxnSpPr>
        <p:spPr>
          <a:xfrm flipV="1">
            <a:off x="5730240" y="2317792"/>
            <a:ext cx="281799" cy="85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17" idx="3"/>
            <a:endCxn id="19" idx="1"/>
          </p:cNvCxnSpPr>
          <p:nvPr/>
        </p:nvCxnSpPr>
        <p:spPr>
          <a:xfrm>
            <a:off x="7581900" y="2317792"/>
            <a:ext cx="17497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18" idx="3"/>
            <a:endCxn id="20" idx="1"/>
          </p:cNvCxnSpPr>
          <p:nvPr/>
        </p:nvCxnSpPr>
        <p:spPr>
          <a:xfrm>
            <a:off x="7581900" y="2862622"/>
            <a:ext cx="17498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/>
          <p:cNvCxnSpPr>
            <a:stCxn id="21" idx="3"/>
            <a:endCxn id="29" idx="1"/>
          </p:cNvCxnSpPr>
          <p:nvPr/>
        </p:nvCxnSpPr>
        <p:spPr>
          <a:xfrm>
            <a:off x="3985399" y="3408691"/>
            <a:ext cx="281800" cy="525780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21" idx="3"/>
            <a:endCxn id="28" idx="1"/>
          </p:cNvCxnSpPr>
          <p:nvPr/>
        </p:nvCxnSpPr>
        <p:spPr>
          <a:xfrm>
            <a:off x="3985399" y="3408691"/>
            <a:ext cx="28180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707607" y="4410074"/>
            <a:ext cx="540000" cy="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Rectangle 62"/>
          <p:cNvSpPr/>
          <p:nvPr/>
        </p:nvSpPr>
        <p:spPr>
          <a:xfrm>
            <a:off x="3586299" y="4410074"/>
            <a:ext cx="540000" cy="540000"/>
          </a:xfrm>
          <a:prstGeom prst="rect">
            <a:avLst/>
          </a:prstGeom>
          <a:solidFill>
            <a:schemeClr val="accent3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Rectangle 63"/>
          <p:cNvSpPr/>
          <p:nvPr/>
        </p:nvSpPr>
        <p:spPr>
          <a:xfrm>
            <a:off x="6464991" y="4410074"/>
            <a:ext cx="540000" cy="540000"/>
          </a:xfrm>
          <a:prstGeom prst="rect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TextBox 64"/>
          <p:cNvSpPr txBox="1"/>
          <p:nvPr/>
        </p:nvSpPr>
        <p:spPr>
          <a:xfrm>
            <a:off x="1247607" y="4410074"/>
            <a:ext cx="11592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France</a:t>
            </a:r>
          </a:p>
          <a:p>
            <a:r>
              <a:rPr lang="en-US" dirty="0" smtClean="0"/>
              <a:t>Boulogne</a:t>
            </a:r>
            <a:endParaRPr lang="en-GB" dirty="0"/>
          </a:p>
        </p:txBody>
      </p:sp>
      <p:sp>
        <p:nvSpPr>
          <p:cNvPr id="66" name="TextBox 65"/>
          <p:cNvSpPr txBox="1"/>
          <p:nvPr/>
        </p:nvSpPr>
        <p:spPr>
          <a:xfrm>
            <a:off x="4126299" y="4410073"/>
            <a:ext cx="14670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Switzerland</a:t>
            </a:r>
          </a:p>
          <a:p>
            <a:r>
              <a:rPr lang="en-US" dirty="0" smtClean="0"/>
              <a:t>Lausanne</a:t>
            </a:r>
            <a:endParaRPr lang="en-GB" dirty="0"/>
          </a:p>
        </p:txBody>
      </p:sp>
      <p:sp>
        <p:nvSpPr>
          <p:cNvPr id="67" name="TextBox 66"/>
          <p:cNvSpPr txBox="1"/>
          <p:nvPr/>
        </p:nvSpPr>
        <p:spPr>
          <a:xfrm>
            <a:off x="7004991" y="4400546"/>
            <a:ext cx="12362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India</a:t>
            </a:r>
          </a:p>
          <a:p>
            <a:r>
              <a:rPr lang="en-US" dirty="0" smtClean="0"/>
              <a:t>Bangalore</a:t>
            </a:r>
            <a:endParaRPr lang="en-GB" dirty="0"/>
          </a:p>
        </p:txBody>
      </p:sp>
      <p:sp>
        <p:nvSpPr>
          <p:cNvPr id="68" name="Title 1"/>
          <p:cNvSpPr txBox="1">
            <a:spLocks/>
          </p:cNvSpPr>
          <p:nvPr/>
        </p:nvSpPr>
        <p:spPr>
          <a:xfrm>
            <a:off x="72000" y="72000"/>
            <a:ext cx="9000000" cy="360001"/>
          </a:xfrm>
          <a:prstGeom prst="rect">
            <a:avLst/>
          </a:prstGeom>
        </p:spPr>
        <p:txBody>
          <a:bodyPr>
            <a:normAutofit fontScale="900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Employee’s tree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55649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JzKi1FA8EWsX_WvuKeR0g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XJowfbagkewKgBwV1Ex1A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JzKi1FA8EWsX_WvuKeR0g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JzKi1FA8EWsX_WvuKeR0g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JzKi1FA8EWsX_WvuKeR0g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JzKi1FA8EWsX_WvuKeR0g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dY.HvFzn0KiIX4tD.QczQ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XJowfbagkewKgBwV1Ex1A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JzKi1FA8EWsX_WvuKeR0g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JzKi1FA8EWsX_WvuKeR0g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JzKi1FA8EWsX_WvuKeR0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dY.HvFzn0KiIX4tD.QczQ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dY.HvFzn0KiIX4tD.QczQ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XJowfbagkewKgBwV1Ex1A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JzKi1FA8EWsX_WvuKeR0g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JzKi1FA8EWsX_WvuKeR0g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dY.HvFzn0KiIX4tD.QczQ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XJowfbagkewKgBwV1Ex1A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JzKi1FA8EWsX_WvuKeR0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XJowfbagkewKgBwV1Ex1A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JzKi1FA8EWsX_WvuKeR0g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JzKi1FA8EWsX_WvuKeR0g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JzKi1FA8EWsX_WvuKeR0g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JzKi1FA8EWsX_WvuKeR0g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JzKi1FA8EWsX_WvuKeR0g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dY.HvFzn0KiIX4tD.QczQ"/>
</p:tagLst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theme/theme1.xml><?xml version="1.0" encoding="utf-8"?>
<a:theme xmlns:a="http://schemas.openxmlformats.org/drawingml/2006/main" name="VCLS master#1 (size 18)">
  <a:themeElements>
    <a:clrScheme name="VCLS Draft 3">
      <a:dk1>
        <a:srgbClr val="505050"/>
      </a:dk1>
      <a:lt1>
        <a:srgbClr val="FFFFFF"/>
      </a:lt1>
      <a:dk2>
        <a:srgbClr val="505050"/>
      </a:dk2>
      <a:lt2>
        <a:srgbClr val="FFFFFF"/>
      </a:lt2>
      <a:accent1>
        <a:srgbClr val="08206E"/>
      </a:accent1>
      <a:accent2>
        <a:srgbClr val="FFFFFF"/>
      </a:accent2>
      <a:accent3>
        <a:srgbClr val="2CEB89"/>
      </a:accent3>
      <a:accent4>
        <a:srgbClr val="C00000"/>
      </a:accent4>
      <a:accent5>
        <a:srgbClr val="11B35E"/>
      </a:accent5>
      <a:accent6>
        <a:srgbClr val="B4B4B4"/>
      </a:accent6>
      <a:hlink>
        <a:srgbClr val="0000FF"/>
      </a:hlink>
      <a:folHlink>
        <a:srgbClr val="7030A0"/>
      </a:folHlink>
    </a:clrScheme>
    <a:fontScheme name="VCLS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VCLS master#2 (size 12)">
  <a:themeElements>
    <a:clrScheme name="VCLS Draft 3">
      <a:dk1>
        <a:srgbClr val="505050"/>
      </a:dk1>
      <a:lt1>
        <a:srgbClr val="FFFFFF"/>
      </a:lt1>
      <a:dk2>
        <a:srgbClr val="505050"/>
      </a:dk2>
      <a:lt2>
        <a:srgbClr val="FFFFFF"/>
      </a:lt2>
      <a:accent1>
        <a:srgbClr val="08206E"/>
      </a:accent1>
      <a:accent2>
        <a:srgbClr val="FFFFFF"/>
      </a:accent2>
      <a:accent3>
        <a:srgbClr val="2CEB89"/>
      </a:accent3>
      <a:accent4>
        <a:srgbClr val="C00000"/>
      </a:accent4>
      <a:accent5>
        <a:srgbClr val="11B35E"/>
      </a:accent5>
      <a:accent6>
        <a:srgbClr val="B4B4B4"/>
      </a:accent6>
      <a:hlink>
        <a:srgbClr val="0000FF"/>
      </a:hlink>
      <a:folHlink>
        <a:srgbClr val="7030A0"/>
      </a:folHlink>
    </a:clrScheme>
    <a:fontScheme name="VCLS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VCLS master#3 (size 11)">
  <a:themeElements>
    <a:clrScheme name="VCLS Draft 3">
      <a:dk1>
        <a:srgbClr val="505050"/>
      </a:dk1>
      <a:lt1>
        <a:srgbClr val="FFFFFF"/>
      </a:lt1>
      <a:dk2>
        <a:srgbClr val="505050"/>
      </a:dk2>
      <a:lt2>
        <a:srgbClr val="FFFFFF"/>
      </a:lt2>
      <a:accent1>
        <a:srgbClr val="08206E"/>
      </a:accent1>
      <a:accent2>
        <a:srgbClr val="FFFFFF"/>
      </a:accent2>
      <a:accent3>
        <a:srgbClr val="2CEB89"/>
      </a:accent3>
      <a:accent4>
        <a:srgbClr val="C00000"/>
      </a:accent4>
      <a:accent5>
        <a:srgbClr val="11B35E"/>
      </a:accent5>
      <a:accent6>
        <a:srgbClr val="B4B4B4"/>
      </a:accent6>
      <a:hlink>
        <a:srgbClr val="0000FF"/>
      </a:hlink>
      <a:folHlink>
        <a:srgbClr val="7030A0"/>
      </a:folHlink>
    </a:clrScheme>
    <a:fontScheme name="VCLS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B1BD4CFAEED9745ACEDC0EEB80CCAD3" ma:contentTypeVersion="6" ma:contentTypeDescription="Create a new document." ma:contentTypeScope="" ma:versionID="cb4bf50883fb0112e0e110d4e40c275a">
  <xsd:schema xmlns:xsd="http://www.w3.org/2001/XMLSchema" xmlns:xs="http://www.w3.org/2001/XMLSchema" xmlns:p="http://schemas.microsoft.com/office/2006/metadata/properties" xmlns:ns2="1b7a9b87-5742-4c3b-85b0-d3c4be06c6e8" xmlns:ns3="845a965e-0e76-4dc8-846c-6c06fcb09a43" targetNamespace="http://schemas.microsoft.com/office/2006/metadata/properties" ma:root="true" ma:fieldsID="ee4a04662f69b4752182709b1f649167" ns2:_="" ns3:_="">
    <xsd:import namespace="1b7a9b87-5742-4c3b-85b0-d3c4be06c6e8"/>
    <xsd:import namespace="845a965e-0e76-4dc8-846c-6c06fcb09a4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b7a9b87-5742-4c3b-85b0-d3c4be06c6e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EventHashCode" ma:index="1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45a965e-0e76-4dc8-846c-6c06fcb09a43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024378A-1B3C-4502-8510-4D3706E2CCBE}">
  <ds:schemaRefs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29854428-49BA-48D0-8C81-A04CC79DB4E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899E703-A5D8-4922-B4B1-21883180D9D9}">
  <ds:schemaRefs>
    <ds:schemaRef ds:uri="1b7a9b87-5742-4c3b-85b0-d3c4be06c6e8"/>
    <ds:schemaRef ds:uri="845a965e-0e76-4dc8-846c-6c06fcb09a4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R8 Power Point Presentation v15</Template>
  <TotalTime>502</TotalTime>
  <Words>102</Words>
  <Application>Microsoft Office PowerPoint</Application>
  <PresentationFormat>On-screen Show (16:9)</PresentationFormat>
  <Paragraphs>50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</vt:i4>
      </vt:variant>
    </vt:vector>
  </HeadingPairs>
  <TitlesOfParts>
    <vt:vector size="12" baseType="lpstr">
      <vt:lpstr>Arial</vt:lpstr>
      <vt:lpstr>Calibri</vt:lpstr>
      <vt:lpstr>Cambria</vt:lpstr>
      <vt:lpstr>Courier New</vt:lpstr>
      <vt:lpstr>Helvetica</vt:lpstr>
      <vt:lpstr>Wingdings</vt:lpstr>
      <vt:lpstr>VCLS master#1 (size 18)</vt:lpstr>
      <vt:lpstr>VCLS master#2 (size 12)</vt:lpstr>
      <vt:lpstr>VCLS master#3 (size 11)</vt:lpstr>
      <vt:lpstr>PowerPoint Presentation</vt:lpstr>
      <vt:lpstr>PowerPoint Presentation</vt:lpstr>
      <vt:lpstr>PowerPoint Presentation</vt:lpstr>
    </vt:vector>
  </TitlesOfParts>
  <Manager>Dinesh</Manager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Sébastien SCHWEITZER</dc:creator>
  <cp:lastModifiedBy>Khuong Vo</cp:lastModifiedBy>
  <cp:revision>27</cp:revision>
  <cp:lastPrinted>2014-08-01T13:56:45Z</cp:lastPrinted>
  <dcterms:created xsi:type="dcterms:W3CDTF">2018-04-03T14:13:57Z</dcterms:created>
  <dcterms:modified xsi:type="dcterms:W3CDTF">2019-04-08T12:40:24Z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0x0101002B1BD4CFAEED9745ACEDC0EEB80CCAD3</vt:lpwstr>
  </property>
</Properties>
</file>