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2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ECDDA-25DE-406B-A0C2-DE306F00780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C16E81-B127-4903-9466-C872DCA40735}">
      <dgm:prSet/>
      <dgm:spPr/>
      <dgm:t>
        <a:bodyPr/>
        <a:lstStyle/>
        <a:p>
          <a:r>
            <a:rPr lang="en-US"/>
            <a:t>Objective: Conduct a privacy &amp; security risk assessment for State Farm.</a:t>
          </a:r>
        </a:p>
      </dgm:t>
    </dgm:pt>
    <dgm:pt modelId="{4B5B7267-E811-40F3-BC03-56593276F4AC}" type="parTrans" cxnId="{2787B46F-8EF0-489A-96C4-FA3DB214F00B}">
      <dgm:prSet/>
      <dgm:spPr/>
      <dgm:t>
        <a:bodyPr/>
        <a:lstStyle/>
        <a:p>
          <a:endParaRPr lang="en-US"/>
        </a:p>
      </dgm:t>
    </dgm:pt>
    <dgm:pt modelId="{E89A119D-EA6C-4E57-96DF-94A6E2D44F0F}" type="sibTrans" cxnId="{2787B46F-8EF0-489A-96C4-FA3DB214F00B}">
      <dgm:prSet/>
      <dgm:spPr/>
      <dgm:t>
        <a:bodyPr/>
        <a:lstStyle/>
        <a:p>
          <a:endParaRPr lang="en-US"/>
        </a:p>
      </dgm:t>
    </dgm:pt>
    <dgm:pt modelId="{296AAB2B-3C6D-4916-9AA9-B9FB92B4B98C}">
      <dgm:prSet/>
      <dgm:spPr/>
      <dgm:t>
        <a:bodyPr/>
        <a:lstStyle/>
        <a:p>
          <a:r>
            <a:rPr lang="en-US"/>
            <a:t>Industry Focus: Insurance (Auto, Home, Life, Business).</a:t>
          </a:r>
        </a:p>
      </dgm:t>
    </dgm:pt>
    <dgm:pt modelId="{F49738A0-D2E4-4EA0-A6C1-5F395EB2F93F}" type="parTrans" cxnId="{6A53F8AF-8043-481D-BBD2-F6637DA63CF4}">
      <dgm:prSet/>
      <dgm:spPr/>
      <dgm:t>
        <a:bodyPr/>
        <a:lstStyle/>
        <a:p>
          <a:endParaRPr lang="en-US"/>
        </a:p>
      </dgm:t>
    </dgm:pt>
    <dgm:pt modelId="{5C7EAF00-E6FA-49BD-B8F9-880B2F707B3B}" type="sibTrans" cxnId="{6A53F8AF-8043-481D-BBD2-F6637DA63CF4}">
      <dgm:prSet/>
      <dgm:spPr/>
      <dgm:t>
        <a:bodyPr/>
        <a:lstStyle/>
        <a:p>
          <a:endParaRPr lang="en-US"/>
        </a:p>
      </dgm:t>
    </dgm:pt>
    <dgm:pt modelId="{52AD69AC-AE4A-4540-B11B-A7FDD3BF3338}">
      <dgm:prSet/>
      <dgm:spPr/>
      <dgm:t>
        <a:bodyPr/>
        <a:lstStyle/>
        <a:p>
          <a:r>
            <a:rPr lang="en-US"/>
            <a:t>Regulations Applied:</a:t>
          </a:r>
        </a:p>
      </dgm:t>
    </dgm:pt>
    <dgm:pt modelId="{2D4BEBAD-77CA-45F5-9C8F-2951282220FF}" type="parTrans" cxnId="{E19E31BF-4A22-47AE-8695-3F1304246780}">
      <dgm:prSet/>
      <dgm:spPr/>
      <dgm:t>
        <a:bodyPr/>
        <a:lstStyle/>
        <a:p>
          <a:endParaRPr lang="en-US"/>
        </a:p>
      </dgm:t>
    </dgm:pt>
    <dgm:pt modelId="{F9C0355D-5810-4CCA-9B7C-51416ECC2B65}" type="sibTrans" cxnId="{E19E31BF-4A22-47AE-8695-3F1304246780}">
      <dgm:prSet/>
      <dgm:spPr/>
      <dgm:t>
        <a:bodyPr/>
        <a:lstStyle/>
        <a:p>
          <a:endParaRPr lang="en-US"/>
        </a:p>
      </dgm:t>
    </dgm:pt>
    <dgm:pt modelId="{78A9FF2E-937E-4064-B0FA-42364D1A8239}">
      <dgm:prSet/>
      <dgm:spPr/>
      <dgm:t>
        <a:bodyPr/>
        <a:lstStyle/>
        <a:p>
          <a:r>
            <a:rPr lang="en-US"/>
            <a:t>- GLBA (Gramm-Leach-Bliley Act)</a:t>
          </a:r>
        </a:p>
      </dgm:t>
    </dgm:pt>
    <dgm:pt modelId="{0AEDC2E0-CEAB-4B01-B0D8-3488DC50A552}" type="parTrans" cxnId="{EDEDF16E-7305-4E33-B180-12C534671B31}">
      <dgm:prSet/>
      <dgm:spPr/>
      <dgm:t>
        <a:bodyPr/>
        <a:lstStyle/>
        <a:p>
          <a:endParaRPr lang="en-US"/>
        </a:p>
      </dgm:t>
    </dgm:pt>
    <dgm:pt modelId="{9334E66C-B0DF-4371-A59A-EE5253701CB7}" type="sibTrans" cxnId="{EDEDF16E-7305-4E33-B180-12C534671B31}">
      <dgm:prSet/>
      <dgm:spPr/>
      <dgm:t>
        <a:bodyPr/>
        <a:lstStyle/>
        <a:p>
          <a:endParaRPr lang="en-US"/>
        </a:p>
      </dgm:t>
    </dgm:pt>
    <dgm:pt modelId="{BCD6FDC0-BCB0-4FD1-8396-D6F4E63CE784}">
      <dgm:prSet/>
      <dgm:spPr/>
      <dgm:t>
        <a:bodyPr/>
        <a:lstStyle/>
        <a:p>
          <a:r>
            <a:rPr lang="en-US"/>
            <a:t>- CCPA (California Consumer Privacy Act)</a:t>
          </a:r>
        </a:p>
      </dgm:t>
    </dgm:pt>
    <dgm:pt modelId="{2F0B0742-4EB3-437B-B833-56C03D65E569}" type="parTrans" cxnId="{296F9D76-E5C8-4F61-87D6-99838C295653}">
      <dgm:prSet/>
      <dgm:spPr/>
      <dgm:t>
        <a:bodyPr/>
        <a:lstStyle/>
        <a:p>
          <a:endParaRPr lang="en-US"/>
        </a:p>
      </dgm:t>
    </dgm:pt>
    <dgm:pt modelId="{2B1AD90A-206D-48E6-9425-F32AAA1F48F4}" type="sibTrans" cxnId="{296F9D76-E5C8-4F61-87D6-99838C295653}">
      <dgm:prSet/>
      <dgm:spPr/>
      <dgm:t>
        <a:bodyPr/>
        <a:lstStyle/>
        <a:p>
          <a:endParaRPr lang="en-US"/>
        </a:p>
      </dgm:t>
    </dgm:pt>
    <dgm:pt modelId="{D492724E-50E1-4C67-B753-6BDE0FD8D083}">
      <dgm:prSet/>
      <dgm:spPr/>
      <dgm:t>
        <a:bodyPr/>
        <a:lstStyle/>
        <a:p>
          <a:r>
            <a:rPr lang="en-US"/>
            <a:t>- NIST Privacy Framework</a:t>
          </a:r>
        </a:p>
      </dgm:t>
    </dgm:pt>
    <dgm:pt modelId="{AA36DEB1-44FE-46D8-9CA6-86C2E41C5F13}" type="parTrans" cxnId="{7D53288E-8771-475C-8A05-BE31326FD1BB}">
      <dgm:prSet/>
      <dgm:spPr/>
      <dgm:t>
        <a:bodyPr/>
        <a:lstStyle/>
        <a:p>
          <a:endParaRPr lang="en-US"/>
        </a:p>
      </dgm:t>
    </dgm:pt>
    <dgm:pt modelId="{76774056-654A-463E-A9DB-C23906EF5134}" type="sibTrans" cxnId="{7D53288E-8771-475C-8A05-BE31326FD1BB}">
      <dgm:prSet/>
      <dgm:spPr/>
      <dgm:t>
        <a:bodyPr/>
        <a:lstStyle/>
        <a:p>
          <a:endParaRPr lang="en-US"/>
        </a:p>
      </dgm:t>
    </dgm:pt>
    <dgm:pt modelId="{E938EBC7-5B5A-46DE-836A-A3B87DB29EF5}" type="pres">
      <dgm:prSet presAssocID="{BABECDDA-25DE-406B-A0C2-DE306F007801}" presName="diagram" presStyleCnt="0">
        <dgm:presLayoutVars>
          <dgm:dir/>
          <dgm:resizeHandles val="exact"/>
        </dgm:presLayoutVars>
      </dgm:prSet>
      <dgm:spPr/>
    </dgm:pt>
    <dgm:pt modelId="{2AF723A3-1774-4AE7-9B04-17880F265245}" type="pres">
      <dgm:prSet presAssocID="{1FC16E81-B127-4903-9466-C872DCA40735}" presName="node" presStyleLbl="node1" presStyleIdx="0" presStyleCnt="6">
        <dgm:presLayoutVars>
          <dgm:bulletEnabled val="1"/>
        </dgm:presLayoutVars>
      </dgm:prSet>
      <dgm:spPr/>
    </dgm:pt>
    <dgm:pt modelId="{8152FCB8-9827-4FBE-9E1F-DBCA64F135B9}" type="pres">
      <dgm:prSet presAssocID="{E89A119D-EA6C-4E57-96DF-94A6E2D44F0F}" presName="sibTrans" presStyleCnt="0"/>
      <dgm:spPr/>
    </dgm:pt>
    <dgm:pt modelId="{A28DEA2F-E1A6-496D-8DD6-B05C2F549343}" type="pres">
      <dgm:prSet presAssocID="{296AAB2B-3C6D-4916-9AA9-B9FB92B4B98C}" presName="node" presStyleLbl="node1" presStyleIdx="1" presStyleCnt="6">
        <dgm:presLayoutVars>
          <dgm:bulletEnabled val="1"/>
        </dgm:presLayoutVars>
      </dgm:prSet>
      <dgm:spPr/>
    </dgm:pt>
    <dgm:pt modelId="{F18BF5E2-77A4-4DE2-91BF-8809365C45A5}" type="pres">
      <dgm:prSet presAssocID="{5C7EAF00-E6FA-49BD-B8F9-880B2F707B3B}" presName="sibTrans" presStyleCnt="0"/>
      <dgm:spPr/>
    </dgm:pt>
    <dgm:pt modelId="{D43F0C92-4AFE-4E1F-A596-7BEEF1AF83BD}" type="pres">
      <dgm:prSet presAssocID="{52AD69AC-AE4A-4540-B11B-A7FDD3BF3338}" presName="node" presStyleLbl="node1" presStyleIdx="2" presStyleCnt="6">
        <dgm:presLayoutVars>
          <dgm:bulletEnabled val="1"/>
        </dgm:presLayoutVars>
      </dgm:prSet>
      <dgm:spPr/>
    </dgm:pt>
    <dgm:pt modelId="{43B3F056-408D-4D6D-BC71-77E581FF19D8}" type="pres">
      <dgm:prSet presAssocID="{F9C0355D-5810-4CCA-9B7C-51416ECC2B65}" presName="sibTrans" presStyleCnt="0"/>
      <dgm:spPr/>
    </dgm:pt>
    <dgm:pt modelId="{14600366-E0B7-4AA0-A3E9-A8E6106726D5}" type="pres">
      <dgm:prSet presAssocID="{78A9FF2E-937E-4064-B0FA-42364D1A8239}" presName="node" presStyleLbl="node1" presStyleIdx="3" presStyleCnt="6">
        <dgm:presLayoutVars>
          <dgm:bulletEnabled val="1"/>
        </dgm:presLayoutVars>
      </dgm:prSet>
      <dgm:spPr/>
    </dgm:pt>
    <dgm:pt modelId="{CA88D40B-81CC-4E0C-8D35-433128FD5F66}" type="pres">
      <dgm:prSet presAssocID="{9334E66C-B0DF-4371-A59A-EE5253701CB7}" presName="sibTrans" presStyleCnt="0"/>
      <dgm:spPr/>
    </dgm:pt>
    <dgm:pt modelId="{1E71A54B-1F0D-4896-99D3-90D918F4B11A}" type="pres">
      <dgm:prSet presAssocID="{BCD6FDC0-BCB0-4FD1-8396-D6F4E63CE784}" presName="node" presStyleLbl="node1" presStyleIdx="4" presStyleCnt="6">
        <dgm:presLayoutVars>
          <dgm:bulletEnabled val="1"/>
        </dgm:presLayoutVars>
      </dgm:prSet>
      <dgm:spPr/>
    </dgm:pt>
    <dgm:pt modelId="{C43E76A4-C625-4A4F-8FC8-A7D6D244801F}" type="pres">
      <dgm:prSet presAssocID="{2B1AD90A-206D-48E6-9425-F32AAA1F48F4}" presName="sibTrans" presStyleCnt="0"/>
      <dgm:spPr/>
    </dgm:pt>
    <dgm:pt modelId="{31AAEA14-ABDB-41D8-A8A3-DF116D938528}" type="pres">
      <dgm:prSet presAssocID="{D492724E-50E1-4C67-B753-6BDE0FD8D083}" presName="node" presStyleLbl="node1" presStyleIdx="5" presStyleCnt="6">
        <dgm:presLayoutVars>
          <dgm:bulletEnabled val="1"/>
        </dgm:presLayoutVars>
      </dgm:prSet>
      <dgm:spPr/>
    </dgm:pt>
  </dgm:ptLst>
  <dgm:cxnLst>
    <dgm:cxn modelId="{EDEDF16E-7305-4E33-B180-12C534671B31}" srcId="{BABECDDA-25DE-406B-A0C2-DE306F007801}" destId="{78A9FF2E-937E-4064-B0FA-42364D1A8239}" srcOrd="3" destOrd="0" parTransId="{0AEDC2E0-CEAB-4B01-B0D8-3488DC50A552}" sibTransId="{9334E66C-B0DF-4371-A59A-EE5253701CB7}"/>
    <dgm:cxn modelId="{2787B46F-8EF0-489A-96C4-FA3DB214F00B}" srcId="{BABECDDA-25DE-406B-A0C2-DE306F007801}" destId="{1FC16E81-B127-4903-9466-C872DCA40735}" srcOrd="0" destOrd="0" parTransId="{4B5B7267-E811-40F3-BC03-56593276F4AC}" sibTransId="{E89A119D-EA6C-4E57-96DF-94A6E2D44F0F}"/>
    <dgm:cxn modelId="{296F9D76-E5C8-4F61-87D6-99838C295653}" srcId="{BABECDDA-25DE-406B-A0C2-DE306F007801}" destId="{BCD6FDC0-BCB0-4FD1-8396-D6F4E63CE784}" srcOrd="4" destOrd="0" parTransId="{2F0B0742-4EB3-437B-B833-56C03D65E569}" sibTransId="{2B1AD90A-206D-48E6-9425-F32AAA1F48F4}"/>
    <dgm:cxn modelId="{A67FD086-DC03-431F-895D-2CEDC7557EC4}" type="presOf" srcId="{296AAB2B-3C6D-4916-9AA9-B9FB92B4B98C}" destId="{A28DEA2F-E1A6-496D-8DD6-B05C2F549343}" srcOrd="0" destOrd="0" presId="urn:microsoft.com/office/officeart/2005/8/layout/default"/>
    <dgm:cxn modelId="{7D53288E-8771-475C-8A05-BE31326FD1BB}" srcId="{BABECDDA-25DE-406B-A0C2-DE306F007801}" destId="{D492724E-50E1-4C67-B753-6BDE0FD8D083}" srcOrd="5" destOrd="0" parTransId="{AA36DEB1-44FE-46D8-9CA6-86C2E41C5F13}" sibTransId="{76774056-654A-463E-A9DB-C23906EF5134}"/>
    <dgm:cxn modelId="{BFEF679C-2046-4EF4-8A2B-1F6EDED227B3}" type="presOf" srcId="{BABECDDA-25DE-406B-A0C2-DE306F007801}" destId="{E938EBC7-5B5A-46DE-836A-A3B87DB29EF5}" srcOrd="0" destOrd="0" presId="urn:microsoft.com/office/officeart/2005/8/layout/default"/>
    <dgm:cxn modelId="{6A53F8AF-8043-481D-BBD2-F6637DA63CF4}" srcId="{BABECDDA-25DE-406B-A0C2-DE306F007801}" destId="{296AAB2B-3C6D-4916-9AA9-B9FB92B4B98C}" srcOrd="1" destOrd="0" parTransId="{F49738A0-D2E4-4EA0-A6C1-5F395EB2F93F}" sibTransId="{5C7EAF00-E6FA-49BD-B8F9-880B2F707B3B}"/>
    <dgm:cxn modelId="{519C5FBA-F517-4C98-9779-75CAE8B3B9C3}" type="presOf" srcId="{52AD69AC-AE4A-4540-B11B-A7FDD3BF3338}" destId="{D43F0C92-4AFE-4E1F-A596-7BEEF1AF83BD}" srcOrd="0" destOrd="0" presId="urn:microsoft.com/office/officeart/2005/8/layout/default"/>
    <dgm:cxn modelId="{E19E31BF-4A22-47AE-8695-3F1304246780}" srcId="{BABECDDA-25DE-406B-A0C2-DE306F007801}" destId="{52AD69AC-AE4A-4540-B11B-A7FDD3BF3338}" srcOrd="2" destOrd="0" parTransId="{2D4BEBAD-77CA-45F5-9C8F-2951282220FF}" sibTransId="{F9C0355D-5810-4CCA-9B7C-51416ECC2B65}"/>
    <dgm:cxn modelId="{E55D06C3-6CF0-4C70-8A13-2CE7EF4ACAB3}" type="presOf" srcId="{D492724E-50E1-4C67-B753-6BDE0FD8D083}" destId="{31AAEA14-ABDB-41D8-A8A3-DF116D938528}" srcOrd="0" destOrd="0" presId="urn:microsoft.com/office/officeart/2005/8/layout/default"/>
    <dgm:cxn modelId="{C5AE3CC8-0A53-4D7C-AC7B-45BD53EF6BEA}" type="presOf" srcId="{78A9FF2E-937E-4064-B0FA-42364D1A8239}" destId="{14600366-E0B7-4AA0-A3E9-A8E6106726D5}" srcOrd="0" destOrd="0" presId="urn:microsoft.com/office/officeart/2005/8/layout/default"/>
    <dgm:cxn modelId="{576D43F1-4A22-4024-8CC9-529C88C560D9}" type="presOf" srcId="{1FC16E81-B127-4903-9466-C872DCA40735}" destId="{2AF723A3-1774-4AE7-9B04-17880F265245}" srcOrd="0" destOrd="0" presId="urn:microsoft.com/office/officeart/2005/8/layout/default"/>
    <dgm:cxn modelId="{2113C3FF-D59B-4DFD-B97C-F3184BE560FE}" type="presOf" srcId="{BCD6FDC0-BCB0-4FD1-8396-D6F4E63CE784}" destId="{1E71A54B-1F0D-4896-99D3-90D918F4B11A}" srcOrd="0" destOrd="0" presId="urn:microsoft.com/office/officeart/2005/8/layout/default"/>
    <dgm:cxn modelId="{CBB2F305-0EBB-4E63-83E3-D16A72607FB0}" type="presParOf" srcId="{E938EBC7-5B5A-46DE-836A-A3B87DB29EF5}" destId="{2AF723A3-1774-4AE7-9B04-17880F265245}" srcOrd="0" destOrd="0" presId="urn:microsoft.com/office/officeart/2005/8/layout/default"/>
    <dgm:cxn modelId="{57CC681A-03FF-448E-9DAA-D6B1A30D8753}" type="presParOf" srcId="{E938EBC7-5B5A-46DE-836A-A3B87DB29EF5}" destId="{8152FCB8-9827-4FBE-9E1F-DBCA64F135B9}" srcOrd="1" destOrd="0" presId="urn:microsoft.com/office/officeart/2005/8/layout/default"/>
    <dgm:cxn modelId="{BD7094DB-2385-4761-8706-577BEECCB057}" type="presParOf" srcId="{E938EBC7-5B5A-46DE-836A-A3B87DB29EF5}" destId="{A28DEA2F-E1A6-496D-8DD6-B05C2F549343}" srcOrd="2" destOrd="0" presId="urn:microsoft.com/office/officeart/2005/8/layout/default"/>
    <dgm:cxn modelId="{1045C688-A59B-48B2-BB98-CC002F8FD9FD}" type="presParOf" srcId="{E938EBC7-5B5A-46DE-836A-A3B87DB29EF5}" destId="{F18BF5E2-77A4-4DE2-91BF-8809365C45A5}" srcOrd="3" destOrd="0" presId="urn:microsoft.com/office/officeart/2005/8/layout/default"/>
    <dgm:cxn modelId="{F5D69B48-5283-44B8-BEC8-A070601DF30D}" type="presParOf" srcId="{E938EBC7-5B5A-46DE-836A-A3B87DB29EF5}" destId="{D43F0C92-4AFE-4E1F-A596-7BEEF1AF83BD}" srcOrd="4" destOrd="0" presId="urn:microsoft.com/office/officeart/2005/8/layout/default"/>
    <dgm:cxn modelId="{6B1B47F7-F677-4E93-8739-851D76DF5E10}" type="presParOf" srcId="{E938EBC7-5B5A-46DE-836A-A3B87DB29EF5}" destId="{43B3F056-408D-4D6D-BC71-77E581FF19D8}" srcOrd="5" destOrd="0" presId="urn:microsoft.com/office/officeart/2005/8/layout/default"/>
    <dgm:cxn modelId="{98866057-B6ED-45B1-9D61-CCBFAE8C489F}" type="presParOf" srcId="{E938EBC7-5B5A-46DE-836A-A3B87DB29EF5}" destId="{14600366-E0B7-4AA0-A3E9-A8E6106726D5}" srcOrd="6" destOrd="0" presId="urn:microsoft.com/office/officeart/2005/8/layout/default"/>
    <dgm:cxn modelId="{6C51C561-EADF-4D4C-A74C-2039141E4358}" type="presParOf" srcId="{E938EBC7-5B5A-46DE-836A-A3B87DB29EF5}" destId="{CA88D40B-81CC-4E0C-8D35-433128FD5F66}" srcOrd="7" destOrd="0" presId="urn:microsoft.com/office/officeart/2005/8/layout/default"/>
    <dgm:cxn modelId="{ACE5F029-FF57-4BC0-AEFA-EE1ABBB86D41}" type="presParOf" srcId="{E938EBC7-5B5A-46DE-836A-A3B87DB29EF5}" destId="{1E71A54B-1F0D-4896-99D3-90D918F4B11A}" srcOrd="8" destOrd="0" presId="urn:microsoft.com/office/officeart/2005/8/layout/default"/>
    <dgm:cxn modelId="{2708E3C3-57FA-42CA-BB61-CD4F5683D531}" type="presParOf" srcId="{E938EBC7-5B5A-46DE-836A-A3B87DB29EF5}" destId="{C43E76A4-C625-4A4F-8FC8-A7D6D244801F}" srcOrd="9" destOrd="0" presId="urn:microsoft.com/office/officeart/2005/8/layout/default"/>
    <dgm:cxn modelId="{DE61059C-B691-404B-A586-D817EA5AE320}" type="presParOf" srcId="{E938EBC7-5B5A-46DE-836A-A3B87DB29EF5}" destId="{31AAEA14-ABDB-41D8-A8A3-DF116D93852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405C2-279F-42D1-82ED-1E83A6420DA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D118CC-D164-4B91-8517-681B9FB0CE41}">
      <dgm:prSet/>
      <dgm:spPr/>
      <dgm:t>
        <a:bodyPr/>
        <a:lstStyle/>
        <a:p>
          <a:r>
            <a:rPr lang="en-US"/>
            <a:t>Why This Matters for State Farm:</a:t>
          </a:r>
        </a:p>
      </dgm:t>
    </dgm:pt>
    <dgm:pt modelId="{00713524-5AB0-461F-AD72-DE8DFD864B3A}" type="parTrans" cxnId="{FB4D477E-EFFA-4081-98BD-25DE4E48D905}">
      <dgm:prSet/>
      <dgm:spPr/>
      <dgm:t>
        <a:bodyPr/>
        <a:lstStyle/>
        <a:p>
          <a:endParaRPr lang="en-US"/>
        </a:p>
      </dgm:t>
    </dgm:pt>
    <dgm:pt modelId="{60534A89-F58E-4F04-BA8C-6B6A573DDF09}" type="sibTrans" cxnId="{FB4D477E-EFFA-4081-98BD-25DE4E48D905}">
      <dgm:prSet/>
      <dgm:spPr/>
      <dgm:t>
        <a:bodyPr/>
        <a:lstStyle/>
        <a:p>
          <a:endParaRPr lang="en-US"/>
        </a:p>
      </dgm:t>
    </dgm:pt>
    <dgm:pt modelId="{84A60CA5-40AE-4243-860C-B838287DBFDF}">
      <dgm:prSet/>
      <dgm:spPr/>
      <dgm:t>
        <a:bodyPr/>
        <a:lstStyle/>
        <a:p>
          <a:r>
            <a:rPr lang="en-US"/>
            <a:t>- Legal Fines &amp; Compliance Violations: GLBA fines up to $100,000 per violation.</a:t>
          </a:r>
        </a:p>
      </dgm:t>
    </dgm:pt>
    <dgm:pt modelId="{BC1C4813-48EB-42C1-AB60-314E56F71C96}" type="parTrans" cxnId="{3AFCFD69-AD8E-4CD6-99E3-B3EC95A51B9C}">
      <dgm:prSet/>
      <dgm:spPr/>
      <dgm:t>
        <a:bodyPr/>
        <a:lstStyle/>
        <a:p>
          <a:endParaRPr lang="en-US"/>
        </a:p>
      </dgm:t>
    </dgm:pt>
    <dgm:pt modelId="{57AA88AD-6392-4D89-B07D-180EB4979032}" type="sibTrans" cxnId="{3AFCFD69-AD8E-4CD6-99E3-B3EC95A51B9C}">
      <dgm:prSet/>
      <dgm:spPr/>
      <dgm:t>
        <a:bodyPr/>
        <a:lstStyle/>
        <a:p>
          <a:endParaRPr lang="en-US"/>
        </a:p>
      </dgm:t>
    </dgm:pt>
    <dgm:pt modelId="{50DB82E6-A64B-4F76-968E-69A8FD4E2984}">
      <dgm:prSet/>
      <dgm:spPr/>
      <dgm:t>
        <a:bodyPr/>
        <a:lstStyle/>
        <a:p>
          <a:r>
            <a:rPr lang="en-US"/>
            <a:t>- Data Breaches Affect Reputation: Insurance companies lose customer trust after breaches.</a:t>
          </a:r>
        </a:p>
      </dgm:t>
    </dgm:pt>
    <dgm:pt modelId="{9D35B6E5-1746-4986-B96D-91D665D1B00D}" type="parTrans" cxnId="{BCC6D24B-2E23-4D0E-BFCA-6C1C5EE3AB2D}">
      <dgm:prSet/>
      <dgm:spPr/>
      <dgm:t>
        <a:bodyPr/>
        <a:lstStyle/>
        <a:p>
          <a:endParaRPr lang="en-US"/>
        </a:p>
      </dgm:t>
    </dgm:pt>
    <dgm:pt modelId="{59064F5A-76B0-47A5-BCD4-D130A40E6454}" type="sibTrans" cxnId="{BCC6D24B-2E23-4D0E-BFCA-6C1C5EE3AB2D}">
      <dgm:prSet/>
      <dgm:spPr/>
      <dgm:t>
        <a:bodyPr/>
        <a:lstStyle/>
        <a:p>
          <a:endParaRPr lang="en-US"/>
        </a:p>
      </dgm:t>
    </dgm:pt>
    <dgm:pt modelId="{6E4DD16C-F13E-4127-915B-803660F497DB}">
      <dgm:prSet/>
      <dgm:spPr/>
      <dgm:t>
        <a:bodyPr/>
        <a:lstStyle/>
        <a:p>
          <a:r>
            <a:rPr lang="en-US"/>
            <a:t>- Operational Downtime: Cybersecurity incidents cause service disruption &amp; revenue loss.</a:t>
          </a:r>
        </a:p>
      </dgm:t>
    </dgm:pt>
    <dgm:pt modelId="{D462AE2D-B8C1-44F2-8C16-50251F531C66}" type="parTrans" cxnId="{2B9E7636-E3E5-42BB-B5BE-7250F5A5C10D}">
      <dgm:prSet/>
      <dgm:spPr/>
      <dgm:t>
        <a:bodyPr/>
        <a:lstStyle/>
        <a:p>
          <a:endParaRPr lang="en-US"/>
        </a:p>
      </dgm:t>
    </dgm:pt>
    <dgm:pt modelId="{E29466CA-276D-45D7-8133-BCA618A701AB}" type="sibTrans" cxnId="{2B9E7636-E3E5-42BB-B5BE-7250F5A5C10D}">
      <dgm:prSet/>
      <dgm:spPr/>
      <dgm:t>
        <a:bodyPr/>
        <a:lstStyle/>
        <a:p>
          <a:endParaRPr lang="en-US"/>
        </a:p>
      </dgm:t>
    </dgm:pt>
    <dgm:pt modelId="{7F11B54D-3C89-4000-973E-B833B123769F}" type="pres">
      <dgm:prSet presAssocID="{080405C2-279F-42D1-82ED-1E83A6420DAA}" presName="outerComposite" presStyleCnt="0">
        <dgm:presLayoutVars>
          <dgm:chMax val="5"/>
          <dgm:dir/>
          <dgm:resizeHandles val="exact"/>
        </dgm:presLayoutVars>
      </dgm:prSet>
      <dgm:spPr/>
    </dgm:pt>
    <dgm:pt modelId="{82848490-A0FA-4C0F-87A6-1FB223C25FFB}" type="pres">
      <dgm:prSet presAssocID="{080405C2-279F-42D1-82ED-1E83A6420DAA}" presName="dummyMaxCanvas" presStyleCnt="0">
        <dgm:presLayoutVars/>
      </dgm:prSet>
      <dgm:spPr/>
    </dgm:pt>
    <dgm:pt modelId="{F8E483AA-AD4D-4C69-A468-40F2218721AA}" type="pres">
      <dgm:prSet presAssocID="{080405C2-279F-42D1-82ED-1E83A6420DAA}" presName="FourNodes_1" presStyleLbl="node1" presStyleIdx="0" presStyleCnt="4">
        <dgm:presLayoutVars>
          <dgm:bulletEnabled val="1"/>
        </dgm:presLayoutVars>
      </dgm:prSet>
      <dgm:spPr/>
    </dgm:pt>
    <dgm:pt modelId="{1C2A4C8A-5003-4E7A-B52A-F2B646D4AF88}" type="pres">
      <dgm:prSet presAssocID="{080405C2-279F-42D1-82ED-1E83A6420DAA}" presName="FourNodes_2" presStyleLbl="node1" presStyleIdx="1" presStyleCnt="4">
        <dgm:presLayoutVars>
          <dgm:bulletEnabled val="1"/>
        </dgm:presLayoutVars>
      </dgm:prSet>
      <dgm:spPr/>
    </dgm:pt>
    <dgm:pt modelId="{F25C05FE-3A34-4255-BA11-D9270ED119CB}" type="pres">
      <dgm:prSet presAssocID="{080405C2-279F-42D1-82ED-1E83A6420DAA}" presName="FourNodes_3" presStyleLbl="node1" presStyleIdx="2" presStyleCnt="4">
        <dgm:presLayoutVars>
          <dgm:bulletEnabled val="1"/>
        </dgm:presLayoutVars>
      </dgm:prSet>
      <dgm:spPr/>
    </dgm:pt>
    <dgm:pt modelId="{7D7E7AD8-439C-4171-85C1-5404A0FE10C9}" type="pres">
      <dgm:prSet presAssocID="{080405C2-279F-42D1-82ED-1E83A6420DAA}" presName="FourNodes_4" presStyleLbl="node1" presStyleIdx="3" presStyleCnt="4">
        <dgm:presLayoutVars>
          <dgm:bulletEnabled val="1"/>
        </dgm:presLayoutVars>
      </dgm:prSet>
      <dgm:spPr/>
    </dgm:pt>
    <dgm:pt modelId="{6A11BA95-AA7E-4EEE-AFB8-9C19C1AF0188}" type="pres">
      <dgm:prSet presAssocID="{080405C2-279F-42D1-82ED-1E83A6420DAA}" presName="FourConn_1-2" presStyleLbl="fgAccFollowNode1" presStyleIdx="0" presStyleCnt="3">
        <dgm:presLayoutVars>
          <dgm:bulletEnabled val="1"/>
        </dgm:presLayoutVars>
      </dgm:prSet>
      <dgm:spPr/>
    </dgm:pt>
    <dgm:pt modelId="{20CD980C-DBAA-4900-96C2-32E6557EE520}" type="pres">
      <dgm:prSet presAssocID="{080405C2-279F-42D1-82ED-1E83A6420DAA}" presName="FourConn_2-3" presStyleLbl="fgAccFollowNode1" presStyleIdx="1" presStyleCnt="3">
        <dgm:presLayoutVars>
          <dgm:bulletEnabled val="1"/>
        </dgm:presLayoutVars>
      </dgm:prSet>
      <dgm:spPr/>
    </dgm:pt>
    <dgm:pt modelId="{E91DF180-7C3B-4F18-AB33-3B94C8C96C16}" type="pres">
      <dgm:prSet presAssocID="{080405C2-279F-42D1-82ED-1E83A6420DAA}" presName="FourConn_3-4" presStyleLbl="fgAccFollowNode1" presStyleIdx="2" presStyleCnt="3">
        <dgm:presLayoutVars>
          <dgm:bulletEnabled val="1"/>
        </dgm:presLayoutVars>
      </dgm:prSet>
      <dgm:spPr/>
    </dgm:pt>
    <dgm:pt modelId="{DA50BC6D-3362-4FBE-A503-53DA764C2EE7}" type="pres">
      <dgm:prSet presAssocID="{080405C2-279F-42D1-82ED-1E83A6420DAA}" presName="FourNodes_1_text" presStyleLbl="node1" presStyleIdx="3" presStyleCnt="4">
        <dgm:presLayoutVars>
          <dgm:bulletEnabled val="1"/>
        </dgm:presLayoutVars>
      </dgm:prSet>
      <dgm:spPr/>
    </dgm:pt>
    <dgm:pt modelId="{CCC7DED8-930A-446F-8CDE-62FEACA06491}" type="pres">
      <dgm:prSet presAssocID="{080405C2-279F-42D1-82ED-1E83A6420DAA}" presName="FourNodes_2_text" presStyleLbl="node1" presStyleIdx="3" presStyleCnt="4">
        <dgm:presLayoutVars>
          <dgm:bulletEnabled val="1"/>
        </dgm:presLayoutVars>
      </dgm:prSet>
      <dgm:spPr/>
    </dgm:pt>
    <dgm:pt modelId="{616F1612-2739-4F9D-8E52-4E2CF0E04DEF}" type="pres">
      <dgm:prSet presAssocID="{080405C2-279F-42D1-82ED-1E83A6420DAA}" presName="FourNodes_3_text" presStyleLbl="node1" presStyleIdx="3" presStyleCnt="4">
        <dgm:presLayoutVars>
          <dgm:bulletEnabled val="1"/>
        </dgm:presLayoutVars>
      </dgm:prSet>
      <dgm:spPr/>
    </dgm:pt>
    <dgm:pt modelId="{95B3627A-625A-4B66-9DA0-DBD8EFF84F97}" type="pres">
      <dgm:prSet presAssocID="{080405C2-279F-42D1-82ED-1E83A6420D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9E7636-E3E5-42BB-B5BE-7250F5A5C10D}" srcId="{080405C2-279F-42D1-82ED-1E83A6420DAA}" destId="{6E4DD16C-F13E-4127-915B-803660F497DB}" srcOrd="3" destOrd="0" parTransId="{D462AE2D-B8C1-44F2-8C16-50251F531C66}" sibTransId="{E29466CA-276D-45D7-8133-BCA618A701AB}"/>
    <dgm:cxn modelId="{129DE13D-1C2E-4382-BDEC-346193899433}" type="presOf" srcId="{080405C2-279F-42D1-82ED-1E83A6420DAA}" destId="{7F11B54D-3C89-4000-973E-B833B123769F}" srcOrd="0" destOrd="0" presId="urn:microsoft.com/office/officeart/2005/8/layout/vProcess5"/>
    <dgm:cxn modelId="{F909A23E-9750-4C49-BEC2-BAC34CB17B9E}" type="presOf" srcId="{50DB82E6-A64B-4F76-968E-69A8FD4E2984}" destId="{616F1612-2739-4F9D-8E52-4E2CF0E04DEF}" srcOrd="1" destOrd="0" presId="urn:microsoft.com/office/officeart/2005/8/layout/vProcess5"/>
    <dgm:cxn modelId="{203F285B-14BD-4208-9CA3-12C14B9735E2}" type="presOf" srcId="{84A60CA5-40AE-4243-860C-B838287DBFDF}" destId="{1C2A4C8A-5003-4E7A-B52A-F2B646D4AF88}" srcOrd="0" destOrd="0" presId="urn:microsoft.com/office/officeart/2005/8/layout/vProcess5"/>
    <dgm:cxn modelId="{12919B43-E9EB-430E-8E80-9E2476531FF0}" type="presOf" srcId="{50DB82E6-A64B-4F76-968E-69A8FD4E2984}" destId="{F25C05FE-3A34-4255-BA11-D9270ED119CB}" srcOrd="0" destOrd="0" presId="urn:microsoft.com/office/officeart/2005/8/layout/vProcess5"/>
    <dgm:cxn modelId="{3AFCFD69-AD8E-4CD6-99E3-B3EC95A51B9C}" srcId="{080405C2-279F-42D1-82ED-1E83A6420DAA}" destId="{84A60CA5-40AE-4243-860C-B838287DBFDF}" srcOrd="1" destOrd="0" parTransId="{BC1C4813-48EB-42C1-AB60-314E56F71C96}" sibTransId="{57AA88AD-6392-4D89-B07D-180EB4979032}"/>
    <dgm:cxn modelId="{BCC6D24B-2E23-4D0E-BFCA-6C1C5EE3AB2D}" srcId="{080405C2-279F-42D1-82ED-1E83A6420DAA}" destId="{50DB82E6-A64B-4F76-968E-69A8FD4E2984}" srcOrd="2" destOrd="0" parTransId="{9D35B6E5-1746-4986-B96D-91D665D1B00D}" sibTransId="{59064F5A-76B0-47A5-BCD4-D130A40E6454}"/>
    <dgm:cxn modelId="{FB4D477E-EFFA-4081-98BD-25DE4E48D905}" srcId="{080405C2-279F-42D1-82ED-1E83A6420DAA}" destId="{0CD118CC-D164-4B91-8517-681B9FB0CE41}" srcOrd="0" destOrd="0" parTransId="{00713524-5AB0-461F-AD72-DE8DFD864B3A}" sibTransId="{60534A89-F58E-4F04-BA8C-6B6A573DDF09}"/>
    <dgm:cxn modelId="{4F4CCF94-253F-4A94-BC17-DEAAB370FDCA}" type="presOf" srcId="{59064F5A-76B0-47A5-BCD4-D130A40E6454}" destId="{E91DF180-7C3B-4F18-AB33-3B94C8C96C16}" srcOrd="0" destOrd="0" presId="urn:microsoft.com/office/officeart/2005/8/layout/vProcess5"/>
    <dgm:cxn modelId="{32A2CBA0-BC71-4263-919B-2C22431F2A24}" type="presOf" srcId="{0CD118CC-D164-4B91-8517-681B9FB0CE41}" destId="{F8E483AA-AD4D-4C69-A468-40F2218721AA}" srcOrd="0" destOrd="0" presId="urn:microsoft.com/office/officeart/2005/8/layout/vProcess5"/>
    <dgm:cxn modelId="{A355A2B5-4584-4D7E-BD54-72CD0DEB2C76}" type="presOf" srcId="{6E4DD16C-F13E-4127-915B-803660F497DB}" destId="{95B3627A-625A-4B66-9DA0-DBD8EFF84F97}" srcOrd="1" destOrd="0" presId="urn:microsoft.com/office/officeart/2005/8/layout/vProcess5"/>
    <dgm:cxn modelId="{5D10ABBB-6D79-43F7-BFBD-FD0BFE2DD8B3}" type="presOf" srcId="{6E4DD16C-F13E-4127-915B-803660F497DB}" destId="{7D7E7AD8-439C-4171-85C1-5404A0FE10C9}" srcOrd="0" destOrd="0" presId="urn:microsoft.com/office/officeart/2005/8/layout/vProcess5"/>
    <dgm:cxn modelId="{A2A67AC8-83D8-4CB7-87B2-410E0923F431}" type="presOf" srcId="{84A60CA5-40AE-4243-860C-B838287DBFDF}" destId="{CCC7DED8-930A-446F-8CDE-62FEACA06491}" srcOrd="1" destOrd="0" presId="urn:microsoft.com/office/officeart/2005/8/layout/vProcess5"/>
    <dgm:cxn modelId="{157329D3-B275-4015-9124-D00EBCDE6742}" type="presOf" srcId="{57AA88AD-6392-4D89-B07D-180EB4979032}" destId="{20CD980C-DBAA-4900-96C2-32E6557EE520}" srcOrd="0" destOrd="0" presId="urn:microsoft.com/office/officeart/2005/8/layout/vProcess5"/>
    <dgm:cxn modelId="{D03203DE-40ED-48AE-AACD-4A544F43D9A0}" type="presOf" srcId="{0CD118CC-D164-4B91-8517-681B9FB0CE41}" destId="{DA50BC6D-3362-4FBE-A503-53DA764C2EE7}" srcOrd="1" destOrd="0" presId="urn:microsoft.com/office/officeart/2005/8/layout/vProcess5"/>
    <dgm:cxn modelId="{B99486F4-3575-4FCD-A59F-EE82AF21B970}" type="presOf" srcId="{60534A89-F58E-4F04-BA8C-6B6A573DDF09}" destId="{6A11BA95-AA7E-4EEE-AFB8-9C19C1AF0188}" srcOrd="0" destOrd="0" presId="urn:microsoft.com/office/officeart/2005/8/layout/vProcess5"/>
    <dgm:cxn modelId="{13BE9CD7-5BEC-4693-B1C3-8346375C85EC}" type="presParOf" srcId="{7F11B54D-3C89-4000-973E-B833B123769F}" destId="{82848490-A0FA-4C0F-87A6-1FB223C25FFB}" srcOrd="0" destOrd="0" presId="urn:microsoft.com/office/officeart/2005/8/layout/vProcess5"/>
    <dgm:cxn modelId="{DB6397F8-C90E-4C16-B9C2-AF77C77035F9}" type="presParOf" srcId="{7F11B54D-3C89-4000-973E-B833B123769F}" destId="{F8E483AA-AD4D-4C69-A468-40F2218721AA}" srcOrd="1" destOrd="0" presId="urn:microsoft.com/office/officeart/2005/8/layout/vProcess5"/>
    <dgm:cxn modelId="{0EE47BAF-FEDE-419E-8555-66D637A23D4F}" type="presParOf" srcId="{7F11B54D-3C89-4000-973E-B833B123769F}" destId="{1C2A4C8A-5003-4E7A-B52A-F2B646D4AF88}" srcOrd="2" destOrd="0" presId="urn:microsoft.com/office/officeart/2005/8/layout/vProcess5"/>
    <dgm:cxn modelId="{36080028-2640-4705-B407-5318DB6C2BDA}" type="presParOf" srcId="{7F11B54D-3C89-4000-973E-B833B123769F}" destId="{F25C05FE-3A34-4255-BA11-D9270ED119CB}" srcOrd="3" destOrd="0" presId="urn:microsoft.com/office/officeart/2005/8/layout/vProcess5"/>
    <dgm:cxn modelId="{66662537-5916-467C-8F1F-F4B3C36AA20E}" type="presParOf" srcId="{7F11B54D-3C89-4000-973E-B833B123769F}" destId="{7D7E7AD8-439C-4171-85C1-5404A0FE10C9}" srcOrd="4" destOrd="0" presId="urn:microsoft.com/office/officeart/2005/8/layout/vProcess5"/>
    <dgm:cxn modelId="{D8503E5A-65FB-4421-9EF6-9BA09B0C21BC}" type="presParOf" srcId="{7F11B54D-3C89-4000-973E-B833B123769F}" destId="{6A11BA95-AA7E-4EEE-AFB8-9C19C1AF0188}" srcOrd="5" destOrd="0" presId="urn:microsoft.com/office/officeart/2005/8/layout/vProcess5"/>
    <dgm:cxn modelId="{F2B97381-0C12-44F4-9ED8-1A350FD3A03D}" type="presParOf" srcId="{7F11B54D-3C89-4000-973E-B833B123769F}" destId="{20CD980C-DBAA-4900-96C2-32E6557EE520}" srcOrd="6" destOrd="0" presId="urn:microsoft.com/office/officeart/2005/8/layout/vProcess5"/>
    <dgm:cxn modelId="{FF7EE042-B011-4C02-A2D7-49C1F71C65D2}" type="presParOf" srcId="{7F11B54D-3C89-4000-973E-B833B123769F}" destId="{E91DF180-7C3B-4F18-AB33-3B94C8C96C16}" srcOrd="7" destOrd="0" presId="urn:microsoft.com/office/officeart/2005/8/layout/vProcess5"/>
    <dgm:cxn modelId="{DBE0BF51-9DCD-408A-815A-CE7339CE2BAB}" type="presParOf" srcId="{7F11B54D-3C89-4000-973E-B833B123769F}" destId="{DA50BC6D-3362-4FBE-A503-53DA764C2EE7}" srcOrd="8" destOrd="0" presId="urn:microsoft.com/office/officeart/2005/8/layout/vProcess5"/>
    <dgm:cxn modelId="{9C16E1F3-1B9D-41D1-A39D-4585F5CDBC0D}" type="presParOf" srcId="{7F11B54D-3C89-4000-973E-B833B123769F}" destId="{CCC7DED8-930A-446F-8CDE-62FEACA06491}" srcOrd="9" destOrd="0" presId="urn:microsoft.com/office/officeart/2005/8/layout/vProcess5"/>
    <dgm:cxn modelId="{E4BB1E52-BC4D-4BD9-93FB-9E0810BD5ABA}" type="presParOf" srcId="{7F11B54D-3C89-4000-973E-B833B123769F}" destId="{616F1612-2739-4F9D-8E52-4E2CF0E04DEF}" srcOrd="10" destOrd="0" presId="urn:microsoft.com/office/officeart/2005/8/layout/vProcess5"/>
    <dgm:cxn modelId="{BE6B169B-2015-4DBC-9FB2-1D042E2AC754}" type="presParOf" srcId="{7F11B54D-3C89-4000-973E-B833B123769F}" destId="{95B3627A-625A-4B66-9DA0-DBD8EFF84F9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D7CCA-0C7A-45AA-BA90-14AAA106FF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754D10-11F0-474A-9D30-D1F37EC42B78}">
      <dgm:prSet/>
      <dgm:spPr/>
      <dgm:t>
        <a:bodyPr/>
        <a:lstStyle/>
        <a:p>
          <a:pPr>
            <a:defRPr cap="all"/>
          </a:pPr>
          <a:r>
            <a:rPr lang="en-US"/>
            <a:t>Risk | Likelihood (1-5) | Impact (1-5) | Overall Risk | Risk Level</a:t>
          </a:r>
        </a:p>
      </dgm:t>
    </dgm:pt>
    <dgm:pt modelId="{0C299D38-7616-4733-8F0B-768A6D6F72DB}" type="parTrans" cxnId="{D8DD999F-0018-4CF6-9877-8418ACAD1173}">
      <dgm:prSet/>
      <dgm:spPr/>
      <dgm:t>
        <a:bodyPr/>
        <a:lstStyle/>
        <a:p>
          <a:endParaRPr lang="en-US"/>
        </a:p>
      </dgm:t>
    </dgm:pt>
    <dgm:pt modelId="{9E83C8F0-DCD0-4411-AC3E-7B6B79F0456F}" type="sibTrans" cxnId="{D8DD999F-0018-4CF6-9877-8418ACAD1173}">
      <dgm:prSet/>
      <dgm:spPr/>
      <dgm:t>
        <a:bodyPr/>
        <a:lstStyle/>
        <a:p>
          <a:endParaRPr lang="en-US"/>
        </a:p>
      </dgm:t>
    </dgm:pt>
    <dgm:pt modelId="{E6553CB8-3BB3-46A4-A487-1F3C38A04DE4}">
      <dgm:prSet/>
      <dgm:spPr/>
      <dgm:t>
        <a:bodyPr/>
        <a:lstStyle/>
        <a:p>
          <a:pPr>
            <a:defRPr cap="all"/>
          </a:pPr>
          <a:r>
            <a:rPr lang="en-US"/>
            <a:t>Unencrypted customer data | 5 | 5 | 25 | Critical</a:t>
          </a:r>
        </a:p>
      </dgm:t>
    </dgm:pt>
    <dgm:pt modelId="{13299F78-F3A5-4E6E-8599-EAD4919FE989}" type="parTrans" cxnId="{FB1CE7A0-30C4-400D-9658-8AA69FBA8E26}">
      <dgm:prSet/>
      <dgm:spPr/>
      <dgm:t>
        <a:bodyPr/>
        <a:lstStyle/>
        <a:p>
          <a:endParaRPr lang="en-US"/>
        </a:p>
      </dgm:t>
    </dgm:pt>
    <dgm:pt modelId="{B25EBD49-0A71-4A07-A3C5-CA005AFBDD64}" type="sibTrans" cxnId="{FB1CE7A0-30C4-400D-9658-8AA69FBA8E26}">
      <dgm:prSet/>
      <dgm:spPr/>
      <dgm:t>
        <a:bodyPr/>
        <a:lstStyle/>
        <a:p>
          <a:endParaRPr lang="en-US"/>
        </a:p>
      </dgm:t>
    </dgm:pt>
    <dgm:pt modelId="{99C92E58-8551-49C5-A2C0-AFDF188CFE04}">
      <dgm:prSet/>
      <dgm:spPr/>
      <dgm:t>
        <a:bodyPr/>
        <a:lstStyle/>
        <a:p>
          <a:pPr>
            <a:defRPr cap="all"/>
          </a:pPr>
          <a:r>
            <a:rPr lang="en-US"/>
            <a:t>Excessive employee PII access | 4 | 4 | 16 | High</a:t>
          </a:r>
        </a:p>
      </dgm:t>
    </dgm:pt>
    <dgm:pt modelId="{98F5BED1-51DE-4114-8386-5331BCBC2327}" type="parTrans" cxnId="{8586E556-3B0E-4A1A-B34C-D56AF7DBD83A}">
      <dgm:prSet/>
      <dgm:spPr/>
      <dgm:t>
        <a:bodyPr/>
        <a:lstStyle/>
        <a:p>
          <a:endParaRPr lang="en-US"/>
        </a:p>
      </dgm:t>
    </dgm:pt>
    <dgm:pt modelId="{49E927E5-7533-4F61-8274-BAF1B04A958B}" type="sibTrans" cxnId="{8586E556-3B0E-4A1A-B34C-D56AF7DBD83A}">
      <dgm:prSet/>
      <dgm:spPr/>
      <dgm:t>
        <a:bodyPr/>
        <a:lstStyle/>
        <a:p>
          <a:endParaRPr lang="en-US"/>
        </a:p>
      </dgm:t>
    </dgm:pt>
    <dgm:pt modelId="{22DE9C35-E531-4C83-8D8A-0833EB2C5C26}">
      <dgm:prSet/>
      <dgm:spPr/>
      <dgm:t>
        <a:bodyPr/>
        <a:lstStyle/>
        <a:p>
          <a:pPr>
            <a:defRPr cap="all"/>
          </a:pPr>
          <a:r>
            <a:rPr lang="en-US"/>
            <a:t>Lack of vendor security audits | 5 | 4 | 20 | High</a:t>
          </a:r>
        </a:p>
      </dgm:t>
    </dgm:pt>
    <dgm:pt modelId="{F5CD75AB-0088-498C-840D-EA574099F5A2}" type="parTrans" cxnId="{E57B1D32-EEA6-43FC-BF91-2B1E474B7468}">
      <dgm:prSet/>
      <dgm:spPr/>
      <dgm:t>
        <a:bodyPr/>
        <a:lstStyle/>
        <a:p>
          <a:endParaRPr lang="en-US"/>
        </a:p>
      </dgm:t>
    </dgm:pt>
    <dgm:pt modelId="{E995F107-37A4-4E4A-8F94-AEFAF3B593F5}" type="sibTrans" cxnId="{E57B1D32-EEA6-43FC-BF91-2B1E474B7468}">
      <dgm:prSet/>
      <dgm:spPr/>
      <dgm:t>
        <a:bodyPr/>
        <a:lstStyle/>
        <a:p>
          <a:endParaRPr lang="en-US"/>
        </a:p>
      </dgm:t>
    </dgm:pt>
    <dgm:pt modelId="{4C94C3CE-0787-48F2-92BE-EE15556213C4}">
      <dgm:prSet/>
      <dgm:spPr/>
      <dgm:t>
        <a:bodyPr/>
        <a:lstStyle/>
        <a:p>
          <a:pPr>
            <a:defRPr cap="all"/>
          </a:pPr>
          <a:r>
            <a:rPr lang="en-US"/>
            <a:t>No Data Breach Response Plan | 5 | 5 | 25 | Critical</a:t>
          </a:r>
        </a:p>
      </dgm:t>
    </dgm:pt>
    <dgm:pt modelId="{E7FE6912-CBCE-4F5B-BB0B-511151571BA7}" type="parTrans" cxnId="{BBED397B-D61A-4F83-86AB-7A0FFE8C2B4F}">
      <dgm:prSet/>
      <dgm:spPr/>
      <dgm:t>
        <a:bodyPr/>
        <a:lstStyle/>
        <a:p>
          <a:endParaRPr lang="en-US"/>
        </a:p>
      </dgm:t>
    </dgm:pt>
    <dgm:pt modelId="{C29141E9-BBA8-4E7C-8C52-2EB8BD9D5185}" type="sibTrans" cxnId="{BBED397B-D61A-4F83-86AB-7A0FFE8C2B4F}">
      <dgm:prSet/>
      <dgm:spPr/>
      <dgm:t>
        <a:bodyPr/>
        <a:lstStyle/>
        <a:p>
          <a:endParaRPr lang="en-US"/>
        </a:p>
      </dgm:t>
    </dgm:pt>
    <dgm:pt modelId="{6D66D8C0-1AC4-4839-B5CA-73C904CE4799}" type="pres">
      <dgm:prSet presAssocID="{F87D7CCA-0C7A-45AA-BA90-14AAA106FF4C}" presName="root" presStyleCnt="0">
        <dgm:presLayoutVars>
          <dgm:dir/>
          <dgm:resizeHandles val="exact"/>
        </dgm:presLayoutVars>
      </dgm:prSet>
      <dgm:spPr/>
    </dgm:pt>
    <dgm:pt modelId="{4A989C7C-8CA6-4B70-97DD-ED68FD593235}" type="pres">
      <dgm:prSet presAssocID="{C6754D10-11F0-474A-9D30-D1F37EC42B78}" presName="compNode" presStyleCnt="0"/>
      <dgm:spPr/>
    </dgm:pt>
    <dgm:pt modelId="{DF3D28F9-AB14-498E-A8CC-5CA2655F8CD6}" type="pres">
      <dgm:prSet presAssocID="{C6754D10-11F0-474A-9D30-D1F37EC42B78}" presName="iconBgRect" presStyleLbl="bgShp" presStyleIdx="0" presStyleCnt="5"/>
      <dgm:spPr/>
    </dgm:pt>
    <dgm:pt modelId="{4BA57AB0-4CDB-430F-AEDD-B874A592FA7B}" type="pres">
      <dgm:prSet presAssocID="{C6754D10-11F0-474A-9D30-D1F37EC42B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D95330EC-2BBF-46AE-B36F-0B79D207A5B5}" type="pres">
      <dgm:prSet presAssocID="{C6754D10-11F0-474A-9D30-D1F37EC42B78}" presName="spaceRect" presStyleCnt="0"/>
      <dgm:spPr/>
    </dgm:pt>
    <dgm:pt modelId="{78B41E18-937E-4A3B-AE31-BA3DF2201187}" type="pres">
      <dgm:prSet presAssocID="{C6754D10-11F0-474A-9D30-D1F37EC42B78}" presName="textRect" presStyleLbl="revTx" presStyleIdx="0" presStyleCnt="5">
        <dgm:presLayoutVars>
          <dgm:chMax val="1"/>
          <dgm:chPref val="1"/>
        </dgm:presLayoutVars>
      </dgm:prSet>
      <dgm:spPr/>
    </dgm:pt>
    <dgm:pt modelId="{ECAF6B41-A5A0-4295-A9A0-F13E0BFB0D94}" type="pres">
      <dgm:prSet presAssocID="{9E83C8F0-DCD0-4411-AC3E-7B6B79F0456F}" presName="sibTrans" presStyleCnt="0"/>
      <dgm:spPr/>
    </dgm:pt>
    <dgm:pt modelId="{6B404404-9331-48B2-B6DC-818717A79680}" type="pres">
      <dgm:prSet presAssocID="{E6553CB8-3BB3-46A4-A487-1F3C38A04DE4}" presName="compNode" presStyleCnt="0"/>
      <dgm:spPr/>
    </dgm:pt>
    <dgm:pt modelId="{A5B8F075-6561-417C-8D2A-51C4CFF2A917}" type="pres">
      <dgm:prSet presAssocID="{E6553CB8-3BB3-46A4-A487-1F3C38A04DE4}" presName="iconBgRect" presStyleLbl="bgShp" presStyleIdx="1" presStyleCnt="5"/>
      <dgm:spPr/>
    </dgm:pt>
    <dgm:pt modelId="{1346D674-8166-486F-B67B-EEA12B5DD22D}" type="pres">
      <dgm:prSet presAssocID="{E6553CB8-3BB3-46A4-A487-1F3C38A04D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411D5B-EC5A-4D12-A500-879D5FC2272E}" type="pres">
      <dgm:prSet presAssocID="{E6553CB8-3BB3-46A4-A487-1F3C38A04DE4}" presName="spaceRect" presStyleCnt="0"/>
      <dgm:spPr/>
    </dgm:pt>
    <dgm:pt modelId="{57170EF6-4839-40BC-964B-BB0F1A1675DE}" type="pres">
      <dgm:prSet presAssocID="{E6553CB8-3BB3-46A4-A487-1F3C38A04DE4}" presName="textRect" presStyleLbl="revTx" presStyleIdx="1" presStyleCnt="5">
        <dgm:presLayoutVars>
          <dgm:chMax val="1"/>
          <dgm:chPref val="1"/>
        </dgm:presLayoutVars>
      </dgm:prSet>
      <dgm:spPr/>
    </dgm:pt>
    <dgm:pt modelId="{619C94AF-9E7E-4A15-A760-C551E1500722}" type="pres">
      <dgm:prSet presAssocID="{B25EBD49-0A71-4A07-A3C5-CA005AFBDD64}" presName="sibTrans" presStyleCnt="0"/>
      <dgm:spPr/>
    </dgm:pt>
    <dgm:pt modelId="{DA35F727-CBE5-44F6-B99E-506AB6F09AC5}" type="pres">
      <dgm:prSet presAssocID="{99C92E58-8551-49C5-A2C0-AFDF188CFE04}" presName="compNode" presStyleCnt="0"/>
      <dgm:spPr/>
    </dgm:pt>
    <dgm:pt modelId="{3D67D89A-8FB2-4CEE-977E-6E489814B3DE}" type="pres">
      <dgm:prSet presAssocID="{99C92E58-8551-49C5-A2C0-AFDF188CFE04}" presName="iconBgRect" presStyleLbl="bgShp" presStyleIdx="2" presStyleCnt="5"/>
      <dgm:spPr/>
    </dgm:pt>
    <dgm:pt modelId="{559056F6-52F3-4B5D-9F27-321750E23733}" type="pres">
      <dgm:prSet presAssocID="{99C92E58-8551-49C5-A2C0-AFDF188CFE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231046E-A319-41BE-B656-C38CCC65100E}" type="pres">
      <dgm:prSet presAssocID="{99C92E58-8551-49C5-A2C0-AFDF188CFE04}" presName="spaceRect" presStyleCnt="0"/>
      <dgm:spPr/>
    </dgm:pt>
    <dgm:pt modelId="{9E12BEA2-29F4-4B16-9453-8F7EAB7533C5}" type="pres">
      <dgm:prSet presAssocID="{99C92E58-8551-49C5-A2C0-AFDF188CFE04}" presName="textRect" presStyleLbl="revTx" presStyleIdx="2" presStyleCnt="5">
        <dgm:presLayoutVars>
          <dgm:chMax val="1"/>
          <dgm:chPref val="1"/>
        </dgm:presLayoutVars>
      </dgm:prSet>
      <dgm:spPr/>
    </dgm:pt>
    <dgm:pt modelId="{3C23C065-DC80-4CE8-938A-2B40C977B344}" type="pres">
      <dgm:prSet presAssocID="{49E927E5-7533-4F61-8274-BAF1B04A958B}" presName="sibTrans" presStyleCnt="0"/>
      <dgm:spPr/>
    </dgm:pt>
    <dgm:pt modelId="{D213014E-2004-4B89-A00B-9708E367F6F8}" type="pres">
      <dgm:prSet presAssocID="{22DE9C35-E531-4C83-8D8A-0833EB2C5C26}" presName="compNode" presStyleCnt="0"/>
      <dgm:spPr/>
    </dgm:pt>
    <dgm:pt modelId="{985FCB72-DFAB-4F7F-9464-56A9B99BB1F9}" type="pres">
      <dgm:prSet presAssocID="{22DE9C35-E531-4C83-8D8A-0833EB2C5C26}" presName="iconBgRect" presStyleLbl="bgShp" presStyleIdx="3" presStyleCnt="5"/>
      <dgm:spPr/>
    </dgm:pt>
    <dgm:pt modelId="{84A07F5C-9597-45C5-AD8F-BA18D176A6FB}" type="pres">
      <dgm:prSet presAssocID="{22DE9C35-E531-4C83-8D8A-0833EB2C5C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C23F65-E255-4B81-8980-06B6AE39B11C}" type="pres">
      <dgm:prSet presAssocID="{22DE9C35-E531-4C83-8D8A-0833EB2C5C26}" presName="spaceRect" presStyleCnt="0"/>
      <dgm:spPr/>
    </dgm:pt>
    <dgm:pt modelId="{41A1B812-0525-4910-B479-03C0DBACDA98}" type="pres">
      <dgm:prSet presAssocID="{22DE9C35-E531-4C83-8D8A-0833EB2C5C26}" presName="textRect" presStyleLbl="revTx" presStyleIdx="3" presStyleCnt="5">
        <dgm:presLayoutVars>
          <dgm:chMax val="1"/>
          <dgm:chPref val="1"/>
        </dgm:presLayoutVars>
      </dgm:prSet>
      <dgm:spPr/>
    </dgm:pt>
    <dgm:pt modelId="{6412D5A5-473E-40A4-B273-5125712E1050}" type="pres">
      <dgm:prSet presAssocID="{E995F107-37A4-4E4A-8F94-AEFAF3B593F5}" presName="sibTrans" presStyleCnt="0"/>
      <dgm:spPr/>
    </dgm:pt>
    <dgm:pt modelId="{81E63357-1159-4826-A0F4-450FB36E82B9}" type="pres">
      <dgm:prSet presAssocID="{4C94C3CE-0787-48F2-92BE-EE15556213C4}" presName="compNode" presStyleCnt="0"/>
      <dgm:spPr/>
    </dgm:pt>
    <dgm:pt modelId="{87D747A8-AE6E-421C-B49E-9E303DDBA25F}" type="pres">
      <dgm:prSet presAssocID="{4C94C3CE-0787-48F2-92BE-EE15556213C4}" presName="iconBgRect" presStyleLbl="bgShp" presStyleIdx="4" presStyleCnt="5"/>
      <dgm:spPr/>
    </dgm:pt>
    <dgm:pt modelId="{B00E8B37-3CDD-4051-9021-AE75FAE300A6}" type="pres">
      <dgm:prSet presAssocID="{4C94C3CE-0787-48F2-92BE-EE15556213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1EBDD9C-DE66-4674-828B-21FE413693B2}" type="pres">
      <dgm:prSet presAssocID="{4C94C3CE-0787-48F2-92BE-EE15556213C4}" presName="spaceRect" presStyleCnt="0"/>
      <dgm:spPr/>
    </dgm:pt>
    <dgm:pt modelId="{1BEFC610-0EC6-49B4-BD42-1077A017626D}" type="pres">
      <dgm:prSet presAssocID="{4C94C3CE-0787-48F2-92BE-EE15556213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7B1D32-EEA6-43FC-BF91-2B1E474B7468}" srcId="{F87D7CCA-0C7A-45AA-BA90-14AAA106FF4C}" destId="{22DE9C35-E531-4C83-8D8A-0833EB2C5C26}" srcOrd="3" destOrd="0" parTransId="{F5CD75AB-0088-498C-840D-EA574099F5A2}" sibTransId="{E995F107-37A4-4E4A-8F94-AEFAF3B593F5}"/>
    <dgm:cxn modelId="{053A1934-7D68-4831-BEF6-DD440EBC8B71}" type="presOf" srcId="{22DE9C35-E531-4C83-8D8A-0833EB2C5C26}" destId="{41A1B812-0525-4910-B479-03C0DBACDA98}" srcOrd="0" destOrd="0" presId="urn:microsoft.com/office/officeart/2018/5/layout/IconCircleLabelList"/>
    <dgm:cxn modelId="{8274E43A-497C-40F0-B1BF-BDD16612A8D2}" type="presOf" srcId="{99C92E58-8551-49C5-A2C0-AFDF188CFE04}" destId="{9E12BEA2-29F4-4B16-9453-8F7EAB7533C5}" srcOrd="0" destOrd="0" presId="urn:microsoft.com/office/officeart/2018/5/layout/IconCircleLabelList"/>
    <dgm:cxn modelId="{BCDC0045-6D1C-4537-9034-DD7D56DBED90}" type="presOf" srcId="{E6553CB8-3BB3-46A4-A487-1F3C38A04DE4}" destId="{57170EF6-4839-40BC-964B-BB0F1A1675DE}" srcOrd="0" destOrd="0" presId="urn:microsoft.com/office/officeart/2018/5/layout/IconCircleLabelList"/>
    <dgm:cxn modelId="{677B4966-0489-417A-AF6F-9DDB90B727EC}" type="presOf" srcId="{4C94C3CE-0787-48F2-92BE-EE15556213C4}" destId="{1BEFC610-0EC6-49B4-BD42-1077A017626D}" srcOrd="0" destOrd="0" presId="urn:microsoft.com/office/officeart/2018/5/layout/IconCircleLabelList"/>
    <dgm:cxn modelId="{8586E556-3B0E-4A1A-B34C-D56AF7DBD83A}" srcId="{F87D7CCA-0C7A-45AA-BA90-14AAA106FF4C}" destId="{99C92E58-8551-49C5-A2C0-AFDF188CFE04}" srcOrd="2" destOrd="0" parTransId="{98F5BED1-51DE-4114-8386-5331BCBC2327}" sibTransId="{49E927E5-7533-4F61-8274-BAF1B04A958B}"/>
    <dgm:cxn modelId="{BBED397B-D61A-4F83-86AB-7A0FFE8C2B4F}" srcId="{F87D7CCA-0C7A-45AA-BA90-14AAA106FF4C}" destId="{4C94C3CE-0787-48F2-92BE-EE15556213C4}" srcOrd="4" destOrd="0" parTransId="{E7FE6912-CBCE-4F5B-BB0B-511151571BA7}" sibTransId="{C29141E9-BBA8-4E7C-8C52-2EB8BD9D5185}"/>
    <dgm:cxn modelId="{D8DD999F-0018-4CF6-9877-8418ACAD1173}" srcId="{F87D7CCA-0C7A-45AA-BA90-14AAA106FF4C}" destId="{C6754D10-11F0-474A-9D30-D1F37EC42B78}" srcOrd="0" destOrd="0" parTransId="{0C299D38-7616-4733-8F0B-768A6D6F72DB}" sibTransId="{9E83C8F0-DCD0-4411-AC3E-7B6B79F0456F}"/>
    <dgm:cxn modelId="{FB1CE7A0-30C4-400D-9658-8AA69FBA8E26}" srcId="{F87D7CCA-0C7A-45AA-BA90-14AAA106FF4C}" destId="{E6553CB8-3BB3-46A4-A487-1F3C38A04DE4}" srcOrd="1" destOrd="0" parTransId="{13299F78-F3A5-4E6E-8599-EAD4919FE989}" sibTransId="{B25EBD49-0A71-4A07-A3C5-CA005AFBDD64}"/>
    <dgm:cxn modelId="{737D87BA-D133-49FD-BC3C-693297A3BD22}" type="presOf" srcId="{F87D7CCA-0C7A-45AA-BA90-14AAA106FF4C}" destId="{6D66D8C0-1AC4-4839-B5CA-73C904CE4799}" srcOrd="0" destOrd="0" presId="urn:microsoft.com/office/officeart/2018/5/layout/IconCircleLabelList"/>
    <dgm:cxn modelId="{93D8E6C5-D2F2-41EE-B9B1-4BA6DC211762}" type="presOf" srcId="{C6754D10-11F0-474A-9D30-D1F37EC42B78}" destId="{78B41E18-937E-4A3B-AE31-BA3DF2201187}" srcOrd="0" destOrd="0" presId="urn:microsoft.com/office/officeart/2018/5/layout/IconCircleLabelList"/>
    <dgm:cxn modelId="{5E38F9B9-348D-469F-BFF7-E74EDF715859}" type="presParOf" srcId="{6D66D8C0-1AC4-4839-B5CA-73C904CE4799}" destId="{4A989C7C-8CA6-4B70-97DD-ED68FD593235}" srcOrd="0" destOrd="0" presId="urn:microsoft.com/office/officeart/2018/5/layout/IconCircleLabelList"/>
    <dgm:cxn modelId="{3A1A123A-0ED4-4E9A-8006-5A8A46D0B0B1}" type="presParOf" srcId="{4A989C7C-8CA6-4B70-97DD-ED68FD593235}" destId="{DF3D28F9-AB14-498E-A8CC-5CA2655F8CD6}" srcOrd="0" destOrd="0" presId="urn:microsoft.com/office/officeart/2018/5/layout/IconCircleLabelList"/>
    <dgm:cxn modelId="{F5F39DC7-34D6-4600-8C3A-1FF0DDD477BB}" type="presParOf" srcId="{4A989C7C-8CA6-4B70-97DD-ED68FD593235}" destId="{4BA57AB0-4CDB-430F-AEDD-B874A592FA7B}" srcOrd="1" destOrd="0" presId="urn:microsoft.com/office/officeart/2018/5/layout/IconCircleLabelList"/>
    <dgm:cxn modelId="{BB6D1B49-67A1-4BD7-B8B4-DA4670853E46}" type="presParOf" srcId="{4A989C7C-8CA6-4B70-97DD-ED68FD593235}" destId="{D95330EC-2BBF-46AE-B36F-0B79D207A5B5}" srcOrd="2" destOrd="0" presId="urn:microsoft.com/office/officeart/2018/5/layout/IconCircleLabelList"/>
    <dgm:cxn modelId="{9625BFC7-9B6A-455A-9966-1D7ADBAC10D4}" type="presParOf" srcId="{4A989C7C-8CA6-4B70-97DD-ED68FD593235}" destId="{78B41E18-937E-4A3B-AE31-BA3DF2201187}" srcOrd="3" destOrd="0" presId="urn:microsoft.com/office/officeart/2018/5/layout/IconCircleLabelList"/>
    <dgm:cxn modelId="{C162486A-DFE3-4242-80F5-482078C8208B}" type="presParOf" srcId="{6D66D8C0-1AC4-4839-B5CA-73C904CE4799}" destId="{ECAF6B41-A5A0-4295-A9A0-F13E0BFB0D94}" srcOrd="1" destOrd="0" presId="urn:microsoft.com/office/officeart/2018/5/layout/IconCircleLabelList"/>
    <dgm:cxn modelId="{DD1F8DA1-2D86-440E-ADF1-58ECBAC26525}" type="presParOf" srcId="{6D66D8C0-1AC4-4839-B5CA-73C904CE4799}" destId="{6B404404-9331-48B2-B6DC-818717A79680}" srcOrd="2" destOrd="0" presId="urn:microsoft.com/office/officeart/2018/5/layout/IconCircleLabelList"/>
    <dgm:cxn modelId="{02F82B79-6EDE-472E-852E-2ABC3380346A}" type="presParOf" srcId="{6B404404-9331-48B2-B6DC-818717A79680}" destId="{A5B8F075-6561-417C-8D2A-51C4CFF2A917}" srcOrd="0" destOrd="0" presId="urn:microsoft.com/office/officeart/2018/5/layout/IconCircleLabelList"/>
    <dgm:cxn modelId="{AFDBC8F4-A115-4A5F-BA98-9D9B732691E0}" type="presParOf" srcId="{6B404404-9331-48B2-B6DC-818717A79680}" destId="{1346D674-8166-486F-B67B-EEA12B5DD22D}" srcOrd="1" destOrd="0" presId="urn:microsoft.com/office/officeart/2018/5/layout/IconCircleLabelList"/>
    <dgm:cxn modelId="{F17EE1BB-B92C-42EA-A5CA-E77D1CE02212}" type="presParOf" srcId="{6B404404-9331-48B2-B6DC-818717A79680}" destId="{3F411D5B-EC5A-4D12-A500-879D5FC2272E}" srcOrd="2" destOrd="0" presId="urn:microsoft.com/office/officeart/2018/5/layout/IconCircleLabelList"/>
    <dgm:cxn modelId="{E9EC7944-5FE3-4736-A83F-46901016D4FA}" type="presParOf" srcId="{6B404404-9331-48B2-B6DC-818717A79680}" destId="{57170EF6-4839-40BC-964B-BB0F1A1675DE}" srcOrd="3" destOrd="0" presId="urn:microsoft.com/office/officeart/2018/5/layout/IconCircleLabelList"/>
    <dgm:cxn modelId="{BF487DAD-92FC-4711-813F-2440168758CF}" type="presParOf" srcId="{6D66D8C0-1AC4-4839-B5CA-73C904CE4799}" destId="{619C94AF-9E7E-4A15-A760-C551E1500722}" srcOrd="3" destOrd="0" presId="urn:microsoft.com/office/officeart/2018/5/layout/IconCircleLabelList"/>
    <dgm:cxn modelId="{1635C5AC-718E-45F9-B5CC-2972709D4E07}" type="presParOf" srcId="{6D66D8C0-1AC4-4839-B5CA-73C904CE4799}" destId="{DA35F727-CBE5-44F6-B99E-506AB6F09AC5}" srcOrd="4" destOrd="0" presId="urn:microsoft.com/office/officeart/2018/5/layout/IconCircleLabelList"/>
    <dgm:cxn modelId="{F25C1482-C401-4E2B-BF2D-ECC5078CECA4}" type="presParOf" srcId="{DA35F727-CBE5-44F6-B99E-506AB6F09AC5}" destId="{3D67D89A-8FB2-4CEE-977E-6E489814B3DE}" srcOrd="0" destOrd="0" presId="urn:microsoft.com/office/officeart/2018/5/layout/IconCircleLabelList"/>
    <dgm:cxn modelId="{44519F24-DF7A-4946-8980-BB261E531267}" type="presParOf" srcId="{DA35F727-CBE5-44F6-B99E-506AB6F09AC5}" destId="{559056F6-52F3-4B5D-9F27-321750E23733}" srcOrd="1" destOrd="0" presId="urn:microsoft.com/office/officeart/2018/5/layout/IconCircleLabelList"/>
    <dgm:cxn modelId="{E6267529-06FB-40FC-9953-D9F6936FCDB9}" type="presParOf" srcId="{DA35F727-CBE5-44F6-B99E-506AB6F09AC5}" destId="{9231046E-A319-41BE-B656-C38CCC65100E}" srcOrd="2" destOrd="0" presId="urn:microsoft.com/office/officeart/2018/5/layout/IconCircleLabelList"/>
    <dgm:cxn modelId="{00D75B14-4839-42A0-9D15-6F87BD8169B5}" type="presParOf" srcId="{DA35F727-CBE5-44F6-B99E-506AB6F09AC5}" destId="{9E12BEA2-29F4-4B16-9453-8F7EAB7533C5}" srcOrd="3" destOrd="0" presId="urn:microsoft.com/office/officeart/2018/5/layout/IconCircleLabelList"/>
    <dgm:cxn modelId="{68466789-6D1E-4EB5-A583-2716B57418B0}" type="presParOf" srcId="{6D66D8C0-1AC4-4839-B5CA-73C904CE4799}" destId="{3C23C065-DC80-4CE8-938A-2B40C977B344}" srcOrd="5" destOrd="0" presId="urn:microsoft.com/office/officeart/2018/5/layout/IconCircleLabelList"/>
    <dgm:cxn modelId="{E7D7D954-8FCD-4057-B0D8-CA6CD79FA55C}" type="presParOf" srcId="{6D66D8C0-1AC4-4839-B5CA-73C904CE4799}" destId="{D213014E-2004-4B89-A00B-9708E367F6F8}" srcOrd="6" destOrd="0" presId="urn:microsoft.com/office/officeart/2018/5/layout/IconCircleLabelList"/>
    <dgm:cxn modelId="{25A2DDEB-A454-42B6-9E4A-2F567B5C14E1}" type="presParOf" srcId="{D213014E-2004-4B89-A00B-9708E367F6F8}" destId="{985FCB72-DFAB-4F7F-9464-56A9B99BB1F9}" srcOrd="0" destOrd="0" presId="urn:microsoft.com/office/officeart/2018/5/layout/IconCircleLabelList"/>
    <dgm:cxn modelId="{A52EFCAA-4305-4C55-8E01-937D921993AF}" type="presParOf" srcId="{D213014E-2004-4B89-A00B-9708E367F6F8}" destId="{84A07F5C-9597-45C5-AD8F-BA18D176A6FB}" srcOrd="1" destOrd="0" presId="urn:microsoft.com/office/officeart/2018/5/layout/IconCircleLabelList"/>
    <dgm:cxn modelId="{22CC400D-F1EF-4E3B-B41D-4E9E16F3ED12}" type="presParOf" srcId="{D213014E-2004-4B89-A00B-9708E367F6F8}" destId="{91C23F65-E255-4B81-8980-06B6AE39B11C}" srcOrd="2" destOrd="0" presId="urn:microsoft.com/office/officeart/2018/5/layout/IconCircleLabelList"/>
    <dgm:cxn modelId="{00C0EF80-CB72-49BC-A388-50F6E767A3F4}" type="presParOf" srcId="{D213014E-2004-4B89-A00B-9708E367F6F8}" destId="{41A1B812-0525-4910-B479-03C0DBACDA98}" srcOrd="3" destOrd="0" presId="urn:microsoft.com/office/officeart/2018/5/layout/IconCircleLabelList"/>
    <dgm:cxn modelId="{BBFFB6FC-6539-4960-ACBB-F03DDE111D75}" type="presParOf" srcId="{6D66D8C0-1AC4-4839-B5CA-73C904CE4799}" destId="{6412D5A5-473E-40A4-B273-5125712E1050}" srcOrd="7" destOrd="0" presId="urn:microsoft.com/office/officeart/2018/5/layout/IconCircleLabelList"/>
    <dgm:cxn modelId="{7D953B78-0497-45F2-82E1-63A17B71F338}" type="presParOf" srcId="{6D66D8C0-1AC4-4839-B5CA-73C904CE4799}" destId="{81E63357-1159-4826-A0F4-450FB36E82B9}" srcOrd="8" destOrd="0" presId="urn:microsoft.com/office/officeart/2018/5/layout/IconCircleLabelList"/>
    <dgm:cxn modelId="{8B14C4B8-FEC5-424D-BA47-31C99822BB4C}" type="presParOf" srcId="{81E63357-1159-4826-A0F4-450FB36E82B9}" destId="{87D747A8-AE6E-421C-B49E-9E303DDBA25F}" srcOrd="0" destOrd="0" presId="urn:microsoft.com/office/officeart/2018/5/layout/IconCircleLabelList"/>
    <dgm:cxn modelId="{EFB0A941-3858-4394-9729-5D9DFAFE4A05}" type="presParOf" srcId="{81E63357-1159-4826-A0F4-450FB36E82B9}" destId="{B00E8B37-3CDD-4051-9021-AE75FAE300A6}" srcOrd="1" destOrd="0" presId="urn:microsoft.com/office/officeart/2018/5/layout/IconCircleLabelList"/>
    <dgm:cxn modelId="{05A32711-8910-4D98-95BF-3C286B02174B}" type="presParOf" srcId="{81E63357-1159-4826-A0F4-450FB36E82B9}" destId="{71EBDD9C-DE66-4674-828B-21FE413693B2}" srcOrd="2" destOrd="0" presId="urn:microsoft.com/office/officeart/2018/5/layout/IconCircleLabelList"/>
    <dgm:cxn modelId="{8DBDE81D-F20B-4EA5-9C48-012C6E562F13}" type="presParOf" srcId="{81E63357-1159-4826-A0F4-450FB36E82B9}" destId="{1BEFC610-0EC6-49B4-BD42-1077A01762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248A2-36ED-41B3-9E56-D73C0FD1EE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CF0011-87B0-4DC3-82DC-5FEC784AF5D7}">
      <dgm:prSet/>
      <dgm:spPr/>
      <dgm:t>
        <a:bodyPr/>
        <a:lstStyle/>
        <a:p>
          <a:r>
            <a:rPr lang="en-US"/>
            <a:t>Recommendations:</a:t>
          </a:r>
        </a:p>
      </dgm:t>
    </dgm:pt>
    <dgm:pt modelId="{003A028F-48EC-415F-A7B4-7209FB7FC2AB}" type="parTrans" cxnId="{13C78F96-B3FE-4EDC-8361-A644F7C1AA32}">
      <dgm:prSet/>
      <dgm:spPr/>
      <dgm:t>
        <a:bodyPr/>
        <a:lstStyle/>
        <a:p>
          <a:endParaRPr lang="en-US"/>
        </a:p>
      </dgm:t>
    </dgm:pt>
    <dgm:pt modelId="{D1295F1B-591E-4F52-8C56-5D273A6FC055}" type="sibTrans" cxnId="{13C78F96-B3FE-4EDC-8361-A644F7C1AA32}">
      <dgm:prSet/>
      <dgm:spPr/>
      <dgm:t>
        <a:bodyPr/>
        <a:lstStyle/>
        <a:p>
          <a:endParaRPr lang="en-US"/>
        </a:p>
      </dgm:t>
    </dgm:pt>
    <dgm:pt modelId="{D037A86F-E62B-4607-AD0D-41662CFC0596}">
      <dgm:prSet/>
      <dgm:spPr/>
      <dgm:t>
        <a:bodyPr/>
        <a:lstStyle/>
        <a:p>
          <a:r>
            <a:rPr lang="en-US"/>
            <a:t>- Encrypt sensitive customer data (GLBA compliance).</a:t>
          </a:r>
        </a:p>
      </dgm:t>
    </dgm:pt>
    <dgm:pt modelId="{3BD29B51-03CD-487C-9225-84E1D52E123C}" type="parTrans" cxnId="{16A5B7BB-51AB-40BF-B7D5-F31686434EBA}">
      <dgm:prSet/>
      <dgm:spPr/>
      <dgm:t>
        <a:bodyPr/>
        <a:lstStyle/>
        <a:p>
          <a:endParaRPr lang="en-US"/>
        </a:p>
      </dgm:t>
    </dgm:pt>
    <dgm:pt modelId="{536C3F77-70C5-4EC7-9A8F-E01CA30CC3F2}" type="sibTrans" cxnId="{16A5B7BB-51AB-40BF-B7D5-F31686434EBA}">
      <dgm:prSet/>
      <dgm:spPr/>
      <dgm:t>
        <a:bodyPr/>
        <a:lstStyle/>
        <a:p>
          <a:endParaRPr lang="en-US"/>
        </a:p>
      </dgm:t>
    </dgm:pt>
    <dgm:pt modelId="{41DBA1E6-80AE-45C3-97BD-B5920D6C0DD6}">
      <dgm:prSet/>
      <dgm:spPr/>
      <dgm:t>
        <a:bodyPr/>
        <a:lstStyle/>
        <a:p>
          <a:r>
            <a:rPr lang="en-US"/>
            <a:t>- Limit access to PII using Role-Based Access Control (RBAC).</a:t>
          </a:r>
        </a:p>
      </dgm:t>
    </dgm:pt>
    <dgm:pt modelId="{6B442107-4230-4F32-AF7F-62226593C967}" type="parTrans" cxnId="{49F507C8-ABAF-4AE6-88FA-F6DF5CDEE918}">
      <dgm:prSet/>
      <dgm:spPr/>
      <dgm:t>
        <a:bodyPr/>
        <a:lstStyle/>
        <a:p>
          <a:endParaRPr lang="en-US"/>
        </a:p>
      </dgm:t>
    </dgm:pt>
    <dgm:pt modelId="{E89B9956-3DB0-4954-91F6-C3B374C56DB6}" type="sibTrans" cxnId="{49F507C8-ABAF-4AE6-88FA-F6DF5CDEE918}">
      <dgm:prSet/>
      <dgm:spPr/>
      <dgm:t>
        <a:bodyPr/>
        <a:lstStyle/>
        <a:p>
          <a:endParaRPr lang="en-US"/>
        </a:p>
      </dgm:t>
    </dgm:pt>
    <dgm:pt modelId="{4B66E625-CE4D-43E1-809B-2EB4031CE0E5}">
      <dgm:prSet/>
      <dgm:spPr/>
      <dgm:t>
        <a:bodyPr/>
        <a:lstStyle/>
        <a:p>
          <a:r>
            <a:rPr lang="en-US"/>
            <a:t>- Conduct vendor security audits annually.</a:t>
          </a:r>
        </a:p>
      </dgm:t>
    </dgm:pt>
    <dgm:pt modelId="{FDB36650-BB71-4076-985D-AC96F3F46053}" type="parTrans" cxnId="{2895D4B7-305A-46FD-9DD8-0798D7928AB8}">
      <dgm:prSet/>
      <dgm:spPr/>
      <dgm:t>
        <a:bodyPr/>
        <a:lstStyle/>
        <a:p>
          <a:endParaRPr lang="en-US"/>
        </a:p>
      </dgm:t>
    </dgm:pt>
    <dgm:pt modelId="{9B151489-04E9-4913-A2F8-59CBE8DE9E59}" type="sibTrans" cxnId="{2895D4B7-305A-46FD-9DD8-0798D7928AB8}">
      <dgm:prSet/>
      <dgm:spPr/>
      <dgm:t>
        <a:bodyPr/>
        <a:lstStyle/>
        <a:p>
          <a:endParaRPr lang="en-US"/>
        </a:p>
      </dgm:t>
    </dgm:pt>
    <dgm:pt modelId="{3E04F777-9E84-4652-80AF-CC77ADCBAAFD}">
      <dgm:prSet/>
      <dgm:spPr/>
      <dgm:t>
        <a:bodyPr/>
        <a:lstStyle/>
        <a:p>
          <a:r>
            <a:rPr lang="en-US"/>
            <a:t>- Develop a Data Breach Response Plan (NIST 800-61).</a:t>
          </a:r>
        </a:p>
      </dgm:t>
    </dgm:pt>
    <dgm:pt modelId="{3B51ABFA-8A77-48C4-8204-AC224E3B6E55}" type="parTrans" cxnId="{DA5A6C68-1352-4B33-A709-8D5B9C9B6F8D}">
      <dgm:prSet/>
      <dgm:spPr/>
      <dgm:t>
        <a:bodyPr/>
        <a:lstStyle/>
        <a:p>
          <a:endParaRPr lang="en-US"/>
        </a:p>
      </dgm:t>
    </dgm:pt>
    <dgm:pt modelId="{722ED7A5-2BB8-4E70-8F3F-E4EB2F3DD6C4}" type="sibTrans" cxnId="{DA5A6C68-1352-4B33-A709-8D5B9C9B6F8D}">
      <dgm:prSet/>
      <dgm:spPr/>
      <dgm:t>
        <a:bodyPr/>
        <a:lstStyle/>
        <a:p>
          <a:endParaRPr lang="en-US"/>
        </a:p>
      </dgm:t>
    </dgm:pt>
    <dgm:pt modelId="{FADEFEF6-5BDF-4BC6-844A-224BECD96BC0}">
      <dgm:prSet/>
      <dgm:spPr/>
      <dgm:t>
        <a:bodyPr/>
        <a:lstStyle/>
        <a:p>
          <a:r>
            <a:rPr lang="en-US"/>
            <a:t>- Implement an automated opt-out mechanism for customers (CCPA compliance).</a:t>
          </a:r>
        </a:p>
      </dgm:t>
    </dgm:pt>
    <dgm:pt modelId="{6E2DB079-BFEA-4429-A6C4-70A41BA18CC4}" type="parTrans" cxnId="{CAB017FD-CD9F-44FA-895C-938475C48E77}">
      <dgm:prSet/>
      <dgm:spPr/>
      <dgm:t>
        <a:bodyPr/>
        <a:lstStyle/>
        <a:p>
          <a:endParaRPr lang="en-US"/>
        </a:p>
      </dgm:t>
    </dgm:pt>
    <dgm:pt modelId="{FDB24A5A-B1D4-4BA2-801C-5B1867E15E3D}" type="sibTrans" cxnId="{CAB017FD-CD9F-44FA-895C-938475C48E77}">
      <dgm:prSet/>
      <dgm:spPr/>
      <dgm:t>
        <a:bodyPr/>
        <a:lstStyle/>
        <a:p>
          <a:endParaRPr lang="en-US"/>
        </a:p>
      </dgm:t>
    </dgm:pt>
    <dgm:pt modelId="{346F027C-38C4-453E-89D0-29CE24AEA6C4}" type="pres">
      <dgm:prSet presAssocID="{E95248A2-36ED-41B3-9E56-D73C0FD1EEDE}" presName="linear" presStyleCnt="0">
        <dgm:presLayoutVars>
          <dgm:animLvl val="lvl"/>
          <dgm:resizeHandles val="exact"/>
        </dgm:presLayoutVars>
      </dgm:prSet>
      <dgm:spPr/>
    </dgm:pt>
    <dgm:pt modelId="{0293D2DB-E68A-4128-99A5-CD520035D497}" type="pres">
      <dgm:prSet presAssocID="{27CF0011-87B0-4DC3-82DC-5FEC784AF5D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6437FF-E499-4534-AC59-4FF2D9AA3F8B}" type="pres">
      <dgm:prSet presAssocID="{D1295F1B-591E-4F52-8C56-5D273A6FC055}" presName="spacer" presStyleCnt="0"/>
      <dgm:spPr/>
    </dgm:pt>
    <dgm:pt modelId="{F4FBCBB1-00DC-4B99-A5D8-8851CACBEB0C}" type="pres">
      <dgm:prSet presAssocID="{D037A86F-E62B-4607-AD0D-41662CFC05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23F01E0-F4AC-4B52-B574-EECFA4BA52DA}" type="pres">
      <dgm:prSet presAssocID="{536C3F77-70C5-4EC7-9A8F-E01CA30CC3F2}" presName="spacer" presStyleCnt="0"/>
      <dgm:spPr/>
    </dgm:pt>
    <dgm:pt modelId="{1820CEE3-997B-4B09-A834-37A2B76E19EB}" type="pres">
      <dgm:prSet presAssocID="{41DBA1E6-80AE-45C3-97BD-B5920D6C0D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4E30C7-47A0-4E12-AE3D-E164BED39EA8}" type="pres">
      <dgm:prSet presAssocID="{E89B9956-3DB0-4954-91F6-C3B374C56DB6}" presName="spacer" presStyleCnt="0"/>
      <dgm:spPr/>
    </dgm:pt>
    <dgm:pt modelId="{01672D0F-6334-486F-ACBB-02517605FE62}" type="pres">
      <dgm:prSet presAssocID="{4B66E625-CE4D-43E1-809B-2EB4031CE0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87310D-8D2E-4E57-AD8C-6A1AA72C19F6}" type="pres">
      <dgm:prSet presAssocID="{9B151489-04E9-4913-A2F8-59CBE8DE9E59}" presName="spacer" presStyleCnt="0"/>
      <dgm:spPr/>
    </dgm:pt>
    <dgm:pt modelId="{F39811D9-C168-4FED-918E-29B4C4CC95BD}" type="pres">
      <dgm:prSet presAssocID="{3E04F777-9E84-4652-80AF-CC77ADCBAA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163E56-8602-42C0-B2B5-1E17865FB2C7}" type="pres">
      <dgm:prSet presAssocID="{722ED7A5-2BB8-4E70-8F3F-E4EB2F3DD6C4}" presName="spacer" presStyleCnt="0"/>
      <dgm:spPr/>
    </dgm:pt>
    <dgm:pt modelId="{9E7B5C5A-21B3-43D5-83D2-37B074950187}" type="pres">
      <dgm:prSet presAssocID="{FADEFEF6-5BDF-4BC6-844A-224BECD96BC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962670A-68FE-47E0-91B0-F03D25A6EAC4}" type="presOf" srcId="{FADEFEF6-5BDF-4BC6-844A-224BECD96BC0}" destId="{9E7B5C5A-21B3-43D5-83D2-37B074950187}" srcOrd="0" destOrd="0" presId="urn:microsoft.com/office/officeart/2005/8/layout/vList2"/>
    <dgm:cxn modelId="{094CD15E-C54A-4A6D-ADBA-872CEB711C13}" type="presOf" srcId="{4B66E625-CE4D-43E1-809B-2EB4031CE0E5}" destId="{01672D0F-6334-486F-ACBB-02517605FE62}" srcOrd="0" destOrd="0" presId="urn:microsoft.com/office/officeart/2005/8/layout/vList2"/>
    <dgm:cxn modelId="{D64AFF42-E9EB-46C2-B53E-DC6C56470B43}" type="presOf" srcId="{E95248A2-36ED-41B3-9E56-D73C0FD1EEDE}" destId="{346F027C-38C4-453E-89D0-29CE24AEA6C4}" srcOrd="0" destOrd="0" presId="urn:microsoft.com/office/officeart/2005/8/layout/vList2"/>
    <dgm:cxn modelId="{DA5A6C68-1352-4B33-A709-8D5B9C9B6F8D}" srcId="{E95248A2-36ED-41B3-9E56-D73C0FD1EEDE}" destId="{3E04F777-9E84-4652-80AF-CC77ADCBAAFD}" srcOrd="4" destOrd="0" parTransId="{3B51ABFA-8A77-48C4-8204-AC224E3B6E55}" sibTransId="{722ED7A5-2BB8-4E70-8F3F-E4EB2F3DD6C4}"/>
    <dgm:cxn modelId="{46E36376-4626-4FE8-8C03-1AABA4D701F5}" type="presOf" srcId="{27CF0011-87B0-4DC3-82DC-5FEC784AF5D7}" destId="{0293D2DB-E68A-4128-99A5-CD520035D497}" srcOrd="0" destOrd="0" presId="urn:microsoft.com/office/officeart/2005/8/layout/vList2"/>
    <dgm:cxn modelId="{3F65A476-4BCE-4EB5-B122-1B8FA81AA7C6}" type="presOf" srcId="{3E04F777-9E84-4652-80AF-CC77ADCBAAFD}" destId="{F39811D9-C168-4FED-918E-29B4C4CC95BD}" srcOrd="0" destOrd="0" presId="urn:microsoft.com/office/officeart/2005/8/layout/vList2"/>
    <dgm:cxn modelId="{9208E37E-9316-4223-98FA-25171EE00A03}" type="presOf" srcId="{41DBA1E6-80AE-45C3-97BD-B5920D6C0DD6}" destId="{1820CEE3-997B-4B09-A834-37A2B76E19EB}" srcOrd="0" destOrd="0" presId="urn:microsoft.com/office/officeart/2005/8/layout/vList2"/>
    <dgm:cxn modelId="{13C78F96-B3FE-4EDC-8361-A644F7C1AA32}" srcId="{E95248A2-36ED-41B3-9E56-D73C0FD1EEDE}" destId="{27CF0011-87B0-4DC3-82DC-5FEC784AF5D7}" srcOrd="0" destOrd="0" parTransId="{003A028F-48EC-415F-A7B4-7209FB7FC2AB}" sibTransId="{D1295F1B-591E-4F52-8C56-5D273A6FC055}"/>
    <dgm:cxn modelId="{2895D4B7-305A-46FD-9DD8-0798D7928AB8}" srcId="{E95248A2-36ED-41B3-9E56-D73C0FD1EEDE}" destId="{4B66E625-CE4D-43E1-809B-2EB4031CE0E5}" srcOrd="3" destOrd="0" parTransId="{FDB36650-BB71-4076-985D-AC96F3F46053}" sibTransId="{9B151489-04E9-4913-A2F8-59CBE8DE9E59}"/>
    <dgm:cxn modelId="{16A5B7BB-51AB-40BF-B7D5-F31686434EBA}" srcId="{E95248A2-36ED-41B3-9E56-D73C0FD1EEDE}" destId="{D037A86F-E62B-4607-AD0D-41662CFC0596}" srcOrd="1" destOrd="0" parTransId="{3BD29B51-03CD-487C-9225-84E1D52E123C}" sibTransId="{536C3F77-70C5-4EC7-9A8F-E01CA30CC3F2}"/>
    <dgm:cxn modelId="{49F507C8-ABAF-4AE6-88FA-F6DF5CDEE918}" srcId="{E95248A2-36ED-41B3-9E56-D73C0FD1EEDE}" destId="{41DBA1E6-80AE-45C3-97BD-B5920D6C0DD6}" srcOrd="2" destOrd="0" parTransId="{6B442107-4230-4F32-AF7F-62226593C967}" sibTransId="{E89B9956-3DB0-4954-91F6-C3B374C56DB6}"/>
    <dgm:cxn modelId="{386E81C9-4567-4A3D-9C76-1D170640B845}" type="presOf" srcId="{D037A86F-E62B-4607-AD0D-41662CFC0596}" destId="{F4FBCBB1-00DC-4B99-A5D8-8851CACBEB0C}" srcOrd="0" destOrd="0" presId="urn:microsoft.com/office/officeart/2005/8/layout/vList2"/>
    <dgm:cxn modelId="{CAB017FD-CD9F-44FA-895C-938475C48E77}" srcId="{E95248A2-36ED-41B3-9E56-D73C0FD1EEDE}" destId="{FADEFEF6-5BDF-4BC6-844A-224BECD96BC0}" srcOrd="5" destOrd="0" parTransId="{6E2DB079-BFEA-4429-A6C4-70A41BA18CC4}" sibTransId="{FDB24A5A-B1D4-4BA2-801C-5B1867E15E3D}"/>
    <dgm:cxn modelId="{97B6DF80-2F69-44DE-92EA-2C9DEE51014D}" type="presParOf" srcId="{346F027C-38C4-453E-89D0-29CE24AEA6C4}" destId="{0293D2DB-E68A-4128-99A5-CD520035D497}" srcOrd="0" destOrd="0" presId="urn:microsoft.com/office/officeart/2005/8/layout/vList2"/>
    <dgm:cxn modelId="{1A977C7F-47AE-40DD-A96E-F5FC8E5054B7}" type="presParOf" srcId="{346F027C-38C4-453E-89D0-29CE24AEA6C4}" destId="{996437FF-E499-4534-AC59-4FF2D9AA3F8B}" srcOrd="1" destOrd="0" presId="urn:microsoft.com/office/officeart/2005/8/layout/vList2"/>
    <dgm:cxn modelId="{FD7B72B6-C51A-4E85-BA14-C760D684664F}" type="presParOf" srcId="{346F027C-38C4-453E-89D0-29CE24AEA6C4}" destId="{F4FBCBB1-00DC-4B99-A5D8-8851CACBEB0C}" srcOrd="2" destOrd="0" presId="urn:microsoft.com/office/officeart/2005/8/layout/vList2"/>
    <dgm:cxn modelId="{6ED59652-2067-43D0-8349-9E4B7452706C}" type="presParOf" srcId="{346F027C-38C4-453E-89D0-29CE24AEA6C4}" destId="{A23F01E0-F4AC-4B52-B574-EECFA4BA52DA}" srcOrd="3" destOrd="0" presId="urn:microsoft.com/office/officeart/2005/8/layout/vList2"/>
    <dgm:cxn modelId="{9EBFEF85-C346-46FE-98A0-F3FCA567196E}" type="presParOf" srcId="{346F027C-38C4-453E-89D0-29CE24AEA6C4}" destId="{1820CEE3-997B-4B09-A834-37A2B76E19EB}" srcOrd="4" destOrd="0" presId="urn:microsoft.com/office/officeart/2005/8/layout/vList2"/>
    <dgm:cxn modelId="{B5BA3FA7-72B5-42EB-8E1F-5FA7F5320CC6}" type="presParOf" srcId="{346F027C-38C4-453E-89D0-29CE24AEA6C4}" destId="{964E30C7-47A0-4E12-AE3D-E164BED39EA8}" srcOrd="5" destOrd="0" presId="urn:microsoft.com/office/officeart/2005/8/layout/vList2"/>
    <dgm:cxn modelId="{CEBADADC-D2E9-40C1-9A63-8CAD7272CF9C}" type="presParOf" srcId="{346F027C-38C4-453E-89D0-29CE24AEA6C4}" destId="{01672D0F-6334-486F-ACBB-02517605FE62}" srcOrd="6" destOrd="0" presId="urn:microsoft.com/office/officeart/2005/8/layout/vList2"/>
    <dgm:cxn modelId="{5CCD71B9-0E53-45A1-942C-50BD84B74DB5}" type="presParOf" srcId="{346F027C-38C4-453E-89D0-29CE24AEA6C4}" destId="{2187310D-8D2E-4E57-AD8C-6A1AA72C19F6}" srcOrd="7" destOrd="0" presId="urn:microsoft.com/office/officeart/2005/8/layout/vList2"/>
    <dgm:cxn modelId="{FBC9B8D4-BC1E-4DAD-B8F1-170FA40249E6}" type="presParOf" srcId="{346F027C-38C4-453E-89D0-29CE24AEA6C4}" destId="{F39811D9-C168-4FED-918E-29B4C4CC95BD}" srcOrd="8" destOrd="0" presId="urn:microsoft.com/office/officeart/2005/8/layout/vList2"/>
    <dgm:cxn modelId="{89A217DA-E5C0-4741-B197-79C4A24B2909}" type="presParOf" srcId="{346F027C-38C4-453E-89D0-29CE24AEA6C4}" destId="{69163E56-8602-42C0-B2B5-1E17865FB2C7}" srcOrd="9" destOrd="0" presId="urn:microsoft.com/office/officeart/2005/8/layout/vList2"/>
    <dgm:cxn modelId="{6A135D30-DA0F-4CC0-8D0E-B826C7C6E371}" type="presParOf" srcId="{346F027C-38C4-453E-89D0-29CE24AEA6C4}" destId="{9E7B5C5A-21B3-43D5-83D2-37B0749501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723A3-1774-4AE7-9B04-17880F265245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Objective: Conduct a privacy &amp; security risk assessment for State Farm.</a:t>
          </a:r>
        </a:p>
      </dsp:txBody>
      <dsp:txXfrm>
        <a:off x="0" y="218479"/>
        <a:ext cx="2536031" cy="1521618"/>
      </dsp:txXfrm>
    </dsp:sp>
    <dsp:sp modelId="{A28DEA2F-E1A6-496D-8DD6-B05C2F549343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Industry Focus: Insurance (Auto, Home, Life, Business).</a:t>
          </a:r>
        </a:p>
      </dsp:txBody>
      <dsp:txXfrm>
        <a:off x="2789634" y="218479"/>
        <a:ext cx="2536031" cy="1521618"/>
      </dsp:txXfrm>
    </dsp:sp>
    <dsp:sp modelId="{D43F0C92-4AFE-4E1F-A596-7BEEF1AF83BD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Regulations Applied:</a:t>
          </a:r>
        </a:p>
      </dsp:txBody>
      <dsp:txXfrm>
        <a:off x="5579268" y="218479"/>
        <a:ext cx="2536031" cy="1521618"/>
      </dsp:txXfrm>
    </dsp:sp>
    <dsp:sp modelId="{14600366-E0B7-4AA0-A3E9-A8E6106726D5}">
      <dsp:nvSpPr>
        <dsp:cNvPr id="0" name=""/>
        <dsp:cNvSpPr/>
      </dsp:nvSpPr>
      <dsp:spPr>
        <a:xfrm>
          <a:off x="0" y="1993701"/>
          <a:ext cx="2536031" cy="1521618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GLBA (Gramm-Leach-Bliley Act)</a:t>
          </a:r>
        </a:p>
      </dsp:txBody>
      <dsp:txXfrm>
        <a:off x="0" y="1993701"/>
        <a:ext cx="2536031" cy="1521618"/>
      </dsp:txXfrm>
    </dsp:sp>
    <dsp:sp modelId="{1E71A54B-1F0D-4896-99D3-90D918F4B11A}">
      <dsp:nvSpPr>
        <dsp:cNvPr id="0" name=""/>
        <dsp:cNvSpPr/>
      </dsp:nvSpPr>
      <dsp:spPr>
        <a:xfrm>
          <a:off x="2789634" y="1993701"/>
          <a:ext cx="2536031" cy="1521618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CCPA (California Consumer Privacy Act)</a:t>
          </a:r>
        </a:p>
      </dsp:txBody>
      <dsp:txXfrm>
        <a:off x="2789634" y="1993701"/>
        <a:ext cx="2536031" cy="1521618"/>
      </dsp:txXfrm>
    </dsp:sp>
    <dsp:sp modelId="{31AAEA14-ABDB-41D8-A8A3-DF116D938528}">
      <dsp:nvSpPr>
        <dsp:cNvPr id="0" name=""/>
        <dsp:cNvSpPr/>
      </dsp:nvSpPr>
      <dsp:spPr>
        <a:xfrm>
          <a:off x="5579268" y="1993701"/>
          <a:ext cx="2536031" cy="152161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NIST Privacy Framework</a:t>
          </a:r>
        </a:p>
      </dsp:txBody>
      <dsp:txXfrm>
        <a:off x="5579268" y="1993701"/>
        <a:ext cx="2536031" cy="1521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83AA-AD4D-4C69-A468-40F2218721AA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This Matters for State Farm:</a:t>
          </a:r>
        </a:p>
      </dsp:txBody>
      <dsp:txXfrm>
        <a:off x="28038" y="28038"/>
        <a:ext cx="5195473" cy="901218"/>
      </dsp:txXfrm>
    </dsp:sp>
    <dsp:sp modelId="{1C2A4C8A-5003-4E7A-B52A-F2B646D4AF88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Legal Fines &amp; Compliance Violations: GLBA fines up to $100,000 per violation.</a:t>
          </a:r>
        </a:p>
      </dsp:txBody>
      <dsp:txXfrm>
        <a:off x="556446" y="1159385"/>
        <a:ext cx="5102633" cy="901218"/>
      </dsp:txXfrm>
    </dsp:sp>
    <dsp:sp modelId="{F25C05FE-3A34-4255-BA11-D9270ED119CB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Data Breaches Affect Reputation: Insurance companies lose customer trust after breaches.</a:t>
          </a:r>
        </a:p>
      </dsp:txBody>
      <dsp:txXfrm>
        <a:off x="1076969" y="2290733"/>
        <a:ext cx="5110520" cy="901218"/>
      </dsp:txXfrm>
    </dsp:sp>
    <dsp:sp modelId="{7D7E7AD8-439C-4171-85C1-5404A0FE10C9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Operational Downtime: Cybersecurity incidents cause service disruption &amp; revenue loss.</a:t>
          </a:r>
        </a:p>
      </dsp:txBody>
      <dsp:txXfrm>
        <a:off x="1605378" y="3422081"/>
        <a:ext cx="5102633" cy="901218"/>
      </dsp:txXfrm>
    </dsp:sp>
    <dsp:sp modelId="{6A11BA95-AA7E-4EEE-AFB8-9C19C1AF0188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20CD980C-DBAA-4900-96C2-32E6557EE520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E91DF180-7C3B-4F18-AB33-3B94C8C96C16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D28F9-AB14-498E-A8CC-5CA2655F8CD6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7AB0-4CDB-430F-AEDD-B874A592FA7B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41E18-937E-4A3B-AE31-BA3DF2201187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Risk | Likelihood (1-5) | Impact (1-5) | Overall Risk | Risk Level</a:t>
          </a:r>
        </a:p>
      </dsp:txBody>
      <dsp:txXfrm>
        <a:off x="228784" y="1313725"/>
        <a:ext cx="1641796" cy="656718"/>
      </dsp:txXfrm>
    </dsp:sp>
    <dsp:sp modelId="{A5B8F075-6561-417C-8D2A-51C4CFF2A917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D674-8166-486F-B67B-EEA12B5DD22D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70EF6-4839-40BC-964B-BB0F1A1675DE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Unencrypted customer data | 5 | 5 | 25 | Critical</a:t>
          </a:r>
        </a:p>
      </dsp:txBody>
      <dsp:txXfrm>
        <a:off x="2157895" y="1313725"/>
        <a:ext cx="1641796" cy="656718"/>
      </dsp:txXfrm>
    </dsp:sp>
    <dsp:sp modelId="{3D67D89A-8FB2-4CEE-977E-6E489814B3DE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56F6-52F3-4B5D-9F27-321750E23733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BEA2-29F4-4B16-9453-8F7EAB7533C5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Excessive employee PII access | 4 | 4 | 16 | High</a:t>
          </a:r>
        </a:p>
      </dsp:txBody>
      <dsp:txXfrm>
        <a:off x="4087007" y="1313725"/>
        <a:ext cx="1641796" cy="656718"/>
      </dsp:txXfrm>
    </dsp:sp>
    <dsp:sp modelId="{985FCB72-DFAB-4F7F-9464-56A9B99BB1F9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07F5C-9597-45C5-AD8F-BA18D176A6FB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1B812-0525-4910-B479-03C0DBACDA98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Lack of vendor security audits | 5 | 4 | 20 | High</a:t>
          </a:r>
        </a:p>
      </dsp:txBody>
      <dsp:txXfrm>
        <a:off x="6016118" y="1313725"/>
        <a:ext cx="1641796" cy="656718"/>
      </dsp:txXfrm>
    </dsp:sp>
    <dsp:sp modelId="{87D747A8-AE6E-421C-B49E-9E303DDBA25F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8B37-3CDD-4051-9021-AE75FAE300A6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C610-0EC6-49B4-BD42-1077A017626D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 Data Breach Response Plan | 5 | 5 | 25 | Critical</a:t>
          </a:r>
        </a:p>
      </dsp:txBody>
      <dsp:txXfrm>
        <a:off x="312245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3D2DB-E68A-4128-99A5-CD520035D497}">
      <dsp:nvSpPr>
        <dsp:cNvPr id="0" name=""/>
        <dsp:cNvSpPr/>
      </dsp:nvSpPr>
      <dsp:spPr>
        <a:xfrm>
          <a:off x="0" y="75903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Recommendations:</a:t>
          </a:r>
        </a:p>
      </dsp:txBody>
      <dsp:txXfrm>
        <a:off x="22246" y="781282"/>
        <a:ext cx="8185108" cy="411223"/>
      </dsp:txXfrm>
    </dsp:sp>
    <dsp:sp modelId="{F4FBCBB1-00DC-4B99-A5D8-8851CACBEB0C}">
      <dsp:nvSpPr>
        <dsp:cNvPr id="0" name=""/>
        <dsp:cNvSpPr/>
      </dsp:nvSpPr>
      <dsp:spPr>
        <a:xfrm>
          <a:off x="0" y="126947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Encrypt sensitive customer data (GLBA compliance).</a:t>
          </a:r>
        </a:p>
      </dsp:txBody>
      <dsp:txXfrm>
        <a:off x="22246" y="1291717"/>
        <a:ext cx="8185108" cy="411223"/>
      </dsp:txXfrm>
    </dsp:sp>
    <dsp:sp modelId="{1820CEE3-997B-4B09-A834-37A2B76E19EB}">
      <dsp:nvSpPr>
        <dsp:cNvPr id="0" name=""/>
        <dsp:cNvSpPr/>
      </dsp:nvSpPr>
      <dsp:spPr>
        <a:xfrm>
          <a:off x="0" y="177990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Limit access to PII using Role-Based Access Control (RBAC).</a:t>
          </a:r>
        </a:p>
      </dsp:txBody>
      <dsp:txXfrm>
        <a:off x="22246" y="1802152"/>
        <a:ext cx="8185108" cy="411223"/>
      </dsp:txXfrm>
    </dsp:sp>
    <dsp:sp modelId="{01672D0F-6334-486F-ACBB-02517605FE62}">
      <dsp:nvSpPr>
        <dsp:cNvPr id="0" name=""/>
        <dsp:cNvSpPr/>
      </dsp:nvSpPr>
      <dsp:spPr>
        <a:xfrm>
          <a:off x="0" y="229034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Conduct vendor security audits annually.</a:t>
          </a:r>
        </a:p>
      </dsp:txBody>
      <dsp:txXfrm>
        <a:off x="22246" y="2312587"/>
        <a:ext cx="8185108" cy="411223"/>
      </dsp:txXfrm>
    </dsp:sp>
    <dsp:sp modelId="{F39811D9-C168-4FED-918E-29B4C4CC95BD}">
      <dsp:nvSpPr>
        <dsp:cNvPr id="0" name=""/>
        <dsp:cNvSpPr/>
      </dsp:nvSpPr>
      <dsp:spPr>
        <a:xfrm>
          <a:off x="0" y="280077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Develop a Data Breach Response Plan (NIST 800-61).</a:t>
          </a:r>
        </a:p>
      </dsp:txBody>
      <dsp:txXfrm>
        <a:off x="22246" y="2823022"/>
        <a:ext cx="8185108" cy="411223"/>
      </dsp:txXfrm>
    </dsp:sp>
    <dsp:sp modelId="{9E7B5C5A-21B3-43D5-83D2-37B074950187}">
      <dsp:nvSpPr>
        <dsp:cNvPr id="0" name=""/>
        <dsp:cNvSpPr/>
      </dsp:nvSpPr>
      <dsp:spPr>
        <a:xfrm>
          <a:off x="0" y="331121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Implement an automated opt-out mechanism for customers (CCPA compliance).</a:t>
          </a:r>
        </a:p>
      </dsp:txBody>
      <dsp:txXfrm>
        <a:off x="22246" y="3333457"/>
        <a:ext cx="818510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Digital padlock art">
            <a:extLst>
              <a:ext uri="{FF2B5EF4-FFF2-40B4-BE49-F238E27FC236}">
                <a16:creationId xmlns:a16="http://schemas.microsoft.com/office/drawing/2014/main" id="{E03C2E68-0D54-9C7A-E8C0-9943AB49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7" r="45927" b="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Privacy &amp; Data Protection Risk Assessment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Ensuring Compliance with GLBA, CCPA, and NIST Privacy Framework</a:t>
            </a:r>
          </a:p>
          <a:p>
            <a:endParaRPr lang="en-US" sz="1700" dirty="0"/>
          </a:p>
          <a:p>
            <a:r>
              <a:rPr lang="en-US" sz="1700" dirty="0"/>
              <a:t>By: Gerria LeSure | GRC Consultant</a:t>
            </a:r>
          </a:p>
          <a:p>
            <a:r>
              <a:rPr lang="en-US" sz="1700" dirty="0"/>
              <a:t>Date: 03/01/2025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Understanding Privacy Risks in Insurance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A3CE7-2838-A272-74EC-B9DFEB64A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94814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47F398-650C-CFD7-00AB-788F8D48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Business Impact of Privacy &amp; Security Risks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6A4BD-66B9-1743-AC8B-3096CF1E1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817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Regulatory Compliance &amp; Security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Framework | Key Requirement | Impact on State Farm</a:t>
            </a:r>
          </a:p>
          <a:p>
            <a:r>
              <a:rPr lang="en-US" sz="1700"/>
              <a:t>GLBA | Protects consumer financial data | Enforce data encryption &amp; access control</a:t>
            </a:r>
          </a:p>
          <a:p>
            <a:r>
              <a:rPr lang="en-US" sz="1700"/>
              <a:t>CCPA | Consumers can request, delete, and opt-out of data sharing | Implement opt-out mechanisms &amp; privacy requests</a:t>
            </a:r>
          </a:p>
          <a:p>
            <a:r>
              <a:rPr lang="en-US" sz="1700"/>
              <a:t>NIST Privacy Framework | Best practices for data governance &amp; security | Strengthen incident response &amp; vendor security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10204B3-6795-EC79-FBEA-3445ADEB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9" r="4584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Identified Data Protection &amp; Security Gaps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Top Privacy &amp; Security Risks at State Farm:</a:t>
            </a:r>
          </a:p>
          <a:p>
            <a:pPr>
              <a:lnSpc>
                <a:spcPct val="90000"/>
              </a:lnSpc>
            </a:pPr>
            <a:r>
              <a:rPr lang="en-US" sz="2700"/>
              <a:t>- No encryption for sensitive customer data (GLBA violation).</a:t>
            </a:r>
          </a:p>
          <a:p>
            <a:pPr>
              <a:lnSpc>
                <a:spcPct val="90000"/>
              </a:lnSpc>
            </a:pPr>
            <a:r>
              <a:rPr lang="en-US" sz="2700"/>
              <a:t>- Employees have excessive access to PII.</a:t>
            </a:r>
          </a:p>
          <a:p>
            <a:pPr>
              <a:lnSpc>
                <a:spcPct val="90000"/>
              </a:lnSpc>
            </a:pPr>
            <a:r>
              <a:rPr lang="en-US" sz="2700"/>
              <a:t>- Third-party vendors handling PII aren’t regularly audited.</a:t>
            </a:r>
          </a:p>
          <a:p>
            <a:pPr>
              <a:lnSpc>
                <a:spcPct val="90000"/>
              </a:lnSpc>
            </a:pPr>
            <a:r>
              <a:rPr lang="en-US" sz="2700"/>
              <a:t>- No structured incident response plan for data breaches.</a:t>
            </a:r>
          </a:p>
          <a:p>
            <a:pPr>
              <a:lnSpc>
                <a:spcPct val="90000"/>
              </a:lnSpc>
            </a:pPr>
            <a:r>
              <a:rPr lang="en-US" sz="2700"/>
              <a:t>- Lack of automated customer opt-out mechanism (CCPA violation).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Privacy Risk Prioritization – Likelihood &amp; Impact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8B7CD4-900D-E705-1704-7E5C5E7A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1853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State Farm Can Improve Data Privacy &amp; Compliance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E25D2B-A2B9-C05A-5603-E2DC8D807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Final Recommendations &amp; Roadmap to Compliance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Key Takeaways:</a:t>
            </a:r>
          </a:p>
          <a:p>
            <a:pPr>
              <a:lnSpc>
                <a:spcPct val="90000"/>
              </a:lnSpc>
            </a:pPr>
            <a:r>
              <a:rPr lang="en-US" sz="2500"/>
              <a:t>- State Farm must strengthen privacy controls to remain GLBA &amp; CCPA compliant.</a:t>
            </a:r>
          </a:p>
          <a:p>
            <a:pPr>
              <a:lnSpc>
                <a:spcPct val="90000"/>
              </a:lnSpc>
            </a:pPr>
            <a:r>
              <a:rPr lang="en-US" sz="2500"/>
              <a:t>- Implementing encryption, access controls, and vendor audits is critical.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Next Steps:</a:t>
            </a:r>
          </a:p>
          <a:p>
            <a:pPr>
              <a:lnSpc>
                <a:spcPct val="90000"/>
              </a:lnSpc>
            </a:pPr>
            <a:r>
              <a:rPr lang="en-US" sz="2500"/>
              <a:t>- Encrypt all customer data.</a:t>
            </a:r>
          </a:p>
          <a:p>
            <a:pPr>
              <a:lnSpc>
                <a:spcPct val="90000"/>
              </a:lnSpc>
            </a:pPr>
            <a:r>
              <a:rPr lang="en-US" sz="2500"/>
              <a:t>- Limit employee data access (RBAC).</a:t>
            </a:r>
          </a:p>
          <a:p>
            <a:pPr>
              <a:lnSpc>
                <a:spcPct val="90000"/>
              </a:lnSpc>
            </a:pPr>
            <a:r>
              <a:rPr lang="en-US" sz="2500"/>
              <a:t>- Develop a structured incident response plan.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86350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609600"/>
            <a:ext cx="4436398" cy="13305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References &amp; Compliance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7" y="2549718"/>
            <a:ext cx="4310893" cy="35529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Additional Resources &amp; Documentation: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dirty="0"/>
              <a:t>- GLBA Compliance Guide: https://github.com/GerriaLeSure/Privacy-Data-Protection-Assessment/blob/main/Compliance_Guides/GLBA_Guide.pdf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dirty="0"/>
              <a:t>- CCPA Compliance Guide: https://github.com/GerriaLeSure/Privacy-Data-Protection-Assessment/blob/main/Compliance_Guides/CCPA_Guide.pdf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dirty="0"/>
              <a:t>For more details, visit the full report in the GitHub repository.</a:t>
            </a:r>
            <a:endParaRPr lang="en-US" sz="17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610517"/>
            <a:ext cx="3008207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D66D834A-7F2E-3C02-4CC7-58084C14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74" r="33852"/>
          <a:stretch/>
        </p:blipFill>
        <p:spPr>
          <a:xfrm>
            <a:off x="5820819" y="771383"/>
            <a:ext cx="2763425" cy="53119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3" y="5800300"/>
            <a:ext cx="4302457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967" y="6128773"/>
            <a:ext cx="901129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540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Privacy &amp; Data Protection Risk Assessment</vt:lpstr>
      <vt:lpstr>Understanding Privacy Risks in Insurance</vt:lpstr>
      <vt:lpstr>The Business Impact of Privacy &amp; Security Risks</vt:lpstr>
      <vt:lpstr>Regulatory Compliance &amp; Security Standards</vt:lpstr>
      <vt:lpstr>Identified Data Protection &amp; Security Gaps</vt:lpstr>
      <vt:lpstr>Privacy Risk Prioritization – Likelihood &amp; Impact</vt:lpstr>
      <vt:lpstr>How State Farm Can Improve Data Privacy &amp; Compliance</vt:lpstr>
      <vt:lpstr>Final Recommendations &amp; Roadmap to Compliance</vt:lpstr>
      <vt:lpstr>References &amp; Compliance Guides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Gerria LeSure</dc:creator>
  <cp:keywords/>
  <dc:description>generated using python-pptx</dc:description>
  <cp:lastModifiedBy>Gerria LeSure</cp:lastModifiedBy>
  <cp:revision>3</cp:revision>
  <dcterms:created xsi:type="dcterms:W3CDTF">2013-01-27T09:14:16Z</dcterms:created>
  <dcterms:modified xsi:type="dcterms:W3CDTF">2025-03-01T18:28:22Z</dcterms:modified>
  <cp:category/>
</cp:coreProperties>
</file>