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8" r:id="rId5"/>
    <p:sldId id="262" r:id="rId6"/>
    <p:sldId id="259" r:id="rId7"/>
    <p:sldId id="267" r:id="rId8"/>
    <p:sldId id="263" r:id="rId9"/>
    <p:sldId id="261" r:id="rId10"/>
    <p:sldId id="264" r:id="rId11"/>
    <p:sldId id="269" r:id="rId12"/>
    <p:sldId id="265" r:id="rId13"/>
    <p:sldId id="272" r:id="rId14"/>
    <p:sldId id="270" r:id="rId15"/>
    <p:sldId id="271" r:id="rId16"/>
    <p:sldId id="274" r:id="rId17"/>
    <p:sldId id="273" r:id="rId18"/>
    <p:sldId id="268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5" r:id="rId28"/>
    <p:sldId id="287" r:id="rId29"/>
    <p:sldId id="290" r:id="rId30"/>
    <p:sldId id="291" r:id="rId31"/>
    <p:sldId id="292" r:id="rId32"/>
    <p:sldId id="282" r:id="rId33"/>
    <p:sldId id="284" r:id="rId34"/>
    <p:sldId id="283" r:id="rId35"/>
    <p:sldId id="257" r:id="rId3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1F89B-48A8-4A63-9EBE-000D45037691}" v="14" dt="2020-12-18T08:31:07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8"/>
    <p:restoredTop sz="97872"/>
  </p:normalViewPr>
  <p:slideViewPr>
    <p:cSldViewPr>
      <p:cViewPr varScale="1">
        <p:scale>
          <a:sx n="120" d="100"/>
          <a:sy n="120" d="100"/>
        </p:scale>
        <p:origin x="835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762EF-B65E-B543-95E7-524B83B49998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0AB761-11B4-E34F-BDC6-3BAC404CA72B}">
      <dgm:prSet phldrT="[Text]"/>
      <dgm:spPr/>
      <dgm:t>
        <a:bodyPr/>
        <a:lstStyle/>
        <a:p>
          <a:r>
            <a:rPr lang="de-DE" dirty="0"/>
            <a:t>Gesamtsystem</a:t>
          </a:r>
        </a:p>
      </dgm:t>
    </dgm:pt>
    <dgm:pt modelId="{B5CF46BE-8F4C-4A44-93C9-9C1678880AF2}" type="parTrans" cxnId="{D4BBC861-CE5E-0A45-9C1D-35223BAB88B0}">
      <dgm:prSet/>
      <dgm:spPr/>
      <dgm:t>
        <a:bodyPr/>
        <a:lstStyle/>
        <a:p>
          <a:endParaRPr lang="de-DE"/>
        </a:p>
      </dgm:t>
    </dgm:pt>
    <dgm:pt modelId="{754E2115-2901-E841-AA59-EBDC51BB77A4}" type="sibTrans" cxnId="{D4BBC861-CE5E-0A45-9C1D-35223BAB88B0}">
      <dgm:prSet/>
      <dgm:spPr/>
      <dgm:t>
        <a:bodyPr/>
        <a:lstStyle/>
        <a:p>
          <a:endParaRPr lang="de-DE"/>
        </a:p>
      </dgm:t>
    </dgm:pt>
    <dgm:pt modelId="{3F88CCB8-593A-4244-ACCE-9552F154746B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3FCF27F9-E1A6-DB47-A2B7-65CC47F95DC1}" type="parTrans" cxnId="{856820B9-99DA-A944-AA63-4F7EADB8B541}">
      <dgm:prSet/>
      <dgm:spPr/>
      <dgm:t>
        <a:bodyPr/>
        <a:lstStyle/>
        <a:p>
          <a:endParaRPr lang="de-DE"/>
        </a:p>
      </dgm:t>
    </dgm:pt>
    <dgm:pt modelId="{83FCC394-4810-2C48-86CD-2105E302F0BC}" type="sibTrans" cxnId="{856820B9-99DA-A944-AA63-4F7EADB8B541}">
      <dgm:prSet/>
      <dgm:spPr/>
      <dgm:t>
        <a:bodyPr/>
        <a:lstStyle/>
        <a:p>
          <a:endParaRPr lang="de-DE"/>
        </a:p>
      </dgm:t>
    </dgm:pt>
    <dgm:pt modelId="{E952DDA3-48FD-FC4B-B18D-88B8270A9BD1}">
      <dgm:prSet phldrT="[Text]"/>
      <dgm:spPr/>
      <dgm:t>
        <a:bodyPr/>
        <a:lstStyle/>
        <a:p>
          <a:r>
            <a:rPr lang="de-DE" dirty="0"/>
            <a:t>Subsystem</a:t>
          </a:r>
        </a:p>
      </dgm:t>
    </dgm:pt>
    <dgm:pt modelId="{E6207CE4-085F-4349-AB1C-60119921E641}" type="parTrans" cxnId="{212B29AD-0160-C242-B087-6BFBB7521382}">
      <dgm:prSet/>
      <dgm:spPr/>
      <dgm:t>
        <a:bodyPr/>
        <a:lstStyle/>
        <a:p>
          <a:endParaRPr lang="de-DE"/>
        </a:p>
      </dgm:t>
    </dgm:pt>
    <dgm:pt modelId="{7D3E1D51-DC94-AE45-ACE1-6AC69DAD7FBB}" type="sibTrans" cxnId="{212B29AD-0160-C242-B087-6BFBB7521382}">
      <dgm:prSet/>
      <dgm:spPr/>
      <dgm:t>
        <a:bodyPr/>
        <a:lstStyle/>
        <a:p>
          <a:endParaRPr lang="de-DE"/>
        </a:p>
      </dgm:t>
    </dgm:pt>
    <dgm:pt modelId="{132AEF84-F57E-DA48-888F-AEBCFFC4021D}">
      <dgm:prSet phldrT="[Text]"/>
      <dgm:spPr/>
      <dgm:t>
        <a:bodyPr/>
        <a:lstStyle/>
        <a:p>
          <a:r>
            <a:rPr lang="de-DE" dirty="0"/>
            <a:t>Subsystem</a:t>
          </a:r>
        </a:p>
      </dgm:t>
    </dgm:pt>
    <dgm:pt modelId="{E12B84FF-6100-F242-83C7-C22EC5B0C9D6}" type="parTrans" cxnId="{0B83E040-4E9D-7C4E-848D-A33A36C4A542}">
      <dgm:prSet/>
      <dgm:spPr/>
      <dgm:t>
        <a:bodyPr/>
        <a:lstStyle/>
        <a:p>
          <a:endParaRPr lang="de-DE"/>
        </a:p>
      </dgm:t>
    </dgm:pt>
    <dgm:pt modelId="{590C715A-07E6-0B49-9702-981827BA49F2}" type="sibTrans" cxnId="{0B83E040-4E9D-7C4E-848D-A33A36C4A542}">
      <dgm:prSet/>
      <dgm:spPr/>
      <dgm:t>
        <a:bodyPr/>
        <a:lstStyle/>
        <a:p>
          <a:endParaRPr lang="de-DE"/>
        </a:p>
      </dgm:t>
    </dgm:pt>
    <dgm:pt modelId="{8C123EA6-F660-CA47-8554-6E1005750BCB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96EDB24E-C395-584D-ABB4-83B39690E921}" type="parTrans" cxnId="{8A0EE9FF-D3B6-E041-8746-5B792E54618C}">
      <dgm:prSet/>
      <dgm:spPr/>
      <dgm:t>
        <a:bodyPr/>
        <a:lstStyle/>
        <a:p>
          <a:endParaRPr lang="de-DE"/>
        </a:p>
      </dgm:t>
    </dgm:pt>
    <dgm:pt modelId="{04173D75-6A09-4A4C-836B-7E43B2A13A71}" type="sibTrans" cxnId="{8A0EE9FF-D3B6-E041-8746-5B792E54618C}">
      <dgm:prSet/>
      <dgm:spPr/>
      <dgm:t>
        <a:bodyPr/>
        <a:lstStyle/>
        <a:p>
          <a:endParaRPr lang="de-DE"/>
        </a:p>
      </dgm:t>
    </dgm:pt>
    <dgm:pt modelId="{EB8E9815-12D4-E044-8F64-81337D49B048}">
      <dgm:prSet phldrT="[Text]"/>
      <dgm:spPr/>
      <dgm:t>
        <a:bodyPr/>
        <a:lstStyle/>
        <a:p>
          <a:r>
            <a:rPr lang="de-DE" dirty="0"/>
            <a:t>Subsystem</a:t>
          </a:r>
        </a:p>
      </dgm:t>
    </dgm:pt>
    <dgm:pt modelId="{85B0B0D5-0A52-F546-8001-D8746EF6EC1B}" type="parTrans" cxnId="{1991E30A-EF30-A64C-BCCC-5E7510619C9F}">
      <dgm:prSet/>
      <dgm:spPr/>
      <dgm:t>
        <a:bodyPr/>
        <a:lstStyle/>
        <a:p>
          <a:endParaRPr lang="de-DE"/>
        </a:p>
      </dgm:t>
    </dgm:pt>
    <dgm:pt modelId="{B9B526B3-CCC0-7340-9130-2F5F679E931E}" type="sibTrans" cxnId="{1991E30A-EF30-A64C-BCCC-5E7510619C9F}">
      <dgm:prSet/>
      <dgm:spPr/>
      <dgm:t>
        <a:bodyPr/>
        <a:lstStyle/>
        <a:p>
          <a:endParaRPr lang="de-DE"/>
        </a:p>
      </dgm:t>
    </dgm:pt>
    <dgm:pt modelId="{F20E1313-54FE-584D-9530-5058B227C594}">
      <dgm:prSet phldrT="[Text]"/>
      <dgm:spPr/>
      <dgm:t>
        <a:bodyPr/>
        <a:lstStyle/>
        <a:p>
          <a:r>
            <a:rPr lang="de-DE" dirty="0"/>
            <a:t>Systemelement</a:t>
          </a:r>
        </a:p>
      </dgm:t>
    </dgm:pt>
    <dgm:pt modelId="{3915FD69-C518-824A-AB16-188E06EE60F1}" type="parTrans" cxnId="{931D4C21-8D34-A341-95B5-67A43EB39CBF}">
      <dgm:prSet/>
      <dgm:spPr/>
      <dgm:t>
        <a:bodyPr/>
        <a:lstStyle/>
        <a:p>
          <a:endParaRPr lang="de-DE"/>
        </a:p>
      </dgm:t>
    </dgm:pt>
    <dgm:pt modelId="{1EBAB908-A0FA-0045-AB83-3447783BC5C2}" type="sibTrans" cxnId="{931D4C21-8D34-A341-95B5-67A43EB39CBF}">
      <dgm:prSet/>
      <dgm:spPr/>
      <dgm:t>
        <a:bodyPr/>
        <a:lstStyle/>
        <a:p>
          <a:endParaRPr lang="de-DE"/>
        </a:p>
      </dgm:t>
    </dgm:pt>
    <dgm:pt modelId="{F3BF8C68-26EE-6041-B04F-F4088AABDFDA}">
      <dgm:prSet phldrT="[Text]"/>
      <dgm:spPr/>
      <dgm:t>
        <a:bodyPr/>
        <a:lstStyle/>
        <a:p>
          <a:r>
            <a:rPr lang="de-DE" dirty="0"/>
            <a:t>Systemelement</a:t>
          </a:r>
        </a:p>
      </dgm:t>
    </dgm:pt>
    <dgm:pt modelId="{0E222E35-B7C2-604A-A03A-9DCCC31C2107}" type="parTrans" cxnId="{8F4F266A-8A00-BC49-82BA-8429E3BE6FCB}">
      <dgm:prSet/>
      <dgm:spPr/>
      <dgm:t>
        <a:bodyPr/>
        <a:lstStyle/>
        <a:p>
          <a:endParaRPr lang="de-DE"/>
        </a:p>
      </dgm:t>
    </dgm:pt>
    <dgm:pt modelId="{9C7ED229-F5E7-8F4F-87B3-88C6E2D75F93}" type="sibTrans" cxnId="{8F4F266A-8A00-BC49-82BA-8429E3BE6FCB}">
      <dgm:prSet/>
      <dgm:spPr/>
      <dgm:t>
        <a:bodyPr/>
        <a:lstStyle/>
        <a:p>
          <a:endParaRPr lang="de-DE"/>
        </a:p>
      </dgm:t>
    </dgm:pt>
    <dgm:pt modelId="{D76CE344-156B-8D42-92FA-CA3B49F3DA74}">
      <dgm:prSet phldrT="[Text]"/>
      <dgm:spPr/>
      <dgm:t>
        <a:bodyPr/>
        <a:lstStyle/>
        <a:p>
          <a:r>
            <a:rPr lang="de-DE" dirty="0"/>
            <a:t>Systemelement</a:t>
          </a:r>
        </a:p>
      </dgm:t>
    </dgm:pt>
    <dgm:pt modelId="{A8B38278-AB5F-B34A-9F37-0BB1EED57B4C}" type="parTrans" cxnId="{F2B3486A-ADC0-614B-A32F-82B05FA6A11D}">
      <dgm:prSet/>
      <dgm:spPr/>
      <dgm:t>
        <a:bodyPr/>
        <a:lstStyle/>
        <a:p>
          <a:endParaRPr lang="de-DE"/>
        </a:p>
      </dgm:t>
    </dgm:pt>
    <dgm:pt modelId="{25048375-DEB6-A544-B889-1F86CC13C726}" type="sibTrans" cxnId="{F2B3486A-ADC0-614B-A32F-82B05FA6A11D}">
      <dgm:prSet/>
      <dgm:spPr/>
      <dgm:t>
        <a:bodyPr/>
        <a:lstStyle/>
        <a:p>
          <a:endParaRPr lang="de-DE"/>
        </a:p>
      </dgm:t>
    </dgm:pt>
    <dgm:pt modelId="{50E682A7-58E8-E04F-8158-D1A197708822}">
      <dgm:prSet phldrT="[Text]"/>
      <dgm:spPr/>
      <dgm:t>
        <a:bodyPr/>
        <a:lstStyle/>
        <a:p>
          <a:r>
            <a:rPr lang="de-DE" dirty="0"/>
            <a:t>Systemelement</a:t>
          </a:r>
        </a:p>
      </dgm:t>
    </dgm:pt>
    <dgm:pt modelId="{636C1828-4002-5C42-A4C8-D9ED275E5D18}" type="parTrans" cxnId="{E3248B31-5713-FA45-9273-E49D07BF3CD9}">
      <dgm:prSet/>
      <dgm:spPr/>
      <dgm:t>
        <a:bodyPr/>
        <a:lstStyle/>
        <a:p>
          <a:endParaRPr lang="de-DE"/>
        </a:p>
      </dgm:t>
    </dgm:pt>
    <dgm:pt modelId="{C99EBA8F-6548-4640-830B-70DCD5A6220B}" type="sibTrans" cxnId="{E3248B31-5713-FA45-9273-E49D07BF3CD9}">
      <dgm:prSet/>
      <dgm:spPr/>
      <dgm:t>
        <a:bodyPr/>
        <a:lstStyle/>
        <a:p>
          <a:endParaRPr lang="de-DE"/>
        </a:p>
      </dgm:t>
    </dgm:pt>
    <dgm:pt modelId="{5731BB3B-59A3-C040-B900-C4D1A72A81A0}">
      <dgm:prSet phldrT="[Text]"/>
      <dgm:spPr/>
      <dgm:t>
        <a:bodyPr/>
        <a:lstStyle/>
        <a:p>
          <a:r>
            <a:rPr lang="de-DE" dirty="0"/>
            <a:t>Systemelement</a:t>
          </a:r>
        </a:p>
      </dgm:t>
    </dgm:pt>
    <dgm:pt modelId="{6C9B306A-50FB-2946-8E0A-69763A65EFB8}" type="parTrans" cxnId="{07FB3D9D-85F8-1E42-9522-1D26660C21DA}">
      <dgm:prSet/>
      <dgm:spPr/>
      <dgm:t>
        <a:bodyPr/>
        <a:lstStyle/>
        <a:p>
          <a:endParaRPr lang="de-DE"/>
        </a:p>
      </dgm:t>
    </dgm:pt>
    <dgm:pt modelId="{B525B9FF-E3BA-CE4E-B969-B82DA27C2CA2}" type="sibTrans" cxnId="{07FB3D9D-85F8-1E42-9522-1D26660C21DA}">
      <dgm:prSet/>
      <dgm:spPr/>
      <dgm:t>
        <a:bodyPr/>
        <a:lstStyle/>
        <a:p>
          <a:endParaRPr lang="de-DE"/>
        </a:p>
      </dgm:t>
    </dgm:pt>
    <dgm:pt modelId="{9DF9C6C2-498F-CB45-863C-0CAC634A1EA9}" type="pres">
      <dgm:prSet presAssocID="{A2C762EF-B65E-B543-95E7-524B83B499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85B3F8-7D60-3E4E-B495-6136E7834CA6}" type="pres">
      <dgm:prSet presAssocID="{5C0AB761-11B4-E34F-BDC6-3BAC404CA72B}" presName="hierRoot1" presStyleCnt="0"/>
      <dgm:spPr/>
    </dgm:pt>
    <dgm:pt modelId="{4B62308B-D536-434E-A3E8-174195947B97}" type="pres">
      <dgm:prSet presAssocID="{5C0AB761-11B4-E34F-BDC6-3BAC404CA72B}" presName="composite" presStyleCnt="0"/>
      <dgm:spPr/>
    </dgm:pt>
    <dgm:pt modelId="{79D7C1D1-2918-C64F-871A-B9E53CC0D4F4}" type="pres">
      <dgm:prSet presAssocID="{5C0AB761-11B4-E34F-BDC6-3BAC404CA72B}" presName="background" presStyleLbl="node0" presStyleIdx="0" presStyleCnt="1"/>
      <dgm:spPr/>
    </dgm:pt>
    <dgm:pt modelId="{4C902E9E-A9AE-E64C-91D0-63FCA65AEAA4}" type="pres">
      <dgm:prSet presAssocID="{5C0AB761-11B4-E34F-BDC6-3BAC404CA72B}" presName="text" presStyleLbl="fgAcc0" presStyleIdx="0" presStyleCnt="1">
        <dgm:presLayoutVars>
          <dgm:chPref val="3"/>
        </dgm:presLayoutVars>
      </dgm:prSet>
      <dgm:spPr/>
    </dgm:pt>
    <dgm:pt modelId="{938C607B-131F-6A49-9FAB-0F2956CEE9FF}" type="pres">
      <dgm:prSet presAssocID="{5C0AB761-11B4-E34F-BDC6-3BAC404CA72B}" presName="hierChild2" presStyleCnt="0"/>
      <dgm:spPr/>
    </dgm:pt>
    <dgm:pt modelId="{8316F734-8A4C-F74E-B73A-23DDD323429F}" type="pres">
      <dgm:prSet presAssocID="{3FCF27F9-E1A6-DB47-A2B7-65CC47F95DC1}" presName="Name10" presStyleLbl="parChTrans1D2" presStyleIdx="0" presStyleCnt="2"/>
      <dgm:spPr/>
    </dgm:pt>
    <dgm:pt modelId="{FA82A511-B90B-D348-82ED-BC340E968BAF}" type="pres">
      <dgm:prSet presAssocID="{3F88CCB8-593A-4244-ACCE-9552F154746B}" presName="hierRoot2" presStyleCnt="0"/>
      <dgm:spPr/>
    </dgm:pt>
    <dgm:pt modelId="{4AABBC22-F40C-9C46-84B5-3AE896DF361E}" type="pres">
      <dgm:prSet presAssocID="{3F88CCB8-593A-4244-ACCE-9552F154746B}" presName="composite2" presStyleCnt="0"/>
      <dgm:spPr/>
    </dgm:pt>
    <dgm:pt modelId="{CA28385A-18FD-4249-9A09-2C10748EF9A1}" type="pres">
      <dgm:prSet presAssocID="{3F88CCB8-593A-4244-ACCE-9552F154746B}" presName="background2" presStyleLbl="node2" presStyleIdx="0" presStyleCnt="2"/>
      <dgm:spPr/>
    </dgm:pt>
    <dgm:pt modelId="{C35A5145-736A-1640-99A2-65B86BED1B87}" type="pres">
      <dgm:prSet presAssocID="{3F88CCB8-593A-4244-ACCE-9552F154746B}" presName="text2" presStyleLbl="fgAcc2" presStyleIdx="0" presStyleCnt="2">
        <dgm:presLayoutVars>
          <dgm:chPref val="3"/>
        </dgm:presLayoutVars>
      </dgm:prSet>
      <dgm:spPr/>
    </dgm:pt>
    <dgm:pt modelId="{1BC6FF95-ACE4-5B4D-B97D-C5E2A8DE6C27}" type="pres">
      <dgm:prSet presAssocID="{3F88CCB8-593A-4244-ACCE-9552F154746B}" presName="hierChild3" presStyleCnt="0"/>
      <dgm:spPr/>
    </dgm:pt>
    <dgm:pt modelId="{5E2ED895-F02F-AD46-BD7F-354D8B5E9F0A}" type="pres">
      <dgm:prSet presAssocID="{E6207CE4-085F-4349-AB1C-60119921E641}" presName="Name17" presStyleLbl="parChTrans1D3" presStyleIdx="0" presStyleCnt="3"/>
      <dgm:spPr/>
    </dgm:pt>
    <dgm:pt modelId="{2C04C195-1BF4-0445-8BF8-2E352B3996AF}" type="pres">
      <dgm:prSet presAssocID="{E952DDA3-48FD-FC4B-B18D-88B8270A9BD1}" presName="hierRoot3" presStyleCnt="0"/>
      <dgm:spPr/>
    </dgm:pt>
    <dgm:pt modelId="{C71B3127-C86E-7746-9405-BB9FDE98634A}" type="pres">
      <dgm:prSet presAssocID="{E952DDA3-48FD-FC4B-B18D-88B8270A9BD1}" presName="composite3" presStyleCnt="0"/>
      <dgm:spPr/>
    </dgm:pt>
    <dgm:pt modelId="{9C9B21FB-7D4C-7740-AD6F-217ABA907619}" type="pres">
      <dgm:prSet presAssocID="{E952DDA3-48FD-FC4B-B18D-88B8270A9BD1}" presName="background3" presStyleLbl="node3" presStyleIdx="0" presStyleCnt="3"/>
      <dgm:spPr/>
    </dgm:pt>
    <dgm:pt modelId="{38A81EE7-11B8-2140-A2D0-48F543AEC183}" type="pres">
      <dgm:prSet presAssocID="{E952DDA3-48FD-FC4B-B18D-88B8270A9BD1}" presName="text3" presStyleLbl="fgAcc3" presStyleIdx="0" presStyleCnt="3">
        <dgm:presLayoutVars>
          <dgm:chPref val="3"/>
        </dgm:presLayoutVars>
      </dgm:prSet>
      <dgm:spPr/>
    </dgm:pt>
    <dgm:pt modelId="{C1E823BD-0271-024B-BD48-98D4EABAC3C1}" type="pres">
      <dgm:prSet presAssocID="{E952DDA3-48FD-FC4B-B18D-88B8270A9BD1}" presName="hierChild4" presStyleCnt="0"/>
      <dgm:spPr/>
    </dgm:pt>
    <dgm:pt modelId="{4EAD881E-0D33-AD4B-90D7-0B2CB17378CE}" type="pres">
      <dgm:prSet presAssocID="{3915FD69-C518-824A-AB16-188E06EE60F1}" presName="Name23" presStyleLbl="parChTrans1D4" presStyleIdx="0" presStyleCnt="5"/>
      <dgm:spPr/>
    </dgm:pt>
    <dgm:pt modelId="{5E956C47-6957-8445-8EE5-256B2F185556}" type="pres">
      <dgm:prSet presAssocID="{F20E1313-54FE-584D-9530-5058B227C594}" presName="hierRoot4" presStyleCnt="0"/>
      <dgm:spPr/>
    </dgm:pt>
    <dgm:pt modelId="{767C478D-BA18-BB4F-AACB-72F6F35B4CBE}" type="pres">
      <dgm:prSet presAssocID="{F20E1313-54FE-584D-9530-5058B227C594}" presName="composite4" presStyleCnt="0"/>
      <dgm:spPr/>
    </dgm:pt>
    <dgm:pt modelId="{5353F30A-F2A5-AF40-BDC7-1E33AA029727}" type="pres">
      <dgm:prSet presAssocID="{F20E1313-54FE-584D-9530-5058B227C594}" presName="background4" presStyleLbl="node4" presStyleIdx="0" presStyleCnt="5"/>
      <dgm:spPr/>
    </dgm:pt>
    <dgm:pt modelId="{B8E28960-84EA-324D-A6B4-77862DC54874}" type="pres">
      <dgm:prSet presAssocID="{F20E1313-54FE-584D-9530-5058B227C594}" presName="text4" presStyleLbl="fgAcc4" presStyleIdx="0" presStyleCnt="5">
        <dgm:presLayoutVars>
          <dgm:chPref val="3"/>
        </dgm:presLayoutVars>
      </dgm:prSet>
      <dgm:spPr/>
    </dgm:pt>
    <dgm:pt modelId="{84BA7128-D72B-1A45-B07E-8AA94310AFDD}" type="pres">
      <dgm:prSet presAssocID="{F20E1313-54FE-584D-9530-5058B227C594}" presName="hierChild5" presStyleCnt="0"/>
      <dgm:spPr/>
    </dgm:pt>
    <dgm:pt modelId="{C46DFB95-8788-9640-AAE5-69651A1CB80D}" type="pres">
      <dgm:prSet presAssocID="{0E222E35-B7C2-604A-A03A-9DCCC31C2107}" presName="Name23" presStyleLbl="parChTrans1D4" presStyleIdx="1" presStyleCnt="5"/>
      <dgm:spPr/>
    </dgm:pt>
    <dgm:pt modelId="{4A688D80-CAA2-554B-BD6A-98886C950294}" type="pres">
      <dgm:prSet presAssocID="{F3BF8C68-26EE-6041-B04F-F4088AABDFDA}" presName="hierRoot4" presStyleCnt="0"/>
      <dgm:spPr/>
    </dgm:pt>
    <dgm:pt modelId="{FB5E6CD1-2CFC-2A41-8C25-637077FFB3B6}" type="pres">
      <dgm:prSet presAssocID="{F3BF8C68-26EE-6041-B04F-F4088AABDFDA}" presName="composite4" presStyleCnt="0"/>
      <dgm:spPr/>
    </dgm:pt>
    <dgm:pt modelId="{9BA122FD-4BA0-0144-AAE8-41DFD31D0F5C}" type="pres">
      <dgm:prSet presAssocID="{F3BF8C68-26EE-6041-B04F-F4088AABDFDA}" presName="background4" presStyleLbl="node4" presStyleIdx="1" presStyleCnt="5"/>
      <dgm:spPr/>
    </dgm:pt>
    <dgm:pt modelId="{A86FDC93-DAB4-9545-840E-11F37EE014C7}" type="pres">
      <dgm:prSet presAssocID="{F3BF8C68-26EE-6041-B04F-F4088AABDFDA}" presName="text4" presStyleLbl="fgAcc4" presStyleIdx="1" presStyleCnt="5">
        <dgm:presLayoutVars>
          <dgm:chPref val="3"/>
        </dgm:presLayoutVars>
      </dgm:prSet>
      <dgm:spPr/>
    </dgm:pt>
    <dgm:pt modelId="{01011BD3-7023-9F48-803C-539DCB60E3A0}" type="pres">
      <dgm:prSet presAssocID="{F3BF8C68-26EE-6041-B04F-F4088AABDFDA}" presName="hierChild5" presStyleCnt="0"/>
      <dgm:spPr/>
    </dgm:pt>
    <dgm:pt modelId="{7CB7DF67-3BD3-9E44-960B-ABFA3E55BFBA}" type="pres">
      <dgm:prSet presAssocID="{E12B84FF-6100-F242-83C7-C22EC5B0C9D6}" presName="Name17" presStyleLbl="parChTrans1D3" presStyleIdx="1" presStyleCnt="3"/>
      <dgm:spPr/>
    </dgm:pt>
    <dgm:pt modelId="{3FA46652-889A-064E-9F1E-A80443D1C390}" type="pres">
      <dgm:prSet presAssocID="{132AEF84-F57E-DA48-888F-AEBCFFC4021D}" presName="hierRoot3" presStyleCnt="0"/>
      <dgm:spPr/>
    </dgm:pt>
    <dgm:pt modelId="{FB63821A-ABCC-C84C-8323-ADAF30BD214D}" type="pres">
      <dgm:prSet presAssocID="{132AEF84-F57E-DA48-888F-AEBCFFC4021D}" presName="composite3" presStyleCnt="0"/>
      <dgm:spPr/>
    </dgm:pt>
    <dgm:pt modelId="{575A938A-DAFE-6240-A569-69F89D2A8BF8}" type="pres">
      <dgm:prSet presAssocID="{132AEF84-F57E-DA48-888F-AEBCFFC4021D}" presName="background3" presStyleLbl="node3" presStyleIdx="1" presStyleCnt="3"/>
      <dgm:spPr/>
    </dgm:pt>
    <dgm:pt modelId="{27C5752C-8614-D043-8F3E-7CF218461DA0}" type="pres">
      <dgm:prSet presAssocID="{132AEF84-F57E-DA48-888F-AEBCFFC4021D}" presName="text3" presStyleLbl="fgAcc3" presStyleIdx="1" presStyleCnt="3">
        <dgm:presLayoutVars>
          <dgm:chPref val="3"/>
        </dgm:presLayoutVars>
      </dgm:prSet>
      <dgm:spPr/>
    </dgm:pt>
    <dgm:pt modelId="{4DFA150F-5D00-1E4B-9667-4EADED000687}" type="pres">
      <dgm:prSet presAssocID="{132AEF84-F57E-DA48-888F-AEBCFFC4021D}" presName="hierChild4" presStyleCnt="0"/>
      <dgm:spPr/>
    </dgm:pt>
    <dgm:pt modelId="{05E44651-0D81-F144-ACB9-96B582127092}" type="pres">
      <dgm:prSet presAssocID="{A8B38278-AB5F-B34A-9F37-0BB1EED57B4C}" presName="Name23" presStyleLbl="parChTrans1D4" presStyleIdx="2" presStyleCnt="5"/>
      <dgm:spPr/>
    </dgm:pt>
    <dgm:pt modelId="{9DAB7199-8DA7-0B45-AF93-6A96F3EA5B82}" type="pres">
      <dgm:prSet presAssocID="{D76CE344-156B-8D42-92FA-CA3B49F3DA74}" presName="hierRoot4" presStyleCnt="0"/>
      <dgm:spPr/>
    </dgm:pt>
    <dgm:pt modelId="{7FC34DD0-BA90-C441-9B2D-D551C1FEDEDB}" type="pres">
      <dgm:prSet presAssocID="{D76CE344-156B-8D42-92FA-CA3B49F3DA74}" presName="composite4" presStyleCnt="0"/>
      <dgm:spPr/>
    </dgm:pt>
    <dgm:pt modelId="{08E095BB-8A60-E747-A378-EEBC9F347381}" type="pres">
      <dgm:prSet presAssocID="{D76CE344-156B-8D42-92FA-CA3B49F3DA74}" presName="background4" presStyleLbl="node4" presStyleIdx="2" presStyleCnt="5"/>
      <dgm:spPr/>
    </dgm:pt>
    <dgm:pt modelId="{B0CC7E05-E838-664B-9853-3CD4B9FC9C50}" type="pres">
      <dgm:prSet presAssocID="{D76CE344-156B-8D42-92FA-CA3B49F3DA74}" presName="text4" presStyleLbl="fgAcc4" presStyleIdx="2" presStyleCnt="5">
        <dgm:presLayoutVars>
          <dgm:chPref val="3"/>
        </dgm:presLayoutVars>
      </dgm:prSet>
      <dgm:spPr/>
    </dgm:pt>
    <dgm:pt modelId="{6608436C-30E7-0841-ADB9-D2A49D98CE7B}" type="pres">
      <dgm:prSet presAssocID="{D76CE344-156B-8D42-92FA-CA3B49F3DA74}" presName="hierChild5" presStyleCnt="0"/>
      <dgm:spPr/>
    </dgm:pt>
    <dgm:pt modelId="{19963FC8-6B63-FC4C-8C70-608E68844124}" type="pres">
      <dgm:prSet presAssocID="{96EDB24E-C395-584D-ABB4-83B39690E921}" presName="Name10" presStyleLbl="parChTrans1D2" presStyleIdx="1" presStyleCnt="2"/>
      <dgm:spPr/>
    </dgm:pt>
    <dgm:pt modelId="{0EA278C8-47E2-4C45-90BE-ABAC6DE9A3DD}" type="pres">
      <dgm:prSet presAssocID="{8C123EA6-F660-CA47-8554-6E1005750BCB}" presName="hierRoot2" presStyleCnt="0"/>
      <dgm:spPr/>
    </dgm:pt>
    <dgm:pt modelId="{7BE501BF-E881-F84C-9862-2B93564215AD}" type="pres">
      <dgm:prSet presAssocID="{8C123EA6-F660-CA47-8554-6E1005750BCB}" presName="composite2" presStyleCnt="0"/>
      <dgm:spPr/>
    </dgm:pt>
    <dgm:pt modelId="{0469F32D-4804-7744-BBF5-C06FECF72A7B}" type="pres">
      <dgm:prSet presAssocID="{8C123EA6-F660-CA47-8554-6E1005750BCB}" presName="background2" presStyleLbl="node2" presStyleIdx="1" presStyleCnt="2"/>
      <dgm:spPr/>
    </dgm:pt>
    <dgm:pt modelId="{FD796E8B-4EF4-3F4A-8087-EF14837DD7E5}" type="pres">
      <dgm:prSet presAssocID="{8C123EA6-F660-CA47-8554-6E1005750BCB}" presName="text2" presStyleLbl="fgAcc2" presStyleIdx="1" presStyleCnt="2">
        <dgm:presLayoutVars>
          <dgm:chPref val="3"/>
        </dgm:presLayoutVars>
      </dgm:prSet>
      <dgm:spPr/>
    </dgm:pt>
    <dgm:pt modelId="{607B6B14-637F-0C43-82EB-DF9C999B600F}" type="pres">
      <dgm:prSet presAssocID="{8C123EA6-F660-CA47-8554-6E1005750BCB}" presName="hierChild3" presStyleCnt="0"/>
      <dgm:spPr/>
    </dgm:pt>
    <dgm:pt modelId="{A38AFB7B-D330-BC48-BB50-56679FA50F48}" type="pres">
      <dgm:prSet presAssocID="{85B0B0D5-0A52-F546-8001-D8746EF6EC1B}" presName="Name17" presStyleLbl="parChTrans1D3" presStyleIdx="2" presStyleCnt="3"/>
      <dgm:spPr/>
    </dgm:pt>
    <dgm:pt modelId="{9BDE494F-54BA-7642-BE14-47A10F2ED487}" type="pres">
      <dgm:prSet presAssocID="{EB8E9815-12D4-E044-8F64-81337D49B048}" presName="hierRoot3" presStyleCnt="0"/>
      <dgm:spPr/>
    </dgm:pt>
    <dgm:pt modelId="{C6943C86-E29C-BF48-BFC4-395CB43C4A4D}" type="pres">
      <dgm:prSet presAssocID="{EB8E9815-12D4-E044-8F64-81337D49B048}" presName="composite3" presStyleCnt="0"/>
      <dgm:spPr/>
    </dgm:pt>
    <dgm:pt modelId="{7C914BCA-856D-8046-8C97-B7A8247961AF}" type="pres">
      <dgm:prSet presAssocID="{EB8E9815-12D4-E044-8F64-81337D49B048}" presName="background3" presStyleLbl="node3" presStyleIdx="2" presStyleCnt="3"/>
      <dgm:spPr/>
    </dgm:pt>
    <dgm:pt modelId="{6D1990DB-6BA1-054F-A6C5-F8FF1B5A80C4}" type="pres">
      <dgm:prSet presAssocID="{EB8E9815-12D4-E044-8F64-81337D49B048}" presName="text3" presStyleLbl="fgAcc3" presStyleIdx="2" presStyleCnt="3">
        <dgm:presLayoutVars>
          <dgm:chPref val="3"/>
        </dgm:presLayoutVars>
      </dgm:prSet>
      <dgm:spPr/>
    </dgm:pt>
    <dgm:pt modelId="{B93FEF5D-1C48-8D44-836A-37B42A2ACFA6}" type="pres">
      <dgm:prSet presAssocID="{EB8E9815-12D4-E044-8F64-81337D49B048}" presName="hierChild4" presStyleCnt="0"/>
      <dgm:spPr/>
    </dgm:pt>
    <dgm:pt modelId="{A27B8A42-8620-9247-9AF3-204F2C54F563}" type="pres">
      <dgm:prSet presAssocID="{636C1828-4002-5C42-A4C8-D9ED275E5D18}" presName="Name23" presStyleLbl="parChTrans1D4" presStyleIdx="3" presStyleCnt="5"/>
      <dgm:spPr/>
    </dgm:pt>
    <dgm:pt modelId="{22C902BE-4532-CF45-A804-0CDAAC4869FF}" type="pres">
      <dgm:prSet presAssocID="{50E682A7-58E8-E04F-8158-D1A197708822}" presName="hierRoot4" presStyleCnt="0"/>
      <dgm:spPr/>
    </dgm:pt>
    <dgm:pt modelId="{7A84B2C9-03E0-DA4F-A2E2-D74DC63E9BEC}" type="pres">
      <dgm:prSet presAssocID="{50E682A7-58E8-E04F-8158-D1A197708822}" presName="composite4" presStyleCnt="0"/>
      <dgm:spPr/>
    </dgm:pt>
    <dgm:pt modelId="{2C466004-A7B1-C74F-89B8-746B7868D521}" type="pres">
      <dgm:prSet presAssocID="{50E682A7-58E8-E04F-8158-D1A197708822}" presName="background4" presStyleLbl="node4" presStyleIdx="3" presStyleCnt="5"/>
      <dgm:spPr/>
    </dgm:pt>
    <dgm:pt modelId="{7EA56BF8-DB35-334E-857B-1AA2E5A7D35C}" type="pres">
      <dgm:prSet presAssocID="{50E682A7-58E8-E04F-8158-D1A197708822}" presName="text4" presStyleLbl="fgAcc4" presStyleIdx="3" presStyleCnt="5">
        <dgm:presLayoutVars>
          <dgm:chPref val="3"/>
        </dgm:presLayoutVars>
      </dgm:prSet>
      <dgm:spPr/>
    </dgm:pt>
    <dgm:pt modelId="{2A0239A5-4ACB-3D4F-80AB-E778C9619DAC}" type="pres">
      <dgm:prSet presAssocID="{50E682A7-58E8-E04F-8158-D1A197708822}" presName="hierChild5" presStyleCnt="0"/>
      <dgm:spPr/>
    </dgm:pt>
    <dgm:pt modelId="{A6B2B395-1C97-2B49-8A25-F7FA450D1002}" type="pres">
      <dgm:prSet presAssocID="{6C9B306A-50FB-2946-8E0A-69763A65EFB8}" presName="Name23" presStyleLbl="parChTrans1D4" presStyleIdx="4" presStyleCnt="5"/>
      <dgm:spPr/>
    </dgm:pt>
    <dgm:pt modelId="{33226698-06E9-494D-B03F-D517C5A87FD7}" type="pres">
      <dgm:prSet presAssocID="{5731BB3B-59A3-C040-B900-C4D1A72A81A0}" presName="hierRoot4" presStyleCnt="0"/>
      <dgm:spPr/>
    </dgm:pt>
    <dgm:pt modelId="{3958DCC4-1AB3-DB49-8A89-9C491A309E63}" type="pres">
      <dgm:prSet presAssocID="{5731BB3B-59A3-C040-B900-C4D1A72A81A0}" presName="composite4" presStyleCnt="0"/>
      <dgm:spPr/>
    </dgm:pt>
    <dgm:pt modelId="{034DA9B0-02BC-5E45-ADB8-94B8534C16AD}" type="pres">
      <dgm:prSet presAssocID="{5731BB3B-59A3-C040-B900-C4D1A72A81A0}" presName="background4" presStyleLbl="node4" presStyleIdx="4" presStyleCnt="5"/>
      <dgm:spPr/>
    </dgm:pt>
    <dgm:pt modelId="{DF7C13EB-C30F-4D48-BF3E-843D9057A67E}" type="pres">
      <dgm:prSet presAssocID="{5731BB3B-59A3-C040-B900-C4D1A72A81A0}" presName="text4" presStyleLbl="fgAcc4" presStyleIdx="4" presStyleCnt="5">
        <dgm:presLayoutVars>
          <dgm:chPref val="3"/>
        </dgm:presLayoutVars>
      </dgm:prSet>
      <dgm:spPr/>
    </dgm:pt>
    <dgm:pt modelId="{588DB96D-FE5D-D54D-99C8-9BB416C5A6B8}" type="pres">
      <dgm:prSet presAssocID="{5731BB3B-59A3-C040-B900-C4D1A72A81A0}" presName="hierChild5" presStyleCnt="0"/>
      <dgm:spPr/>
    </dgm:pt>
  </dgm:ptLst>
  <dgm:cxnLst>
    <dgm:cxn modelId="{1991E30A-EF30-A64C-BCCC-5E7510619C9F}" srcId="{8C123EA6-F660-CA47-8554-6E1005750BCB}" destId="{EB8E9815-12D4-E044-8F64-81337D49B048}" srcOrd="0" destOrd="0" parTransId="{85B0B0D5-0A52-F546-8001-D8746EF6EC1B}" sibTransId="{B9B526B3-CCC0-7340-9130-2F5F679E931E}"/>
    <dgm:cxn modelId="{931D4C21-8D34-A341-95B5-67A43EB39CBF}" srcId="{E952DDA3-48FD-FC4B-B18D-88B8270A9BD1}" destId="{F20E1313-54FE-584D-9530-5058B227C594}" srcOrd="0" destOrd="0" parTransId="{3915FD69-C518-824A-AB16-188E06EE60F1}" sibTransId="{1EBAB908-A0FA-0045-AB83-3447783BC5C2}"/>
    <dgm:cxn modelId="{C8540E2A-4847-EA4D-B3DC-476646868D41}" type="presOf" srcId="{A8B38278-AB5F-B34A-9F37-0BB1EED57B4C}" destId="{05E44651-0D81-F144-ACB9-96B582127092}" srcOrd="0" destOrd="0" presId="urn:microsoft.com/office/officeart/2005/8/layout/hierarchy1"/>
    <dgm:cxn modelId="{E3248B31-5713-FA45-9273-E49D07BF3CD9}" srcId="{EB8E9815-12D4-E044-8F64-81337D49B048}" destId="{50E682A7-58E8-E04F-8158-D1A197708822}" srcOrd="0" destOrd="0" parTransId="{636C1828-4002-5C42-A4C8-D9ED275E5D18}" sibTransId="{C99EBA8F-6548-4640-830B-70DCD5A6220B}"/>
    <dgm:cxn modelId="{F9933837-0C19-8542-A6BC-3F82B454D06E}" type="presOf" srcId="{E952DDA3-48FD-FC4B-B18D-88B8270A9BD1}" destId="{38A81EE7-11B8-2140-A2D0-48F543AEC183}" srcOrd="0" destOrd="0" presId="urn:microsoft.com/office/officeart/2005/8/layout/hierarchy1"/>
    <dgm:cxn modelId="{0B83E040-4E9D-7C4E-848D-A33A36C4A542}" srcId="{3F88CCB8-593A-4244-ACCE-9552F154746B}" destId="{132AEF84-F57E-DA48-888F-AEBCFFC4021D}" srcOrd="1" destOrd="0" parTransId="{E12B84FF-6100-F242-83C7-C22EC5B0C9D6}" sibTransId="{590C715A-07E6-0B49-9702-981827BA49F2}"/>
    <dgm:cxn modelId="{D4BBC861-CE5E-0A45-9C1D-35223BAB88B0}" srcId="{A2C762EF-B65E-B543-95E7-524B83B49998}" destId="{5C0AB761-11B4-E34F-BDC6-3BAC404CA72B}" srcOrd="0" destOrd="0" parTransId="{B5CF46BE-8F4C-4A44-93C9-9C1678880AF2}" sibTransId="{754E2115-2901-E841-AA59-EBDC51BB77A4}"/>
    <dgm:cxn modelId="{50152069-16CB-CB40-8045-D66C19B58353}" type="presOf" srcId="{F20E1313-54FE-584D-9530-5058B227C594}" destId="{B8E28960-84EA-324D-A6B4-77862DC54874}" srcOrd="0" destOrd="0" presId="urn:microsoft.com/office/officeart/2005/8/layout/hierarchy1"/>
    <dgm:cxn modelId="{8F4F266A-8A00-BC49-82BA-8429E3BE6FCB}" srcId="{E952DDA3-48FD-FC4B-B18D-88B8270A9BD1}" destId="{F3BF8C68-26EE-6041-B04F-F4088AABDFDA}" srcOrd="1" destOrd="0" parTransId="{0E222E35-B7C2-604A-A03A-9DCCC31C2107}" sibTransId="{9C7ED229-F5E7-8F4F-87B3-88C6E2D75F93}"/>
    <dgm:cxn modelId="{F2B3486A-ADC0-614B-A32F-82B05FA6A11D}" srcId="{132AEF84-F57E-DA48-888F-AEBCFFC4021D}" destId="{D76CE344-156B-8D42-92FA-CA3B49F3DA74}" srcOrd="0" destOrd="0" parTransId="{A8B38278-AB5F-B34A-9F37-0BB1EED57B4C}" sibTransId="{25048375-DEB6-A544-B889-1F86CC13C726}"/>
    <dgm:cxn modelId="{41F8F96C-487A-A249-B136-5CBA30BBD960}" type="presOf" srcId="{85B0B0D5-0A52-F546-8001-D8746EF6EC1B}" destId="{A38AFB7B-D330-BC48-BB50-56679FA50F48}" srcOrd="0" destOrd="0" presId="urn:microsoft.com/office/officeart/2005/8/layout/hierarchy1"/>
    <dgm:cxn modelId="{79969251-AFAE-124C-9944-4C2F5775F73E}" type="presOf" srcId="{A2C762EF-B65E-B543-95E7-524B83B49998}" destId="{9DF9C6C2-498F-CB45-863C-0CAC634A1EA9}" srcOrd="0" destOrd="0" presId="urn:microsoft.com/office/officeart/2005/8/layout/hierarchy1"/>
    <dgm:cxn modelId="{A00D4E79-4E36-484D-90D2-7F846F14968A}" type="presOf" srcId="{D76CE344-156B-8D42-92FA-CA3B49F3DA74}" destId="{B0CC7E05-E838-664B-9853-3CD4B9FC9C50}" srcOrd="0" destOrd="0" presId="urn:microsoft.com/office/officeart/2005/8/layout/hierarchy1"/>
    <dgm:cxn modelId="{D74FE65A-7771-FB40-A5F4-67E39152201E}" type="presOf" srcId="{5C0AB761-11B4-E34F-BDC6-3BAC404CA72B}" destId="{4C902E9E-A9AE-E64C-91D0-63FCA65AEAA4}" srcOrd="0" destOrd="0" presId="urn:microsoft.com/office/officeart/2005/8/layout/hierarchy1"/>
    <dgm:cxn modelId="{ACA1F584-250F-FA42-AECB-67C7C8D2E1CE}" type="presOf" srcId="{F3BF8C68-26EE-6041-B04F-F4088AABDFDA}" destId="{A86FDC93-DAB4-9545-840E-11F37EE014C7}" srcOrd="0" destOrd="0" presId="urn:microsoft.com/office/officeart/2005/8/layout/hierarchy1"/>
    <dgm:cxn modelId="{8CBBE08A-FD74-1C47-99A8-C68CAE6235AF}" type="presOf" srcId="{50E682A7-58E8-E04F-8158-D1A197708822}" destId="{7EA56BF8-DB35-334E-857B-1AA2E5A7D35C}" srcOrd="0" destOrd="0" presId="urn:microsoft.com/office/officeart/2005/8/layout/hierarchy1"/>
    <dgm:cxn modelId="{0C8CB494-762B-B54F-AF7E-33727947E141}" type="presOf" srcId="{132AEF84-F57E-DA48-888F-AEBCFFC4021D}" destId="{27C5752C-8614-D043-8F3E-7CF218461DA0}" srcOrd="0" destOrd="0" presId="urn:microsoft.com/office/officeart/2005/8/layout/hierarchy1"/>
    <dgm:cxn modelId="{202CDD98-D74A-EE40-A147-AE97E807AD22}" type="presOf" srcId="{8C123EA6-F660-CA47-8554-6E1005750BCB}" destId="{FD796E8B-4EF4-3F4A-8087-EF14837DD7E5}" srcOrd="0" destOrd="0" presId="urn:microsoft.com/office/officeart/2005/8/layout/hierarchy1"/>
    <dgm:cxn modelId="{07FB3D9D-85F8-1E42-9522-1D26660C21DA}" srcId="{EB8E9815-12D4-E044-8F64-81337D49B048}" destId="{5731BB3B-59A3-C040-B900-C4D1A72A81A0}" srcOrd="1" destOrd="0" parTransId="{6C9B306A-50FB-2946-8E0A-69763A65EFB8}" sibTransId="{B525B9FF-E3BA-CE4E-B969-B82DA27C2CA2}"/>
    <dgm:cxn modelId="{212B29AD-0160-C242-B087-6BFBB7521382}" srcId="{3F88CCB8-593A-4244-ACCE-9552F154746B}" destId="{E952DDA3-48FD-FC4B-B18D-88B8270A9BD1}" srcOrd="0" destOrd="0" parTransId="{E6207CE4-085F-4349-AB1C-60119921E641}" sibTransId="{7D3E1D51-DC94-AE45-ACE1-6AC69DAD7FBB}"/>
    <dgm:cxn modelId="{44C823B3-0C6E-EA47-B950-D96832D1D80B}" type="presOf" srcId="{6C9B306A-50FB-2946-8E0A-69763A65EFB8}" destId="{A6B2B395-1C97-2B49-8A25-F7FA450D1002}" srcOrd="0" destOrd="0" presId="urn:microsoft.com/office/officeart/2005/8/layout/hierarchy1"/>
    <dgm:cxn modelId="{E92439B3-D2B6-9A48-8026-E0EBC4942060}" type="presOf" srcId="{E6207CE4-085F-4349-AB1C-60119921E641}" destId="{5E2ED895-F02F-AD46-BD7F-354D8B5E9F0A}" srcOrd="0" destOrd="0" presId="urn:microsoft.com/office/officeart/2005/8/layout/hierarchy1"/>
    <dgm:cxn modelId="{856820B9-99DA-A944-AA63-4F7EADB8B541}" srcId="{5C0AB761-11B4-E34F-BDC6-3BAC404CA72B}" destId="{3F88CCB8-593A-4244-ACCE-9552F154746B}" srcOrd="0" destOrd="0" parTransId="{3FCF27F9-E1A6-DB47-A2B7-65CC47F95DC1}" sibTransId="{83FCC394-4810-2C48-86CD-2105E302F0BC}"/>
    <dgm:cxn modelId="{E15279C6-CAB1-0F42-818A-243D96A8EDE1}" type="presOf" srcId="{96EDB24E-C395-584D-ABB4-83B39690E921}" destId="{19963FC8-6B63-FC4C-8C70-608E68844124}" srcOrd="0" destOrd="0" presId="urn:microsoft.com/office/officeart/2005/8/layout/hierarchy1"/>
    <dgm:cxn modelId="{D9876CD6-2D69-A349-9D55-C27CCD3733CB}" type="presOf" srcId="{3915FD69-C518-824A-AB16-188E06EE60F1}" destId="{4EAD881E-0D33-AD4B-90D7-0B2CB17378CE}" srcOrd="0" destOrd="0" presId="urn:microsoft.com/office/officeart/2005/8/layout/hierarchy1"/>
    <dgm:cxn modelId="{8704A3DF-9CA6-AF46-9DD0-3001765C1B8C}" type="presOf" srcId="{5731BB3B-59A3-C040-B900-C4D1A72A81A0}" destId="{DF7C13EB-C30F-4D48-BF3E-843D9057A67E}" srcOrd="0" destOrd="0" presId="urn:microsoft.com/office/officeart/2005/8/layout/hierarchy1"/>
    <dgm:cxn modelId="{FC9057E5-86BB-CA44-A85A-355812F9619E}" type="presOf" srcId="{0E222E35-B7C2-604A-A03A-9DCCC31C2107}" destId="{C46DFB95-8788-9640-AAE5-69651A1CB80D}" srcOrd="0" destOrd="0" presId="urn:microsoft.com/office/officeart/2005/8/layout/hierarchy1"/>
    <dgm:cxn modelId="{378DDDEC-1091-4344-B926-D78F6BE34B90}" type="presOf" srcId="{EB8E9815-12D4-E044-8F64-81337D49B048}" destId="{6D1990DB-6BA1-054F-A6C5-F8FF1B5A80C4}" srcOrd="0" destOrd="0" presId="urn:microsoft.com/office/officeart/2005/8/layout/hierarchy1"/>
    <dgm:cxn modelId="{B08B7DED-7A00-3845-BB36-B654E680DF3B}" type="presOf" srcId="{636C1828-4002-5C42-A4C8-D9ED275E5D18}" destId="{A27B8A42-8620-9247-9AF3-204F2C54F563}" srcOrd="0" destOrd="0" presId="urn:microsoft.com/office/officeart/2005/8/layout/hierarchy1"/>
    <dgm:cxn modelId="{47557BF3-2CD5-DF48-B6D1-A9810A91F6A4}" type="presOf" srcId="{3FCF27F9-E1A6-DB47-A2B7-65CC47F95DC1}" destId="{8316F734-8A4C-F74E-B73A-23DDD323429F}" srcOrd="0" destOrd="0" presId="urn:microsoft.com/office/officeart/2005/8/layout/hierarchy1"/>
    <dgm:cxn modelId="{C7B98FF3-9AA2-584B-9319-C76F30378F0A}" type="presOf" srcId="{E12B84FF-6100-F242-83C7-C22EC5B0C9D6}" destId="{7CB7DF67-3BD3-9E44-960B-ABFA3E55BFBA}" srcOrd="0" destOrd="0" presId="urn:microsoft.com/office/officeart/2005/8/layout/hierarchy1"/>
    <dgm:cxn modelId="{03CBCEFB-D1E9-4C43-8537-3A3F70B83922}" type="presOf" srcId="{3F88CCB8-593A-4244-ACCE-9552F154746B}" destId="{C35A5145-736A-1640-99A2-65B86BED1B87}" srcOrd="0" destOrd="0" presId="urn:microsoft.com/office/officeart/2005/8/layout/hierarchy1"/>
    <dgm:cxn modelId="{8A0EE9FF-D3B6-E041-8746-5B792E54618C}" srcId="{5C0AB761-11B4-E34F-BDC6-3BAC404CA72B}" destId="{8C123EA6-F660-CA47-8554-6E1005750BCB}" srcOrd="1" destOrd="0" parTransId="{96EDB24E-C395-584D-ABB4-83B39690E921}" sibTransId="{04173D75-6A09-4A4C-836B-7E43B2A13A71}"/>
    <dgm:cxn modelId="{756AA09F-C96C-1B4D-9EC2-D37FE457D2C9}" type="presParOf" srcId="{9DF9C6C2-498F-CB45-863C-0CAC634A1EA9}" destId="{6885B3F8-7D60-3E4E-B495-6136E7834CA6}" srcOrd="0" destOrd="0" presId="urn:microsoft.com/office/officeart/2005/8/layout/hierarchy1"/>
    <dgm:cxn modelId="{7F3BCECC-8CD0-D94F-90E4-7DAA9816C5FF}" type="presParOf" srcId="{6885B3F8-7D60-3E4E-B495-6136E7834CA6}" destId="{4B62308B-D536-434E-A3E8-174195947B97}" srcOrd="0" destOrd="0" presId="urn:microsoft.com/office/officeart/2005/8/layout/hierarchy1"/>
    <dgm:cxn modelId="{779E3D4F-F7B0-2A4B-B3DB-21B435596654}" type="presParOf" srcId="{4B62308B-D536-434E-A3E8-174195947B97}" destId="{79D7C1D1-2918-C64F-871A-B9E53CC0D4F4}" srcOrd="0" destOrd="0" presId="urn:microsoft.com/office/officeart/2005/8/layout/hierarchy1"/>
    <dgm:cxn modelId="{57388007-99E1-1D4F-936E-1B039EDAF7D1}" type="presParOf" srcId="{4B62308B-D536-434E-A3E8-174195947B97}" destId="{4C902E9E-A9AE-E64C-91D0-63FCA65AEAA4}" srcOrd="1" destOrd="0" presId="urn:microsoft.com/office/officeart/2005/8/layout/hierarchy1"/>
    <dgm:cxn modelId="{5983E5A4-E112-D448-8DB3-B78EFACCDA1D}" type="presParOf" srcId="{6885B3F8-7D60-3E4E-B495-6136E7834CA6}" destId="{938C607B-131F-6A49-9FAB-0F2956CEE9FF}" srcOrd="1" destOrd="0" presId="urn:microsoft.com/office/officeart/2005/8/layout/hierarchy1"/>
    <dgm:cxn modelId="{8524FF6F-B1C5-9748-B53D-46174D11A732}" type="presParOf" srcId="{938C607B-131F-6A49-9FAB-0F2956CEE9FF}" destId="{8316F734-8A4C-F74E-B73A-23DDD323429F}" srcOrd="0" destOrd="0" presId="urn:microsoft.com/office/officeart/2005/8/layout/hierarchy1"/>
    <dgm:cxn modelId="{BBE7A54B-BC96-F247-BA0A-86F7D13E5790}" type="presParOf" srcId="{938C607B-131F-6A49-9FAB-0F2956CEE9FF}" destId="{FA82A511-B90B-D348-82ED-BC340E968BAF}" srcOrd="1" destOrd="0" presId="urn:microsoft.com/office/officeart/2005/8/layout/hierarchy1"/>
    <dgm:cxn modelId="{EAA5B397-C82A-C540-90DF-FF9C045AE7E6}" type="presParOf" srcId="{FA82A511-B90B-D348-82ED-BC340E968BAF}" destId="{4AABBC22-F40C-9C46-84B5-3AE896DF361E}" srcOrd="0" destOrd="0" presId="urn:microsoft.com/office/officeart/2005/8/layout/hierarchy1"/>
    <dgm:cxn modelId="{5E565C3B-BC4E-1342-AA10-A13888003500}" type="presParOf" srcId="{4AABBC22-F40C-9C46-84B5-3AE896DF361E}" destId="{CA28385A-18FD-4249-9A09-2C10748EF9A1}" srcOrd="0" destOrd="0" presId="urn:microsoft.com/office/officeart/2005/8/layout/hierarchy1"/>
    <dgm:cxn modelId="{2F20B413-E80E-1E4D-BCFA-A425ED887747}" type="presParOf" srcId="{4AABBC22-F40C-9C46-84B5-3AE896DF361E}" destId="{C35A5145-736A-1640-99A2-65B86BED1B87}" srcOrd="1" destOrd="0" presId="urn:microsoft.com/office/officeart/2005/8/layout/hierarchy1"/>
    <dgm:cxn modelId="{2588FFF6-7539-7340-8647-C0F05BA276D4}" type="presParOf" srcId="{FA82A511-B90B-D348-82ED-BC340E968BAF}" destId="{1BC6FF95-ACE4-5B4D-B97D-C5E2A8DE6C27}" srcOrd="1" destOrd="0" presId="urn:microsoft.com/office/officeart/2005/8/layout/hierarchy1"/>
    <dgm:cxn modelId="{3A1F21EB-95D0-E641-8A4E-719A3836AAD6}" type="presParOf" srcId="{1BC6FF95-ACE4-5B4D-B97D-C5E2A8DE6C27}" destId="{5E2ED895-F02F-AD46-BD7F-354D8B5E9F0A}" srcOrd="0" destOrd="0" presId="urn:microsoft.com/office/officeart/2005/8/layout/hierarchy1"/>
    <dgm:cxn modelId="{ACD89B55-2873-A542-A208-DD40C3B557DE}" type="presParOf" srcId="{1BC6FF95-ACE4-5B4D-B97D-C5E2A8DE6C27}" destId="{2C04C195-1BF4-0445-8BF8-2E352B3996AF}" srcOrd="1" destOrd="0" presId="urn:microsoft.com/office/officeart/2005/8/layout/hierarchy1"/>
    <dgm:cxn modelId="{6F779DB0-9AFF-3E4E-BAFB-5661CB660498}" type="presParOf" srcId="{2C04C195-1BF4-0445-8BF8-2E352B3996AF}" destId="{C71B3127-C86E-7746-9405-BB9FDE98634A}" srcOrd="0" destOrd="0" presId="urn:microsoft.com/office/officeart/2005/8/layout/hierarchy1"/>
    <dgm:cxn modelId="{BDBB6363-D108-2840-BD84-7EABA1CE2497}" type="presParOf" srcId="{C71B3127-C86E-7746-9405-BB9FDE98634A}" destId="{9C9B21FB-7D4C-7740-AD6F-217ABA907619}" srcOrd="0" destOrd="0" presId="urn:microsoft.com/office/officeart/2005/8/layout/hierarchy1"/>
    <dgm:cxn modelId="{93C09E6E-EE93-394D-A863-482FEC2DC49B}" type="presParOf" srcId="{C71B3127-C86E-7746-9405-BB9FDE98634A}" destId="{38A81EE7-11B8-2140-A2D0-48F543AEC183}" srcOrd="1" destOrd="0" presId="urn:microsoft.com/office/officeart/2005/8/layout/hierarchy1"/>
    <dgm:cxn modelId="{095C92CF-BA8D-284F-9208-45D6973B51BC}" type="presParOf" srcId="{2C04C195-1BF4-0445-8BF8-2E352B3996AF}" destId="{C1E823BD-0271-024B-BD48-98D4EABAC3C1}" srcOrd="1" destOrd="0" presId="urn:microsoft.com/office/officeart/2005/8/layout/hierarchy1"/>
    <dgm:cxn modelId="{808D6D28-CC53-754A-9D16-049CA38CD297}" type="presParOf" srcId="{C1E823BD-0271-024B-BD48-98D4EABAC3C1}" destId="{4EAD881E-0D33-AD4B-90D7-0B2CB17378CE}" srcOrd="0" destOrd="0" presId="urn:microsoft.com/office/officeart/2005/8/layout/hierarchy1"/>
    <dgm:cxn modelId="{B0EC7B6B-C0BA-3C43-A525-2774F50F3091}" type="presParOf" srcId="{C1E823BD-0271-024B-BD48-98D4EABAC3C1}" destId="{5E956C47-6957-8445-8EE5-256B2F185556}" srcOrd="1" destOrd="0" presId="urn:microsoft.com/office/officeart/2005/8/layout/hierarchy1"/>
    <dgm:cxn modelId="{A1629D92-F280-9E4B-B373-452D72C71874}" type="presParOf" srcId="{5E956C47-6957-8445-8EE5-256B2F185556}" destId="{767C478D-BA18-BB4F-AACB-72F6F35B4CBE}" srcOrd="0" destOrd="0" presId="urn:microsoft.com/office/officeart/2005/8/layout/hierarchy1"/>
    <dgm:cxn modelId="{333E9018-72A3-1C4E-9D75-95CA0E5FA66E}" type="presParOf" srcId="{767C478D-BA18-BB4F-AACB-72F6F35B4CBE}" destId="{5353F30A-F2A5-AF40-BDC7-1E33AA029727}" srcOrd="0" destOrd="0" presId="urn:microsoft.com/office/officeart/2005/8/layout/hierarchy1"/>
    <dgm:cxn modelId="{0AFC4B7D-D1A3-344E-A016-DFDAEF1528B8}" type="presParOf" srcId="{767C478D-BA18-BB4F-AACB-72F6F35B4CBE}" destId="{B8E28960-84EA-324D-A6B4-77862DC54874}" srcOrd="1" destOrd="0" presId="urn:microsoft.com/office/officeart/2005/8/layout/hierarchy1"/>
    <dgm:cxn modelId="{2BFB6C6E-B7A1-994C-AA7C-9546FB0B562C}" type="presParOf" srcId="{5E956C47-6957-8445-8EE5-256B2F185556}" destId="{84BA7128-D72B-1A45-B07E-8AA94310AFDD}" srcOrd="1" destOrd="0" presId="urn:microsoft.com/office/officeart/2005/8/layout/hierarchy1"/>
    <dgm:cxn modelId="{068643E6-4F4C-6F47-B2D8-E82CBB8CD268}" type="presParOf" srcId="{C1E823BD-0271-024B-BD48-98D4EABAC3C1}" destId="{C46DFB95-8788-9640-AAE5-69651A1CB80D}" srcOrd="2" destOrd="0" presId="urn:microsoft.com/office/officeart/2005/8/layout/hierarchy1"/>
    <dgm:cxn modelId="{B64062DC-F5A8-8E4D-8D47-6F0A9DC89EF7}" type="presParOf" srcId="{C1E823BD-0271-024B-BD48-98D4EABAC3C1}" destId="{4A688D80-CAA2-554B-BD6A-98886C950294}" srcOrd="3" destOrd="0" presId="urn:microsoft.com/office/officeart/2005/8/layout/hierarchy1"/>
    <dgm:cxn modelId="{3DAD7A4E-DE40-1149-8615-9C9C1578F47F}" type="presParOf" srcId="{4A688D80-CAA2-554B-BD6A-98886C950294}" destId="{FB5E6CD1-2CFC-2A41-8C25-637077FFB3B6}" srcOrd="0" destOrd="0" presId="urn:microsoft.com/office/officeart/2005/8/layout/hierarchy1"/>
    <dgm:cxn modelId="{A450E6E6-8A05-FE47-A959-26F21D1FABD9}" type="presParOf" srcId="{FB5E6CD1-2CFC-2A41-8C25-637077FFB3B6}" destId="{9BA122FD-4BA0-0144-AAE8-41DFD31D0F5C}" srcOrd="0" destOrd="0" presId="urn:microsoft.com/office/officeart/2005/8/layout/hierarchy1"/>
    <dgm:cxn modelId="{CAF1C7C1-D4E6-B443-A1CF-039A1D7FD793}" type="presParOf" srcId="{FB5E6CD1-2CFC-2A41-8C25-637077FFB3B6}" destId="{A86FDC93-DAB4-9545-840E-11F37EE014C7}" srcOrd="1" destOrd="0" presId="urn:microsoft.com/office/officeart/2005/8/layout/hierarchy1"/>
    <dgm:cxn modelId="{3BF9F365-8915-424B-9570-122A31ED5A41}" type="presParOf" srcId="{4A688D80-CAA2-554B-BD6A-98886C950294}" destId="{01011BD3-7023-9F48-803C-539DCB60E3A0}" srcOrd="1" destOrd="0" presId="urn:microsoft.com/office/officeart/2005/8/layout/hierarchy1"/>
    <dgm:cxn modelId="{EE671C95-107F-1E4B-BAC0-BABEACB2B245}" type="presParOf" srcId="{1BC6FF95-ACE4-5B4D-B97D-C5E2A8DE6C27}" destId="{7CB7DF67-3BD3-9E44-960B-ABFA3E55BFBA}" srcOrd="2" destOrd="0" presId="urn:microsoft.com/office/officeart/2005/8/layout/hierarchy1"/>
    <dgm:cxn modelId="{D829BB6E-403C-EE45-AFA8-5A49BBEE7791}" type="presParOf" srcId="{1BC6FF95-ACE4-5B4D-B97D-C5E2A8DE6C27}" destId="{3FA46652-889A-064E-9F1E-A80443D1C390}" srcOrd="3" destOrd="0" presId="urn:microsoft.com/office/officeart/2005/8/layout/hierarchy1"/>
    <dgm:cxn modelId="{D705B6B7-790A-6547-9DF0-98C4B54E0B97}" type="presParOf" srcId="{3FA46652-889A-064E-9F1E-A80443D1C390}" destId="{FB63821A-ABCC-C84C-8323-ADAF30BD214D}" srcOrd="0" destOrd="0" presId="urn:microsoft.com/office/officeart/2005/8/layout/hierarchy1"/>
    <dgm:cxn modelId="{0E111C1F-6D20-6A4F-995F-C918513F717F}" type="presParOf" srcId="{FB63821A-ABCC-C84C-8323-ADAF30BD214D}" destId="{575A938A-DAFE-6240-A569-69F89D2A8BF8}" srcOrd="0" destOrd="0" presId="urn:microsoft.com/office/officeart/2005/8/layout/hierarchy1"/>
    <dgm:cxn modelId="{D12D00B6-76CB-C44B-83C8-3783DFAB7822}" type="presParOf" srcId="{FB63821A-ABCC-C84C-8323-ADAF30BD214D}" destId="{27C5752C-8614-D043-8F3E-7CF218461DA0}" srcOrd="1" destOrd="0" presId="urn:microsoft.com/office/officeart/2005/8/layout/hierarchy1"/>
    <dgm:cxn modelId="{B8B50E5D-258A-7341-9A6C-2D753A566A3F}" type="presParOf" srcId="{3FA46652-889A-064E-9F1E-A80443D1C390}" destId="{4DFA150F-5D00-1E4B-9667-4EADED000687}" srcOrd="1" destOrd="0" presId="urn:microsoft.com/office/officeart/2005/8/layout/hierarchy1"/>
    <dgm:cxn modelId="{88432B93-A178-F24A-A2BE-59FAFAE1A08E}" type="presParOf" srcId="{4DFA150F-5D00-1E4B-9667-4EADED000687}" destId="{05E44651-0D81-F144-ACB9-96B582127092}" srcOrd="0" destOrd="0" presId="urn:microsoft.com/office/officeart/2005/8/layout/hierarchy1"/>
    <dgm:cxn modelId="{A9C43C35-B128-7A43-81D6-69D01276E57F}" type="presParOf" srcId="{4DFA150F-5D00-1E4B-9667-4EADED000687}" destId="{9DAB7199-8DA7-0B45-AF93-6A96F3EA5B82}" srcOrd="1" destOrd="0" presId="urn:microsoft.com/office/officeart/2005/8/layout/hierarchy1"/>
    <dgm:cxn modelId="{FC5CE3F1-3061-294A-AAEA-7F13FE21FEC0}" type="presParOf" srcId="{9DAB7199-8DA7-0B45-AF93-6A96F3EA5B82}" destId="{7FC34DD0-BA90-C441-9B2D-D551C1FEDEDB}" srcOrd="0" destOrd="0" presId="urn:microsoft.com/office/officeart/2005/8/layout/hierarchy1"/>
    <dgm:cxn modelId="{E403DF5B-2795-A54B-964E-3A1E837A135E}" type="presParOf" srcId="{7FC34DD0-BA90-C441-9B2D-D551C1FEDEDB}" destId="{08E095BB-8A60-E747-A378-EEBC9F347381}" srcOrd="0" destOrd="0" presId="urn:microsoft.com/office/officeart/2005/8/layout/hierarchy1"/>
    <dgm:cxn modelId="{4394B425-8F50-D548-8E6D-6A6F9F3C7729}" type="presParOf" srcId="{7FC34DD0-BA90-C441-9B2D-D551C1FEDEDB}" destId="{B0CC7E05-E838-664B-9853-3CD4B9FC9C50}" srcOrd="1" destOrd="0" presId="urn:microsoft.com/office/officeart/2005/8/layout/hierarchy1"/>
    <dgm:cxn modelId="{27B399FE-0628-A54C-BB10-46B342EE5890}" type="presParOf" srcId="{9DAB7199-8DA7-0B45-AF93-6A96F3EA5B82}" destId="{6608436C-30E7-0841-ADB9-D2A49D98CE7B}" srcOrd="1" destOrd="0" presId="urn:microsoft.com/office/officeart/2005/8/layout/hierarchy1"/>
    <dgm:cxn modelId="{0DD0B41D-9C0A-504B-BF68-661A24E9F996}" type="presParOf" srcId="{938C607B-131F-6A49-9FAB-0F2956CEE9FF}" destId="{19963FC8-6B63-FC4C-8C70-608E68844124}" srcOrd="2" destOrd="0" presId="urn:microsoft.com/office/officeart/2005/8/layout/hierarchy1"/>
    <dgm:cxn modelId="{B88EDEF9-CB08-7141-A031-BD523CAD0B97}" type="presParOf" srcId="{938C607B-131F-6A49-9FAB-0F2956CEE9FF}" destId="{0EA278C8-47E2-4C45-90BE-ABAC6DE9A3DD}" srcOrd="3" destOrd="0" presId="urn:microsoft.com/office/officeart/2005/8/layout/hierarchy1"/>
    <dgm:cxn modelId="{FCAC2B05-8402-3D4E-B863-51FC01340A5A}" type="presParOf" srcId="{0EA278C8-47E2-4C45-90BE-ABAC6DE9A3DD}" destId="{7BE501BF-E881-F84C-9862-2B93564215AD}" srcOrd="0" destOrd="0" presId="urn:microsoft.com/office/officeart/2005/8/layout/hierarchy1"/>
    <dgm:cxn modelId="{27F89EB8-60C0-0F42-A022-903A688371EC}" type="presParOf" srcId="{7BE501BF-E881-F84C-9862-2B93564215AD}" destId="{0469F32D-4804-7744-BBF5-C06FECF72A7B}" srcOrd="0" destOrd="0" presId="urn:microsoft.com/office/officeart/2005/8/layout/hierarchy1"/>
    <dgm:cxn modelId="{E30562DD-09FC-BA4B-B2BF-35F6DB18BA46}" type="presParOf" srcId="{7BE501BF-E881-F84C-9862-2B93564215AD}" destId="{FD796E8B-4EF4-3F4A-8087-EF14837DD7E5}" srcOrd="1" destOrd="0" presId="urn:microsoft.com/office/officeart/2005/8/layout/hierarchy1"/>
    <dgm:cxn modelId="{FD9597FE-B6E7-4A44-975F-ED4E2FF6ECB6}" type="presParOf" srcId="{0EA278C8-47E2-4C45-90BE-ABAC6DE9A3DD}" destId="{607B6B14-637F-0C43-82EB-DF9C999B600F}" srcOrd="1" destOrd="0" presId="urn:microsoft.com/office/officeart/2005/8/layout/hierarchy1"/>
    <dgm:cxn modelId="{4134DE7F-804D-3F4D-A55A-51ED9CC5D4D0}" type="presParOf" srcId="{607B6B14-637F-0C43-82EB-DF9C999B600F}" destId="{A38AFB7B-D330-BC48-BB50-56679FA50F48}" srcOrd="0" destOrd="0" presId="urn:microsoft.com/office/officeart/2005/8/layout/hierarchy1"/>
    <dgm:cxn modelId="{FBB6CE66-9A68-6E47-870B-1D5FEAB216AC}" type="presParOf" srcId="{607B6B14-637F-0C43-82EB-DF9C999B600F}" destId="{9BDE494F-54BA-7642-BE14-47A10F2ED487}" srcOrd="1" destOrd="0" presId="urn:microsoft.com/office/officeart/2005/8/layout/hierarchy1"/>
    <dgm:cxn modelId="{1EFA3887-B0B4-6F45-9917-C1A1C5DC6E28}" type="presParOf" srcId="{9BDE494F-54BA-7642-BE14-47A10F2ED487}" destId="{C6943C86-E29C-BF48-BFC4-395CB43C4A4D}" srcOrd="0" destOrd="0" presId="urn:microsoft.com/office/officeart/2005/8/layout/hierarchy1"/>
    <dgm:cxn modelId="{30AA14A0-5974-574E-85BA-9883E775BE3A}" type="presParOf" srcId="{C6943C86-E29C-BF48-BFC4-395CB43C4A4D}" destId="{7C914BCA-856D-8046-8C97-B7A8247961AF}" srcOrd="0" destOrd="0" presId="urn:microsoft.com/office/officeart/2005/8/layout/hierarchy1"/>
    <dgm:cxn modelId="{F0A66D5D-8B9D-5644-BF8F-167EFF85F10C}" type="presParOf" srcId="{C6943C86-E29C-BF48-BFC4-395CB43C4A4D}" destId="{6D1990DB-6BA1-054F-A6C5-F8FF1B5A80C4}" srcOrd="1" destOrd="0" presId="urn:microsoft.com/office/officeart/2005/8/layout/hierarchy1"/>
    <dgm:cxn modelId="{4A400925-9574-9440-BB36-BA5904E9DF18}" type="presParOf" srcId="{9BDE494F-54BA-7642-BE14-47A10F2ED487}" destId="{B93FEF5D-1C48-8D44-836A-37B42A2ACFA6}" srcOrd="1" destOrd="0" presId="urn:microsoft.com/office/officeart/2005/8/layout/hierarchy1"/>
    <dgm:cxn modelId="{F3E1DE62-61FE-B241-A80F-372126A30AA3}" type="presParOf" srcId="{B93FEF5D-1C48-8D44-836A-37B42A2ACFA6}" destId="{A27B8A42-8620-9247-9AF3-204F2C54F563}" srcOrd="0" destOrd="0" presId="urn:microsoft.com/office/officeart/2005/8/layout/hierarchy1"/>
    <dgm:cxn modelId="{849EF3A6-359F-AF4A-A336-BC197A48BE30}" type="presParOf" srcId="{B93FEF5D-1C48-8D44-836A-37B42A2ACFA6}" destId="{22C902BE-4532-CF45-A804-0CDAAC4869FF}" srcOrd="1" destOrd="0" presId="urn:microsoft.com/office/officeart/2005/8/layout/hierarchy1"/>
    <dgm:cxn modelId="{E2DB709D-C70E-F847-9089-2448829F65C6}" type="presParOf" srcId="{22C902BE-4532-CF45-A804-0CDAAC4869FF}" destId="{7A84B2C9-03E0-DA4F-A2E2-D74DC63E9BEC}" srcOrd="0" destOrd="0" presId="urn:microsoft.com/office/officeart/2005/8/layout/hierarchy1"/>
    <dgm:cxn modelId="{059F3D4D-0779-5B4A-B08F-2FFE56D307BE}" type="presParOf" srcId="{7A84B2C9-03E0-DA4F-A2E2-D74DC63E9BEC}" destId="{2C466004-A7B1-C74F-89B8-746B7868D521}" srcOrd="0" destOrd="0" presId="urn:microsoft.com/office/officeart/2005/8/layout/hierarchy1"/>
    <dgm:cxn modelId="{FEE6B570-1059-844D-823A-83B1F0106464}" type="presParOf" srcId="{7A84B2C9-03E0-DA4F-A2E2-D74DC63E9BEC}" destId="{7EA56BF8-DB35-334E-857B-1AA2E5A7D35C}" srcOrd="1" destOrd="0" presId="urn:microsoft.com/office/officeart/2005/8/layout/hierarchy1"/>
    <dgm:cxn modelId="{AD181B9A-86B2-E845-945B-553D9A9DEA22}" type="presParOf" srcId="{22C902BE-4532-CF45-A804-0CDAAC4869FF}" destId="{2A0239A5-4ACB-3D4F-80AB-E778C9619DAC}" srcOrd="1" destOrd="0" presId="urn:microsoft.com/office/officeart/2005/8/layout/hierarchy1"/>
    <dgm:cxn modelId="{3769FCBD-9725-9144-959B-D9A4431A6932}" type="presParOf" srcId="{B93FEF5D-1C48-8D44-836A-37B42A2ACFA6}" destId="{A6B2B395-1C97-2B49-8A25-F7FA450D1002}" srcOrd="2" destOrd="0" presId="urn:microsoft.com/office/officeart/2005/8/layout/hierarchy1"/>
    <dgm:cxn modelId="{4CA314C6-8008-8742-A0AE-18CB85F51D7B}" type="presParOf" srcId="{B93FEF5D-1C48-8D44-836A-37B42A2ACFA6}" destId="{33226698-06E9-494D-B03F-D517C5A87FD7}" srcOrd="3" destOrd="0" presId="urn:microsoft.com/office/officeart/2005/8/layout/hierarchy1"/>
    <dgm:cxn modelId="{792C0D13-B042-854C-B511-41C9D676B4EA}" type="presParOf" srcId="{33226698-06E9-494D-B03F-D517C5A87FD7}" destId="{3958DCC4-1AB3-DB49-8A89-9C491A309E63}" srcOrd="0" destOrd="0" presId="urn:microsoft.com/office/officeart/2005/8/layout/hierarchy1"/>
    <dgm:cxn modelId="{AF87F0C4-59A3-714B-9342-7F39F413EDAB}" type="presParOf" srcId="{3958DCC4-1AB3-DB49-8A89-9C491A309E63}" destId="{034DA9B0-02BC-5E45-ADB8-94B8534C16AD}" srcOrd="0" destOrd="0" presId="urn:microsoft.com/office/officeart/2005/8/layout/hierarchy1"/>
    <dgm:cxn modelId="{E3E41415-9AFD-7E45-8486-D064C60C3B64}" type="presParOf" srcId="{3958DCC4-1AB3-DB49-8A89-9C491A309E63}" destId="{DF7C13EB-C30F-4D48-BF3E-843D9057A67E}" srcOrd="1" destOrd="0" presId="urn:microsoft.com/office/officeart/2005/8/layout/hierarchy1"/>
    <dgm:cxn modelId="{0E60AE64-3641-FC4A-B85C-6E2D7CA2E396}" type="presParOf" srcId="{33226698-06E9-494D-B03F-D517C5A87FD7}" destId="{588DB96D-FE5D-D54D-99C8-9BB416C5A6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2B395-1C97-2B49-8A25-F7FA450D1002}">
      <dsp:nvSpPr>
        <dsp:cNvPr id="0" name=""/>
        <dsp:cNvSpPr/>
      </dsp:nvSpPr>
      <dsp:spPr>
        <a:xfrm>
          <a:off x="3152881" y="2036026"/>
          <a:ext cx="403102" cy="191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3"/>
              </a:lnTo>
              <a:lnTo>
                <a:pt x="403102" y="130733"/>
              </a:lnTo>
              <a:lnTo>
                <a:pt x="403102" y="19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B8A42-8620-9247-9AF3-204F2C54F563}">
      <dsp:nvSpPr>
        <dsp:cNvPr id="0" name=""/>
        <dsp:cNvSpPr/>
      </dsp:nvSpPr>
      <dsp:spPr>
        <a:xfrm>
          <a:off x="2749779" y="2036026"/>
          <a:ext cx="403102" cy="191840"/>
        </a:xfrm>
        <a:custGeom>
          <a:avLst/>
          <a:gdLst/>
          <a:ahLst/>
          <a:cxnLst/>
          <a:rect l="0" t="0" r="0" b="0"/>
          <a:pathLst>
            <a:path>
              <a:moveTo>
                <a:pt x="403102" y="0"/>
              </a:moveTo>
              <a:lnTo>
                <a:pt x="403102" y="130733"/>
              </a:lnTo>
              <a:lnTo>
                <a:pt x="0" y="130733"/>
              </a:lnTo>
              <a:lnTo>
                <a:pt x="0" y="19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AFB7B-D330-BC48-BB50-56679FA50F48}">
      <dsp:nvSpPr>
        <dsp:cNvPr id="0" name=""/>
        <dsp:cNvSpPr/>
      </dsp:nvSpPr>
      <dsp:spPr>
        <a:xfrm>
          <a:off x="3107161" y="1425326"/>
          <a:ext cx="91440" cy="191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63FC8-6B63-FC4C-8C70-608E68844124}">
      <dsp:nvSpPr>
        <dsp:cNvPr id="0" name=""/>
        <dsp:cNvSpPr/>
      </dsp:nvSpPr>
      <dsp:spPr>
        <a:xfrm>
          <a:off x="2245901" y="814626"/>
          <a:ext cx="906980" cy="191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3"/>
              </a:lnTo>
              <a:lnTo>
                <a:pt x="906980" y="130733"/>
              </a:lnTo>
              <a:lnTo>
                <a:pt x="906980" y="1918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44651-0D81-F144-ACB9-96B582127092}">
      <dsp:nvSpPr>
        <dsp:cNvPr id="0" name=""/>
        <dsp:cNvSpPr/>
      </dsp:nvSpPr>
      <dsp:spPr>
        <a:xfrm>
          <a:off x="1897854" y="2036026"/>
          <a:ext cx="91440" cy="191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7DF67-3BD3-9E44-960B-ABFA3E55BFBA}">
      <dsp:nvSpPr>
        <dsp:cNvPr id="0" name=""/>
        <dsp:cNvSpPr/>
      </dsp:nvSpPr>
      <dsp:spPr>
        <a:xfrm>
          <a:off x="1338920" y="1425326"/>
          <a:ext cx="604653" cy="191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3"/>
              </a:lnTo>
              <a:lnTo>
                <a:pt x="604653" y="130733"/>
              </a:lnTo>
              <a:lnTo>
                <a:pt x="604653" y="19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DFB95-8788-9640-AAE5-69651A1CB80D}">
      <dsp:nvSpPr>
        <dsp:cNvPr id="0" name=""/>
        <dsp:cNvSpPr/>
      </dsp:nvSpPr>
      <dsp:spPr>
        <a:xfrm>
          <a:off x="734267" y="2036026"/>
          <a:ext cx="403102" cy="191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33"/>
              </a:lnTo>
              <a:lnTo>
                <a:pt x="403102" y="130733"/>
              </a:lnTo>
              <a:lnTo>
                <a:pt x="403102" y="19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D881E-0D33-AD4B-90D7-0B2CB17378CE}">
      <dsp:nvSpPr>
        <dsp:cNvPr id="0" name=""/>
        <dsp:cNvSpPr/>
      </dsp:nvSpPr>
      <dsp:spPr>
        <a:xfrm>
          <a:off x="331164" y="2036026"/>
          <a:ext cx="403102" cy="191840"/>
        </a:xfrm>
        <a:custGeom>
          <a:avLst/>
          <a:gdLst/>
          <a:ahLst/>
          <a:cxnLst/>
          <a:rect l="0" t="0" r="0" b="0"/>
          <a:pathLst>
            <a:path>
              <a:moveTo>
                <a:pt x="403102" y="0"/>
              </a:moveTo>
              <a:lnTo>
                <a:pt x="403102" y="130733"/>
              </a:lnTo>
              <a:lnTo>
                <a:pt x="0" y="130733"/>
              </a:lnTo>
              <a:lnTo>
                <a:pt x="0" y="19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ED895-F02F-AD46-BD7F-354D8B5E9F0A}">
      <dsp:nvSpPr>
        <dsp:cNvPr id="0" name=""/>
        <dsp:cNvSpPr/>
      </dsp:nvSpPr>
      <dsp:spPr>
        <a:xfrm>
          <a:off x="734267" y="1425326"/>
          <a:ext cx="604653" cy="191840"/>
        </a:xfrm>
        <a:custGeom>
          <a:avLst/>
          <a:gdLst/>
          <a:ahLst/>
          <a:cxnLst/>
          <a:rect l="0" t="0" r="0" b="0"/>
          <a:pathLst>
            <a:path>
              <a:moveTo>
                <a:pt x="604653" y="0"/>
              </a:moveTo>
              <a:lnTo>
                <a:pt x="604653" y="130733"/>
              </a:lnTo>
              <a:lnTo>
                <a:pt x="0" y="130733"/>
              </a:lnTo>
              <a:lnTo>
                <a:pt x="0" y="191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6F734-8A4C-F74E-B73A-23DDD323429F}">
      <dsp:nvSpPr>
        <dsp:cNvPr id="0" name=""/>
        <dsp:cNvSpPr/>
      </dsp:nvSpPr>
      <dsp:spPr>
        <a:xfrm>
          <a:off x="1338920" y="814626"/>
          <a:ext cx="906980" cy="191840"/>
        </a:xfrm>
        <a:custGeom>
          <a:avLst/>
          <a:gdLst/>
          <a:ahLst/>
          <a:cxnLst/>
          <a:rect l="0" t="0" r="0" b="0"/>
          <a:pathLst>
            <a:path>
              <a:moveTo>
                <a:pt x="906980" y="0"/>
              </a:moveTo>
              <a:lnTo>
                <a:pt x="906980" y="130733"/>
              </a:lnTo>
              <a:lnTo>
                <a:pt x="0" y="130733"/>
              </a:lnTo>
              <a:lnTo>
                <a:pt x="0" y="1918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C1D1-2918-C64F-871A-B9E53CC0D4F4}">
      <dsp:nvSpPr>
        <dsp:cNvPr id="0" name=""/>
        <dsp:cNvSpPr/>
      </dsp:nvSpPr>
      <dsp:spPr>
        <a:xfrm>
          <a:off x="1916090" y="3957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02E9E-A9AE-E64C-91D0-63FCA65AEAA4}">
      <dsp:nvSpPr>
        <dsp:cNvPr id="0" name=""/>
        <dsp:cNvSpPr/>
      </dsp:nvSpPr>
      <dsp:spPr>
        <a:xfrm>
          <a:off x="1989381" y="4653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Gesamtsystem</a:t>
          </a:r>
        </a:p>
      </dsp:txBody>
      <dsp:txXfrm>
        <a:off x="2001649" y="477661"/>
        <a:ext cx="635086" cy="394324"/>
      </dsp:txXfrm>
    </dsp:sp>
    <dsp:sp modelId="{CA28385A-18FD-4249-9A09-2C10748EF9A1}">
      <dsp:nvSpPr>
        <dsp:cNvPr id="0" name=""/>
        <dsp:cNvSpPr/>
      </dsp:nvSpPr>
      <dsp:spPr>
        <a:xfrm>
          <a:off x="1009109" y="10064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A5145-736A-1640-99A2-65B86BED1B87}">
      <dsp:nvSpPr>
        <dsp:cNvPr id="0" name=""/>
        <dsp:cNvSpPr/>
      </dsp:nvSpPr>
      <dsp:spPr>
        <a:xfrm>
          <a:off x="1082401" y="10760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1094669" y="1088361"/>
        <a:ext cx="635086" cy="394324"/>
      </dsp:txXfrm>
    </dsp:sp>
    <dsp:sp modelId="{9C9B21FB-7D4C-7740-AD6F-217ABA907619}">
      <dsp:nvSpPr>
        <dsp:cNvPr id="0" name=""/>
        <dsp:cNvSpPr/>
      </dsp:nvSpPr>
      <dsp:spPr>
        <a:xfrm>
          <a:off x="404456" y="16171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81EE7-11B8-2140-A2D0-48F543AEC183}">
      <dsp:nvSpPr>
        <dsp:cNvPr id="0" name=""/>
        <dsp:cNvSpPr/>
      </dsp:nvSpPr>
      <dsp:spPr>
        <a:xfrm>
          <a:off x="477747" y="16867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Subsystem</a:t>
          </a:r>
        </a:p>
      </dsp:txBody>
      <dsp:txXfrm>
        <a:off x="490015" y="1699061"/>
        <a:ext cx="635086" cy="394324"/>
      </dsp:txXfrm>
    </dsp:sp>
    <dsp:sp modelId="{5353F30A-F2A5-AF40-BDC7-1E33AA029727}">
      <dsp:nvSpPr>
        <dsp:cNvPr id="0" name=""/>
        <dsp:cNvSpPr/>
      </dsp:nvSpPr>
      <dsp:spPr>
        <a:xfrm>
          <a:off x="1353" y="22278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28960-84EA-324D-A6B4-77862DC54874}">
      <dsp:nvSpPr>
        <dsp:cNvPr id="0" name=""/>
        <dsp:cNvSpPr/>
      </dsp:nvSpPr>
      <dsp:spPr>
        <a:xfrm>
          <a:off x="74645" y="22974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Systemelement</a:t>
          </a:r>
        </a:p>
      </dsp:txBody>
      <dsp:txXfrm>
        <a:off x="86913" y="2309761"/>
        <a:ext cx="635086" cy="394324"/>
      </dsp:txXfrm>
    </dsp:sp>
    <dsp:sp modelId="{9BA122FD-4BA0-0144-AAE8-41DFD31D0F5C}">
      <dsp:nvSpPr>
        <dsp:cNvPr id="0" name=""/>
        <dsp:cNvSpPr/>
      </dsp:nvSpPr>
      <dsp:spPr>
        <a:xfrm>
          <a:off x="807558" y="22278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FDC93-DAB4-9545-840E-11F37EE014C7}">
      <dsp:nvSpPr>
        <dsp:cNvPr id="0" name=""/>
        <dsp:cNvSpPr/>
      </dsp:nvSpPr>
      <dsp:spPr>
        <a:xfrm>
          <a:off x="880849" y="22974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Systemelement</a:t>
          </a:r>
        </a:p>
      </dsp:txBody>
      <dsp:txXfrm>
        <a:off x="893117" y="2309761"/>
        <a:ext cx="635086" cy="394324"/>
      </dsp:txXfrm>
    </dsp:sp>
    <dsp:sp modelId="{575A938A-DAFE-6240-A569-69F89D2A8BF8}">
      <dsp:nvSpPr>
        <dsp:cNvPr id="0" name=""/>
        <dsp:cNvSpPr/>
      </dsp:nvSpPr>
      <dsp:spPr>
        <a:xfrm>
          <a:off x="1613763" y="16171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5752C-8614-D043-8F3E-7CF218461DA0}">
      <dsp:nvSpPr>
        <dsp:cNvPr id="0" name=""/>
        <dsp:cNvSpPr/>
      </dsp:nvSpPr>
      <dsp:spPr>
        <a:xfrm>
          <a:off x="1687054" y="16867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Subsystem</a:t>
          </a:r>
        </a:p>
      </dsp:txBody>
      <dsp:txXfrm>
        <a:off x="1699322" y="1699061"/>
        <a:ext cx="635086" cy="394324"/>
      </dsp:txXfrm>
    </dsp:sp>
    <dsp:sp modelId="{08E095BB-8A60-E747-A378-EEBC9F347381}">
      <dsp:nvSpPr>
        <dsp:cNvPr id="0" name=""/>
        <dsp:cNvSpPr/>
      </dsp:nvSpPr>
      <dsp:spPr>
        <a:xfrm>
          <a:off x="1613763" y="22278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7E05-E838-664B-9853-3CD4B9FC9C50}">
      <dsp:nvSpPr>
        <dsp:cNvPr id="0" name=""/>
        <dsp:cNvSpPr/>
      </dsp:nvSpPr>
      <dsp:spPr>
        <a:xfrm>
          <a:off x="1687054" y="22974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Systemelement</a:t>
          </a:r>
        </a:p>
      </dsp:txBody>
      <dsp:txXfrm>
        <a:off x="1699322" y="2309761"/>
        <a:ext cx="635086" cy="394324"/>
      </dsp:txXfrm>
    </dsp:sp>
    <dsp:sp modelId="{0469F32D-4804-7744-BBF5-C06FECF72A7B}">
      <dsp:nvSpPr>
        <dsp:cNvPr id="0" name=""/>
        <dsp:cNvSpPr/>
      </dsp:nvSpPr>
      <dsp:spPr>
        <a:xfrm>
          <a:off x="2823070" y="10064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96E8B-4EF4-3F4A-8087-EF14837DD7E5}">
      <dsp:nvSpPr>
        <dsp:cNvPr id="0" name=""/>
        <dsp:cNvSpPr/>
      </dsp:nvSpPr>
      <dsp:spPr>
        <a:xfrm>
          <a:off x="2896361" y="10760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2908629" y="1088361"/>
        <a:ext cx="635086" cy="394324"/>
      </dsp:txXfrm>
    </dsp:sp>
    <dsp:sp modelId="{7C914BCA-856D-8046-8C97-B7A8247961AF}">
      <dsp:nvSpPr>
        <dsp:cNvPr id="0" name=""/>
        <dsp:cNvSpPr/>
      </dsp:nvSpPr>
      <dsp:spPr>
        <a:xfrm>
          <a:off x="2823070" y="16171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990DB-6BA1-054F-A6C5-F8FF1B5A80C4}">
      <dsp:nvSpPr>
        <dsp:cNvPr id="0" name=""/>
        <dsp:cNvSpPr/>
      </dsp:nvSpPr>
      <dsp:spPr>
        <a:xfrm>
          <a:off x="2896361" y="16867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Subsystem</a:t>
          </a:r>
        </a:p>
      </dsp:txBody>
      <dsp:txXfrm>
        <a:off x="2908629" y="1699061"/>
        <a:ext cx="635086" cy="394324"/>
      </dsp:txXfrm>
    </dsp:sp>
    <dsp:sp modelId="{2C466004-A7B1-C74F-89B8-746B7868D521}">
      <dsp:nvSpPr>
        <dsp:cNvPr id="0" name=""/>
        <dsp:cNvSpPr/>
      </dsp:nvSpPr>
      <dsp:spPr>
        <a:xfrm>
          <a:off x="2419968" y="22278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56BF8-DB35-334E-857B-1AA2E5A7D35C}">
      <dsp:nvSpPr>
        <dsp:cNvPr id="0" name=""/>
        <dsp:cNvSpPr/>
      </dsp:nvSpPr>
      <dsp:spPr>
        <a:xfrm>
          <a:off x="2493259" y="22974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Systemelement</a:t>
          </a:r>
        </a:p>
      </dsp:txBody>
      <dsp:txXfrm>
        <a:off x="2505527" y="2309761"/>
        <a:ext cx="635086" cy="394324"/>
      </dsp:txXfrm>
    </dsp:sp>
    <dsp:sp modelId="{034DA9B0-02BC-5E45-ADB8-94B8534C16AD}">
      <dsp:nvSpPr>
        <dsp:cNvPr id="0" name=""/>
        <dsp:cNvSpPr/>
      </dsp:nvSpPr>
      <dsp:spPr>
        <a:xfrm>
          <a:off x="3226172" y="2227866"/>
          <a:ext cx="659622" cy="418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C13EB-C30F-4D48-BF3E-843D9057A67E}">
      <dsp:nvSpPr>
        <dsp:cNvPr id="0" name=""/>
        <dsp:cNvSpPr/>
      </dsp:nvSpPr>
      <dsp:spPr>
        <a:xfrm>
          <a:off x="3299464" y="2297493"/>
          <a:ext cx="659622" cy="418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Systemelement</a:t>
          </a:r>
        </a:p>
      </dsp:txBody>
      <dsp:txXfrm>
        <a:off x="3311732" y="2309761"/>
        <a:ext cx="635086" cy="39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7688-6C0B-4D21-A07A-67FE457AA03E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30494-D6F9-4287-94D1-4054623B5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94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A01D-540B-4522-8EA6-574267F72C02}" type="datetime1">
              <a:rPr lang="de-DE" smtClean="0"/>
              <a:t>14.01.2021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3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525-1418-486C-B35A-82C8AD0A44DF}" type="datetime1">
              <a:rPr lang="de-DE" smtClean="0"/>
              <a:t>14.01.2021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84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8AC9-8958-481A-BB39-5AEFAABDA2F3}" type="datetime1">
              <a:rPr lang="de-DE" smtClean="0"/>
              <a:t>14.01.2021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7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BA82-CAA9-4F56-8F95-31F6762B1D2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77E1-ADB7-468C-A7EA-0115DCF92163}" type="datetime1">
              <a:rPr lang="de-DE" smtClean="0"/>
              <a:t>14.01.2021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F79B-11BF-49B4-AB5A-C68147C4290C}" type="datetime1">
              <a:rPr lang="de-DE" smtClean="0"/>
              <a:t>14.01.2021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6DC-D396-4D7F-B4BC-2B88D09D1B9F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7E75-92C8-4E7D-BA94-FEB8A479F7A7}" type="datetime1">
              <a:rPr lang="de-DE" smtClean="0"/>
              <a:t>14.01.2021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97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C11E-29A0-489E-B89B-6D0A63905026}" type="datetime1">
              <a:rPr lang="de-DE" smtClean="0"/>
              <a:t>14.01.2021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1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1F10-328F-4E5E-B4EA-D1F6DCE3EEA5}" type="datetime1">
              <a:rPr lang="de-DE" smtClean="0"/>
              <a:t>14.01.2021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3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783" y="311944"/>
            <a:ext cx="742658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1590"/>
            <a:ext cx="7427168" cy="309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7544" y="4299942"/>
            <a:ext cx="730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D176959-BFCA-4386-8753-1556E14DE204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80312" y="4299942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E351C33-08F1-44BF-804A-AFDACB9B74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92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37878"/>
        </a:buClr>
        <a:buSzPct val="7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737878"/>
        </a:buClr>
        <a:buSzPct val="7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737878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ttform-i40.de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emantisches_Datenmode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Entity-Relationship-Modell" TargetMode="External"/><Relationship Id="rId5" Type="http://schemas.openxmlformats.org/officeDocument/2006/relationships/hyperlink" Target="https://de.wikipedia.org/wiki/Entity-Relationship-Modell#ER-Diagramme" TargetMode="External"/><Relationship Id="rId4" Type="http://schemas.openxmlformats.org/officeDocument/2006/relationships/hyperlink" Target="https://de.wikipedia.org/wiki/Projek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dirty="0"/>
              <a:t>Die MicroCell Architektur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2914650"/>
            <a:ext cx="7128792" cy="1314450"/>
          </a:xfrm>
        </p:spPr>
        <p:txBody>
          <a:bodyPr>
            <a:normAutofit/>
          </a:bodyPr>
          <a:lstStyle/>
          <a:p>
            <a:r>
              <a:rPr lang="de-DE" dirty="0"/>
              <a:t>Workshop - Systematik einer dezentralen Softwarearchitektur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64A5F1D-26BB-49AF-896A-D88F5073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69B77E1-ADB7-468C-A7EA-0115DCF92163}" type="datetime1">
              <a:rPr lang="de-DE" smtClean="0"/>
              <a:pPr>
                <a:spcAft>
                  <a:spcPts val="600"/>
                </a:spcAft>
              </a:pPr>
              <a:t>14.01.2021</a:t>
            </a:fld>
            <a:endParaRPr lang="de-DE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A01D27A-FB7E-4891-921D-C78CFD85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E351C33-08F1-44BF-804A-AFDACB9B74BC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pic>
        <p:nvPicPr>
          <p:cNvPr id="7" name="Inhaltsplatzhalter 10">
            <a:extLst>
              <a:ext uri="{FF2B5EF4-FFF2-40B4-BE49-F238E27FC236}">
                <a16:creationId xmlns:a16="http://schemas.microsoft.com/office/drawing/2014/main" id="{64F45881-D555-1B4B-A8E1-2DBBE61F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47724"/>
            <a:ext cx="2731944" cy="2631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22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08A-9F85-3347-8FD9-9126EAC0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Sie stehen gleichrangig in physische Verbindung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7949AE5-A426-1246-9933-F94AF2152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125" y="1203598"/>
            <a:ext cx="6819900" cy="22352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C7388-773E-2A47-A7D3-A67D5C16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B153F3-F09A-614D-BED2-9434F3E7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32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5EB3DAF-B924-D945-9BF5-63FD2CFCF1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5724128" y="915567"/>
            <a:ext cx="2862318" cy="23762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1CAFBA-5C1B-EB40-986B-7E2AE3A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von 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B1357-3A55-4B40-9D1D-6AC2FE08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5842992" cy="3096343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Skills</a:t>
            </a:r>
            <a:r>
              <a:rPr lang="de-DE" dirty="0"/>
              <a:t> (Fähigkeiten)</a:t>
            </a:r>
          </a:p>
          <a:p>
            <a:r>
              <a:rPr lang="de-DE" b="1" dirty="0"/>
              <a:t>Skill </a:t>
            </a:r>
            <a:r>
              <a:rPr lang="de-DE" b="1" dirty="0" err="1"/>
              <a:t>interface</a:t>
            </a:r>
            <a:r>
              <a:rPr lang="de-DE" dirty="0"/>
              <a:t>: </a:t>
            </a:r>
            <a:r>
              <a:rPr lang="de-DE" sz="2000" dirty="0"/>
              <a:t>vereinheitliche Schnittstelle zur Beschreibung eines Skills</a:t>
            </a:r>
          </a:p>
          <a:p>
            <a:r>
              <a:rPr lang="de-DE" b="1" dirty="0"/>
              <a:t>Skill </a:t>
            </a:r>
            <a:r>
              <a:rPr lang="de-DE" b="1" dirty="0" err="1"/>
              <a:t>method</a:t>
            </a:r>
            <a:r>
              <a:rPr lang="de-DE" dirty="0"/>
              <a:t>: </a:t>
            </a:r>
            <a:r>
              <a:rPr lang="de-DE" sz="2000" dirty="0"/>
              <a:t>vereinheitliche Aufrufmethode einer Skill </a:t>
            </a:r>
            <a:r>
              <a:rPr lang="de-DE" sz="2000" dirty="0" err="1"/>
              <a:t>interface</a:t>
            </a:r>
            <a:r>
              <a:rPr lang="de-DE" sz="2000" dirty="0"/>
              <a:t> Schnittstelle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/>
              <a:t>Skills stehen über Skill </a:t>
            </a:r>
            <a:r>
              <a:rPr lang="de-DE" sz="2000" dirty="0" err="1"/>
              <a:t>interface</a:t>
            </a:r>
            <a:r>
              <a:rPr lang="de-DE" sz="2000" dirty="0"/>
              <a:t> mit der Außenwelt in Beziehung. </a:t>
            </a:r>
          </a:p>
          <a:p>
            <a:pPr marL="0" indent="0">
              <a:buNone/>
            </a:pPr>
            <a:r>
              <a:rPr lang="de-DE" sz="2000" dirty="0"/>
              <a:t>Ihre Eigenschaften sind über Skill </a:t>
            </a:r>
            <a:r>
              <a:rPr lang="de-DE" sz="2000" dirty="0" err="1"/>
              <a:t>methods</a:t>
            </a:r>
            <a:r>
              <a:rPr lang="de-DE" sz="2000" dirty="0"/>
              <a:t> zugänglich.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A7380-2800-5F47-9C8C-F928DA7D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B8D3FC-5B2C-1B44-8A4D-AE868F9B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8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773DD-1A8A-384C-8925-B6C51096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Dimensionen einer Fähigkeit (Skill)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2E537-D056-5740-86FE-3DDDDF4A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Skill wirkt in alle Betrachtungsrichtungen (360°)</a:t>
            </a:r>
          </a:p>
          <a:p>
            <a:r>
              <a:rPr lang="de-DE" dirty="0"/>
              <a:t>Zum Beispiel in die:</a:t>
            </a:r>
          </a:p>
          <a:p>
            <a:pPr lvl="1"/>
            <a:r>
              <a:rPr lang="de-DE" dirty="0"/>
              <a:t>Prozess Logik</a:t>
            </a:r>
          </a:p>
          <a:p>
            <a:pPr lvl="1"/>
            <a:r>
              <a:rPr lang="de-DE" dirty="0"/>
              <a:t>System- und Daten Struktur</a:t>
            </a:r>
          </a:p>
          <a:p>
            <a:pPr lvl="1"/>
            <a:r>
              <a:rPr lang="de-DE" dirty="0"/>
              <a:t>User Interaktion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r>
              <a:rPr lang="de-DE" dirty="0" err="1"/>
              <a:t>Safty</a:t>
            </a:r>
            <a:r>
              <a:rPr lang="de-DE" dirty="0"/>
              <a:t> &amp; Security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EAD89-81FD-A84C-B251-690CF316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0D45BE-0BCD-C14B-B841-703514D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5BB9-904F-FC47-A96A-7F72A9A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Die </a:t>
            </a:r>
            <a:r>
              <a:rPr lang="de-DE" dirty="0"/>
              <a:t>Mikrozelle (MicroCell)</a:t>
            </a:r>
            <a:r>
              <a:rPr lang="de-DE" sz="2400" dirty="0"/>
              <a:t> als Basis der Architektur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E93D9-BE52-EB4D-AA24-542F9887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4CF7DD-ADAF-B040-BF0B-F38220A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 descr="Ein Bild, das Zweiglein enthält.&#10;&#10;Automatisch generierte Beschreibung">
            <a:extLst>
              <a:ext uri="{FF2B5EF4-FFF2-40B4-BE49-F238E27FC236}">
                <a16:creationId xmlns:a16="http://schemas.microsoft.com/office/drawing/2014/main" id="{FA38C03C-98BF-2344-ABA9-A5D9AA64D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10" y="1275606"/>
            <a:ext cx="4176583" cy="277368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A478AC3-3A5B-0B48-BD0D-D63024322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347614"/>
            <a:ext cx="2952328" cy="28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6C621-3809-3F4D-AD7D-AF5C0401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3" y="311944"/>
            <a:ext cx="7426585" cy="720080"/>
          </a:xfrm>
        </p:spPr>
        <p:txBody>
          <a:bodyPr anchor="ctr">
            <a:normAutofit/>
          </a:bodyPr>
          <a:lstStyle/>
          <a:p>
            <a:r>
              <a:rPr lang="de-DE" dirty="0"/>
              <a:t>Die MicroCell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CC111-DAF8-FB4B-8D3A-407A6404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Kapselung einer Fähigkeit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Kern (Logik, Code) geschützt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Hülle sichtbar über Interface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Hülle ist Standard, Kern individuell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Basis ist eine Stammzelle, auf die alle Zellen aufbauen</a:t>
            </a:r>
          </a:p>
          <a:p>
            <a:pPr>
              <a:lnSpc>
                <a:spcPct val="90000"/>
              </a:lnSpc>
            </a:pPr>
            <a:endParaRPr lang="de-DE" sz="2400" dirty="0"/>
          </a:p>
        </p:txBody>
      </p:sp>
      <p:pic>
        <p:nvPicPr>
          <p:cNvPr id="6" name="Inhaltsplatzhalter 10">
            <a:extLst>
              <a:ext uri="{FF2B5EF4-FFF2-40B4-BE49-F238E27FC236}">
                <a16:creationId xmlns:a16="http://schemas.microsoft.com/office/drawing/2014/main" id="{F6F93F4B-9AC2-A848-B073-ECA7D46C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484" y="1200151"/>
            <a:ext cx="3524032" cy="3394472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1DA05-A294-DD41-9EA2-D3384775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4299942"/>
            <a:ext cx="73042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DF2606C-BEF4-4AC4-B859-9269E6FEB1AE}" type="datetime1">
              <a:rPr lang="de-DE" smtClean="0"/>
              <a:pPr>
                <a:spcAft>
                  <a:spcPts val="600"/>
                </a:spcAft>
              </a:pPr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D2CDFA-138C-0144-A7FC-04AFE01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312" y="4299942"/>
            <a:ext cx="514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351C33-08F1-44BF-804A-AFDACB9B74BC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61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32B5E78-3B6C-1643-BEF4-9164A1AC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195486"/>
            <a:ext cx="2765107" cy="1728192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CB1F9B88-8576-D342-920C-80063222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Jede MicroCell hat‘s in sich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A09688-1CF8-B541-BA1A-7FB78BB8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mindestens durch in einheitliches Interface repräsentiert (</a:t>
            </a:r>
            <a:r>
              <a:rPr lang="de-DE" dirty="0" err="1"/>
              <a:t>IsiCellObject</a:t>
            </a:r>
            <a:r>
              <a:rPr lang="de-DE" dirty="0"/>
              <a:t>)</a:t>
            </a:r>
          </a:p>
          <a:p>
            <a:r>
              <a:rPr lang="de-DE" dirty="0"/>
              <a:t>Im Kern enthalten </a:t>
            </a:r>
          </a:p>
          <a:p>
            <a:pPr lvl="1"/>
            <a:r>
              <a:rPr lang="de-DE" dirty="0"/>
              <a:t>eine dynamische Liste von Zellen (rekursive Subzell-Struktur)</a:t>
            </a:r>
          </a:p>
          <a:p>
            <a:pPr lvl="1"/>
            <a:r>
              <a:rPr lang="de-DE" dirty="0"/>
              <a:t>einen Value (RTTI </a:t>
            </a:r>
            <a:r>
              <a:rPr lang="de-DE" dirty="0" err="1"/>
              <a:t>value</a:t>
            </a:r>
            <a:r>
              <a:rPr lang="de-DE" dirty="0"/>
              <a:t>) zur Aufnahme eines Wertes</a:t>
            </a:r>
          </a:p>
          <a:p>
            <a:pPr lvl="1"/>
            <a:r>
              <a:rPr lang="de-DE" dirty="0" err="1"/>
              <a:t>OnAction</a:t>
            </a:r>
            <a:r>
              <a:rPr lang="de-DE" dirty="0"/>
              <a:t> Andockstellen für Methoden bei Read, Write &amp; Call</a:t>
            </a:r>
          </a:p>
          <a:p>
            <a:pPr lvl="1"/>
            <a:r>
              <a:rPr lang="de-DE" dirty="0"/>
              <a:t>jede Menge Platz für Source Code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91F1C9-B903-0045-8D31-94B495E7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7E75-92C8-4E7D-BA94-FEB8A479F7A7}" type="datetime1">
              <a:rPr lang="de-DE" smtClean="0"/>
              <a:t>14.01.2021</a:t>
            </a:fld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47EBB6-5D3D-404C-A605-E8A2738B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9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C23EC-3AE2-C44F-97E1-67D648E5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3" y="311944"/>
            <a:ext cx="7426585" cy="720080"/>
          </a:xfrm>
        </p:spPr>
        <p:txBody>
          <a:bodyPr anchor="ctr">
            <a:normAutofit/>
          </a:bodyPr>
          <a:lstStyle/>
          <a:p>
            <a:r>
              <a:rPr lang="de-DE" dirty="0"/>
              <a:t>Physisch einheitlich miteinander verbunden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D0A3F67-70AC-8A43-8C24-FFA34EEB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55" y="1347614"/>
            <a:ext cx="7427913" cy="1965232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0D28D-43BE-CA4B-BCEA-97FB3801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4299942"/>
            <a:ext cx="73042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DF2606C-BEF4-4AC4-B859-9269E6FEB1AE}" type="datetime1">
              <a:rPr lang="de-DE" smtClean="0"/>
              <a:pPr>
                <a:spcAft>
                  <a:spcPts val="600"/>
                </a:spcAft>
              </a:pPr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F36BC-531C-8844-A845-E8ED915F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312" y="4299942"/>
            <a:ext cx="514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351C33-08F1-44BF-804A-AFDACB9B74BC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41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F61EF-5FBF-944E-833A-26596848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logische Systematik ist nur virtuell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FF034B7-2029-724B-9AC7-45D6D540C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059571"/>
            <a:ext cx="5921768" cy="341715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7B586-9F1F-7249-BE41-3BEA4519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923F7A-9408-0249-B3A1-0D35C4E8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00E51-575A-674C-B880-E56532DD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Discovery Manager – </a:t>
            </a:r>
            <a:r>
              <a:rPr lang="de-DE" sz="2000" dirty="0"/>
              <a:t>die Zelle mit Organisationstalent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5CD5BC2-D43D-A249-8985-21402D71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059582"/>
            <a:ext cx="5488516" cy="326878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E7DD5-89BE-7341-A6AB-55EA911C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C3B75-9CDE-7349-B342-F4B91F01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C938C7-FE25-064C-B0A9-FE938B13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87774"/>
            <a:ext cx="16764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4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109CE-8258-084C-952E-2305BFA4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Viewer </a:t>
            </a:r>
            <a:r>
              <a:rPr lang="de-DE" sz="1600" dirty="0"/>
              <a:t>– ein Zelle mit Verbindung zum User für Alle, die was zu sagen haben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F4883-6986-8A47-88C4-8E370917A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3" y="1203598"/>
            <a:ext cx="7427913" cy="162103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554F1D-0B77-9E4C-9D5E-3C5CE1B9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197D5F-EC95-7E4D-87FC-58D6977E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3FBE54-CC73-ED4F-ADEE-08A374B03B8F}"/>
              </a:ext>
            </a:extLst>
          </p:cNvPr>
          <p:cNvSpPr txBox="1"/>
          <p:nvPr/>
        </p:nvSpPr>
        <p:spPr>
          <a:xfrm>
            <a:off x="323528" y="3377623"/>
            <a:ext cx="826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 Zelle bringt ihr User-Interface inhaltlich mit. Die Viewer-Zelle bereitet </a:t>
            </a:r>
            <a:r>
              <a:rPr lang="de-DE" dirty="0" err="1"/>
              <a:t>stylisch</a:t>
            </a:r>
            <a:r>
              <a:rPr lang="de-DE" dirty="0"/>
              <a:t> auf.</a:t>
            </a:r>
          </a:p>
        </p:txBody>
      </p:sp>
    </p:spTree>
    <p:extLst>
      <p:ext uri="{BB962C8B-B14F-4D97-AF65-F5344CB8AC3E}">
        <p14:creationId xmlns:p14="http://schemas.microsoft.com/office/powerpoint/2010/main" val="243264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CAD16-3123-9D47-A4D8-F86350A6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Megatrend Digitalisierung </a:t>
            </a:r>
            <a:r>
              <a:rPr lang="de-DE" sz="2000" dirty="0"/>
              <a:t>– Die totale Individualität für Jeden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F776-E842-CD42-B9D6-EEDF39C9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5F7F54-4DFE-FD42-B30A-01B770E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</a:t>
            </a:fld>
            <a:endParaRPr lang="de-DE"/>
          </a:p>
        </p:txBody>
      </p:sp>
      <p:pic>
        <p:nvPicPr>
          <p:cNvPr id="6" name="Bild 3">
            <a:extLst>
              <a:ext uri="{FF2B5EF4-FFF2-40B4-BE49-F238E27FC236}">
                <a16:creationId xmlns:a16="http://schemas.microsoft.com/office/drawing/2014/main" id="{9366BCB8-5532-614B-8CE0-BAA6F8DCB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12" y="1275606"/>
            <a:ext cx="3085408" cy="208793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C7CA140-FE92-684A-A1CA-44AE4AEA5BC5}"/>
              </a:ext>
            </a:extLst>
          </p:cNvPr>
          <p:cNvSpPr/>
          <p:nvPr/>
        </p:nvSpPr>
        <p:spPr>
          <a:xfrm>
            <a:off x="457783" y="3468622"/>
            <a:ext cx="39403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The globale </a:t>
            </a:r>
            <a:r>
              <a:rPr lang="de-DE" sz="1200" dirty="0" err="1"/>
              <a:t>manufacturing</a:t>
            </a:r>
            <a:r>
              <a:rPr lang="de-DE" sz="1200" dirty="0"/>
              <a:t> </a:t>
            </a:r>
            <a:r>
              <a:rPr lang="de-DE" sz="1200" dirty="0" err="1"/>
              <a:t>revolution</a:t>
            </a:r>
            <a:r>
              <a:rPr lang="de-DE" sz="1200" dirty="0"/>
              <a:t> </a:t>
            </a:r>
            <a:r>
              <a:rPr lang="de-DE" sz="900" i="1" dirty="0"/>
              <a:t>(</a:t>
            </a:r>
            <a:r>
              <a:rPr lang="de-DE" sz="900" i="1" dirty="0" err="1"/>
              <a:t>Yarom</a:t>
            </a:r>
            <a:r>
              <a:rPr lang="de-DE" sz="900" i="1" dirty="0"/>
              <a:t> Koren, 2010)</a:t>
            </a:r>
            <a:endParaRPr lang="de-DE" sz="1200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8203E02-3072-8943-95FB-8D28D3907A48}"/>
              </a:ext>
            </a:extLst>
          </p:cNvPr>
          <p:cNvSpPr txBox="1"/>
          <p:nvPr/>
        </p:nvSpPr>
        <p:spPr>
          <a:xfrm>
            <a:off x="4067944" y="3468622"/>
            <a:ext cx="432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Gemeinsamkeiten der großen Trend-Analysen</a:t>
            </a:r>
            <a:r>
              <a:rPr lang="de-DE" sz="700" dirty="0"/>
              <a:t> von Gartner, IBM, Forbes &amp; Co. </a:t>
            </a:r>
            <a:endParaRPr lang="de-DE" sz="1200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1E8C87F-AEAC-C242-8C2C-841F33F336CB}"/>
              </a:ext>
            </a:extLst>
          </p:cNvPr>
          <p:cNvGrpSpPr/>
          <p:nvPr/>
        </p:nvGrpSpPr>
        <p:grpSpPr>
          <a:xfrm>
            <a:off x="4207135" y="1237909"/>
            <a:ext cx="3822367" cy="2014689"/>
            <a:chOff x="4207135" y="1237909"/>
            <a:chExt cx="3822367" cy="2014689"/>
          </a:xfrm>
        </p:grpSpPr>
        <p:sp>
          <p:nvSpPr>
            <p:cNvPr id="8" name="Gleichschenkliges Dreieck 1">
              <a:extLst>
                <a:ext uri="{FF2B5EF4-FFF2-40B4-BE49-F238E27FC236}">
                  <a16:creationId xmlns:a16="http://schemas.microsoft.com/office/drawing/2014/main" id="{57F8D69A-13F9-AC4A-A3C0-AF9CDA9F2FAE}"/>
                </a:ext>
              </a:extLst>
            </p:cNvPr>
            <p:cNvSpPr/>
            <p:nvPr/>
          </p:nvSpPr>
          <p:spPr>
            <a:xfrm>
              <a:off x="4207135" y="1237909"/>
              <a:ext cx="2199664" cy="2014689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effectLst>
              <a:outerShdw blurRad="50800" dist="38100" dir="18900000" algn="tr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70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5579671-5F57-EF4F-B07C-D4C29D1ED05E}"/>
                </a:ext>
              </a:extLst>
            </p:cNvPr>
            <p:cNvSpPr/>
            <p:nvPr/>
          </p:nvSpPr>
          <p:spPr>
            <a:xfrm>
              <a:off x="5252877" y="1424454"/>
              <a:ext cx="2776625" cy="186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b="1" dirty="0">
                  <a:solidFill>
                    <a:schemeClr val="tx1"/>
                  </a:solidFill>
                </a:rPr>
                <a:t>Digitalisierung</a:t>
              </a:r>
              <a:r>
                <a:rPr lang="de-DE" sz="600" dirty="0">
                  <a:solidFill>
                    <a:schemeClr val="tx1"/>
                  </a:solidFill>
                </a:rPr>
                <a:t>	</a:t>
              </a:r>
              <a:r>
                <a:rPr lang="de-DE" sz="600" dirty="0">
                  <a:solidFill>
                    <a:schemeClr val="bg1">
                      <a:lumMod val="65000"/>
                    </a:schemeClr>
                  </a:solidFill>
                </a:rPr>
                <a:t>...die digitale Transformation der Gesellschaft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D546F72-0214-E748-B533-7BC7E01801B3}"/>
                </a:ext>
              </a:extLst>
            </p:cNvPr>
            <p:cNvSpPr/>
            <p:nvPr/>
          </p:nvSpPr>
          <p:spPr>
            <a:xfrm>
              <a:off x="5252877" y="1648309"/>
              <a:ext cx="2776625" cy="186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b="1" dirty="0">
                  <a:solidFill>
                    <a:schemeClr val="accent2">
                      <a:lumMod val="75000"/>
                    </a:schemeClr>
                  </a:solidFill>
                </a:rPr>
                <a:t>Individualisierung</a:t>
              </a:r>
              <a:r>
                <a:rPr lang="de-DE" sz="600" dirty="0">
                  <a:solidFill>
                    <a:schemeClr val="tx1"/>
                  </a:solidFill>
                </a:rPr>
                <a:t>	</a:t>
              </a:r>
              <a:r>
                <a:rPr lang="de-DE" sz="600" dirty="0">
                  <a:solidFill>
                    <a:srgbClr val="A6A6A6"/>
                  </a:solidFill>
                </a:rPr>
                <a:t>...von der Masse zur Personalisierung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E61BE58-EDDB-2143-BE4C-489FE4611B78}"/>
                </a:ext>
              </a:extLst>
            </p:cNvPr>
            <p:cNvSpPr/>
            <p:nvPr/>
          </p:nvSpPr>
          <p:spPr>
            <a:xfrm>
              <a:off x="5252877" y="1872163"/>
              <a:ext cx="2776625" cy="186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b="1" dirty="0">
                  <a:solidFill>
                    <a:srgbClr val="953735"/>
                  </a:solidFill>
                </a:rPr>
                <a:t>Automatisierung</a:t>
              </a:r>
              <a:r>
                <a:rPr lang="de-DE" sz="600" dirty="0">
                  <a:solidFill>
                    <a:schemeClr val="tx1"/>
                  </a:solidFill>
                </a:rPr>
                <a:t>	</a:t>
              </a:r>
              <a:r>
                <a:rPr lang="de-DE" sz="600" dirty="0">
                  <a:solidFill>
                    <a:srgbClr val="A6A6A6"/>
                  </a:solidFill>
                </a:rPr>
                <a:t>...von der Manufaktur zur Automation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82AE2E1-C0BF-7940-8971-EC24FFA4274C}"/>
                </a:ext>
              </a:extLst>
            </p:cNvPr>
            <p:cNvSpPr/>
            <p:nvPr/>
          </p:nvSpPr>
          <p:spPr>
            <a:xfrm>
              <a:off x="5252877" y="2096017"/>
              <a:ext cx="2776625" cy="186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Algorithmisierung</a:t>
              </a:r>
              <a:r>
                <a:rPr lang="de-DE" sz="600" dirty="0">
                  <a:solidFill>
                    <a:schemeClr val="tx1"/>
                  </a:solidFill>
                </a:rPr>
                <a:t>	</a:t>
              </a:r>
              <a:r>
                <a:rPr lang="de-DE" sz="600" dirty="0">
                  <a:solidFill>
                    <a:srgbClr val="A6A6A6"/>
                  </a:solidFill>
                </a:rPr>
                <a:t>...Daten automatisiert auswerten 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AABAE4-7ACD-704E-98E3-913B88253B94}"/>
                </a:ext>
              </a:extLst>
            </p:cNvPr>
            <p:cNvSpPr/>
            <p:nvPr/>
          </p:nvSpPr>
          <p:spPr>
            <a:xfrm>
              <a:off x="5252877" y="2319872"/>
              <a:ext cx="2776625" cy="186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Vernetzung</a:t>
              </a:r>
              <a:r>
                <a:rPr lang="de-DE" sz="600" dirty="0">
                  <a:solidFill>
                    <a:schemeClr val="tx1"/>
                  </a:solidFill>
                </a:rPr>
                <a:t>	</a:t>
              </a:r>
              <a:r>
                <a:rPr lang="de-DE" sz="600" dirty="0">
                  <a:solidFill>
                    <a:srgbClr val="A6A6A6"/>
                  </a:solidFill>
                </a:rPr>
                <a:t>...Produkte kommunizieren untereinander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9481F83-7469-E147-80EC-CA1BD0B5EAD9}"/>
                </a:ext>
              </a:extLst>
            </p:cNvPr>
            <p:cNvSpPr/>
            <p:nvPr/>
          </p:nvSpPr>
          <p:spPr>
            <a:xfrm>
              <a:off x="5252877" y="2543726"/>
              <a:ext cx="2776625" cy="186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Sensorisierung</a:t>
              </a:r>
              <a:r>
                <a:rPr lang="de-DE" sz="600" dirty="0">
                  <a:solidFill>
                    <a:schemeClr val="tx1"/>
                  </a:solidFill>
                </a:rPr>
                <a:t>	</a:t>
              </a:r>
              <a:r>
                <a:rPr lang="de-DE" sz="600" dirty="0">
                  <a:solidFill>
                    <a:srgbClr val="A6A6A6"/>
                  </a:solidFill>
                </a:rPr>
                <a:t>...Produkte erfassen ihre Umwelt 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365746F-D9E5-F849-B73F-9EB038AFABED}"/>
                </a:ext>
              </a:extLst>
            </p:cNvPr>
            <p:cNvSpPr/>
            <p:nvPr/>
          </p:nvSpPr>
          <p:spPr>
            <a:xfrm>
              <a:off x="5252877" y="2767580"/>
              <a:ext cx="2776625" cy="186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Computerisierung</a:t>
              </a:r>
              <a:r>
                <a:rPr lang="de-DE" sz="600" dirty="0">
                  <a:solidFill>
                    <a:schemeClr val="tx1"/>
                  </a:solidFill>
                </a:rPr>
                <a:t>	</a:t>
              </a:r>
              <a:r>
                <a:rPr lang="de-DE" sz="600" dirty="0">
                  <a:solidFill>
                    <a:srgbClr val="A6A6A6"/>
                  </a:solidFill>
                </a:rPr>
                <a:t>...Computer überall (Smart Systems) 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C26A3B7-8DCE-CC47-B77B-64174673D71C}"/>
                </a:ext>
              </a:extLst>
            </p:cNvPr>
            <p:cNvSpPr/>
            <p:nvPr/>
          </p:nvSpPr>
          <p:spPr>
            <a:xfrm>
              <a:off x="5252877" y="2991435"/>
              <a:ext cx="2776625" cy="186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Miniaturisierung</a:t>
              </a:r>
              <a:r>
                <a:rPr lang="de-DE" sz="600" dirty="0">
                  <a:solidFill>
                    <a:schemeClr val="tx1"/>
                  </a:solidFill>
                </a:rPr>
                <a:t>	</a:t>
              </a:r>
              <a:r>
                <a:rPr lang="de-DE" sz="600" dirty="0">
                  <a:solidFill>
                    <a:srgbClr val="A6A6A6"/>
                  </a:solidFill>
                </a:rPr>
                <a:t>...Technologien für </a:t>
              </a:r>
              <a:r>
                <a:rPr lang="de-DE" sz="600" dirty="0" err="1">
                  <a:solidFill>
                    <a:srgbClr val="A6A6A6"/>
                  </a:solidFill>
                </a:rPr>
                <a:t>miniaturisierte</a:t>
              </a:r>
              <a:r>
                <a:rPr lang="de-DE" sz="600" dirty="0">
                  <a:solidFill>
                    <a:srgbClr val="A6A6A6"/>
                  </a:solidFill>
                </a:rPr>
                <a:t> Produkte</a:t>
              </a:r>
            </a:p>
          </p:txBody>
        </p:sp>
        <p:sp>
          <p:nvSpPr>
            <p:cNvPr id="18" name="Pfeil nach rechts 17">
              <a:extLst>
                <a:ext uri="{FF2B5EF4-FFF2-40B4-BE49-F238E27FC236}">
                  <a16:creationId xmlns:a16="http://schemas.microsoft.com/office/drawing/2014/main" id="{77BAF0E3-3DBF-234A-8BFE-054D4F0ABE95}"/>
                </a:ext>
              </a:extLst>
            </p:cNvPr>
            <p:cNvSpPr/>
            <p:nvPr/>
          </p:nvSpPr>
          <p:spPr>
            <a:xfrm>
              <a:off x="4315315" y="1648309"/>
              <a:ext cx="865442" cy="186545"/>
            </a:xfrm>
            <a:prstGeom prst="rightArrow">
              <a:avLst>
                <a:gd name="adj1" fmla="val 37929"/>
                <a:gd name="adj2" fmla="val 50000"/>
              </a:avLst>
            </a:prstGeom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700"/>
            </a:p>
          </p:txBody>
        </p:sp>
        <p:sp>
          <p:nvSpPr>
            <p:cNvPr id="19" name="Pfeil nach rechts 18">
              <a:extLst>
                <a:ext uri="{FF2B5EF4-FFF2-40B4-BE49-F238E27FC236}">
                  <a16:creationId xmlns:a16="http://schemas.microsoft.com/office/drawing/2014/main" id="{EC543628-1002-814F-AB16-209D1E22723E}"/>
                </a:ext>
              </a:extLst>
            </p:cNvPr>
            <p:cNvSpPr/>
            <p:nvPr/>
          </p:nvSpPr>
          <p:spPr>
            <a:xfrm>
              <a:off x="4315315" y="1872163"/>
              <a:ext cx="865442" cy="186545"/>
            </a:xfrm>
            <a:prstGeom prst="rightArrow">
              <a:avLst>
                <a:gd name="adj1" fmla="val 37929"/>
                <a:gd name="adj2" fmla="val 50000"/>
              </a:avLst>
            </a:prstGeom>
            <a:effectLst>
              <a:innerShdw blurRad="114300">
                <a:srgbClr val="000000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700"/>
            </a:p>
          </p:txBody>
        </p:sp>
      </p:grpSp>
    </p:spTree>
    <p:extLst>
      <p:ext uri="{BB962C8B-B14F-4D97-AF65-F5344CB8AC3E}">
        <p14:creationId xmlns:p14="http://schemas.microsoft.com/office/powerpoint/2010/main" val="237370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09638-546C-8C4C-8034-A3236C83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Skill-Interface</a:t>
            </a:r>
            <a:r>
              <a:rPr lang="de-DE" sz="2000" dirty="0"/>
              <a:t> – Normiert mit Bezugs- und Maßeinheiten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500B882-0521-8E49-81F7-37284A152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16" y="1037190"/>
            <a:ext cx="6494318" cy="309562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7BFDF-E674-364A-A28B-A31BD33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851E94-6512-7146-BAFF-53DF0965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3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A07B4-981A-F64E-B690-C585747D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MicroCell in der Delphi Welt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7EAB3FA-3EC1-E54D-8087-B3F37F476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032024"/>
            <a:ext cx="3289101" cy="309562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10BF8-0383-A344-B51B-4BD5E794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3117B6-8355-5942-93B8-D1E3B6F5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C1DCBE-5664-F049-8681-2FEAE4567629}"/>
              </a:ext>
            </a:extLst>
          </p:cNvPr>
          <p:cNvSpPr txBox="1"/>
          <p:nvPr/>
        </p:nvSpPr>
        <p:spPr>
          <a:xfrm>
            <a:off x="4533643" y="1491630"/>
            <a:ext cx="335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TCellObject</a:t>
            </a:r>
            <a:r>
              <a:rPr lang="de-DE" sz="2400" dirty="0"/>
              <a:t>(</a:t>
            </a:r>
            <a:r>
              <a:rPr lang="de-DE" sz="2400" dirty="0" err="1"/>
              <a:t>IsiCellObject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24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413FB-B3BD-C14C-A81F-B96CD602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Basis: </a:t>
            </a:r>
            <a:r>
              <a:rPr lang="de-DE" dirty="0" err="1"/>
              <a:t>TCellObject</a:t>
            </a:r>
            <a:r>
              <a:rPr lang="de-DE" dirty="0"/>
              <a:t> und </a:t>
            </a:r>
            <a:r>
              <a:rPr lang="de-DE" dirty="0" err="1"/>
              <a:t>IsiCellObject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226E1-8FD2-1145-BF33-FCCC7FE2D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1715"/>
            <a:ext cx="7427913" cy="247597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B369F-ED16-FF43-ACDF-C4465A96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30099-BF30-D24C-9B4E-325D4E37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81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B0F62-0530-D745-81A3-5BA0EBA2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Alle </a:t>
            </a:r>
            <a:r>
              <a:rPr lang="de-DE" dirty="0"/>
              <a:t>Skill-Interface</a:t>
            </a:r>
            <a:r>
              <a:rPr lang="de-DE" sz="2400" dirty="0"/>
              <a:t> </a:t>
            </a:r>
            <a:r>
              <a:rPr lang="de-DE" sz="2000" dirty="0"/>
              <a:t>sind von</a:t>
            </a:r>
            <a:r>
              <a:rPr lang="de-DE" sz="2400" dirty="0"/>
              <a:t> </a:t>
            </a:r>
            <a:r>
              <a:rPr lang="de-DE" dirty="0" err="1"/>
              <a:t>IsiCellObject</a:t>
            </a:r>
            <a:r>
              <a:rPr lang="de-DE" sz="2000" dirty="0"/>
              <a:t> abgeleitet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D6142-E54C-D747-B1B5-92DB13CD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Bei der Referenzierung auf ein Skill-Interface (</a:t>
            </a:r>
            <a:r>
              <a:rPr lang="de-DE" dirty="0" err="1"/>
              <a:t>Isi</a:t>
            </a:r>
            <a:r>
              <a:rPr lang="de-DE" dirty="0"/>
              <a:t>…) kann immer auf die Grundfähigkeiten eines Zellobjekt zurückgegriffen werden.</a:t>
            </a:r>
          </a:p>
          <a:p>
            <a:r>
              <a:rPr lang="de-DE" dirty="0" err="1"/>
              <a:t>IsiCellObject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Allgemeine Eigenschaften der Zelle (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Subzellen Verwaltung (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Verwaltung eines Wertes als </a:t>
            </a:r>
            <a:r>
              <a:rPr lang="de-DE" dirty="0" err="1"/>
              <a:t>TValue</a:t>
            </a:r>
            <a:r>
              <a:rPr lang="de-DE" dirty="0"/>
              <a:t>, als String, als Jason</a:t>
            </a:r>
          </a:p>
          <a:p>
            <a:pPr lvl="1"/>
            <a:r>
              <a:rPr lang="de-DE" dirty="0"/>
              <a:t>Verwaltung der </a:t>
            </a:r>
            <a:r>
              <a:rPr lang="de-DE" dirty="0" err="1"/>
              <a:t>OnAction</a:t>
            </a:r>
            <a:r>
              <a:rPr lang="de-DE" dirty="0"/>
              <a:t> Aufrufe</a:t>
            </a:r>
          </a:p>
          <a:p>
            <a:pPr lvl="1"/>
            <a:r>
              <a:rPr lang="de-DE" dirty="0"/>
              <a:t>Transport des Inhalts als JSON (</a:t>
            </a:r>
            <a:r>
              <a:rPr lang="de-DE" dirty="0" err="1"/>
              <a:t>jason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Rekursives Save &amp; </a:t>
            </a:r>
            <a:r>
              <a:rPr lang="de-DE" dirty="0" err="1"/>
              <a:t>Restore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751C9-28C8-6C42-A4C6-6F5C8D4A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B15FC7-1270-7149-84C6-86302A93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75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685CF-9950-DC44-B5EE-7869DA37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Skill-Interface an Zellen andocken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855ED-0D5F-5840-B11F-C4F90DE1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weitere </a:t>
            </a:r>
            <a:r>
              <a:rPr lang="de-DE" u="sng" dirty="0"/>
              <a:t>einfache</a:t>
            </a:r>
            <a:r>
              <a:rPr lang="de-DE" dirty="0"/>
              <a:t> Skill-Interface implementieren</a:t>
            </a:r>
          </a:p>
          <a:p>
            <a:r>
              <a:rPr lang="de-DE" dirty="0"/>
              <a:t>Alle Skill-Interface als Subzellen (Multiple Skill </a:t>
            </a:r>
            <a:r>
              <a:rPr lang="de-DE" dirty="0" err="1"/>
              <a:t>Interfacing</a:t>
            </a:r>
            <a:r>
              <a:rPr lang="de-DE" dirty="0"/>
              <a:t>) (Sonderfälle bilden Ausnahmen)</a:t>
            </a:r>
          </a:p>
          <a:p>
            <a:r>
              <a:rPr lang="de-DE" dirty="0"/>
              <a:t>Andocken als abgesetzte (</a:t>
            </a:r>
            <a:r>
              <a:rPr lang="de-DE" dirty="0" err="1"/>
              <a:t>deposed</a:t>
            </a:r>
            <a:r>
              <a:rPr lang="de-DE" dirty="0"/>
              <a:t> </a:t>
            </a:r>
            <a:r>
              <a:rPr lang="de-DE" dirty="0" err="1"/>
              <a:t>skill</a:t>
            </a:r>
            <a:r>
              <a:rPr lang="de-DE" dirty="0"/>
              <a:t>, </a:t>
            </a:r>
            <a:r>
              <a:rPr lang="de-DE" dirty="0" err="1"/>
              <a:t>TcoSkillObject</a:t>
            </a:r>
            <a:r>
              <a:rPr lang="de-DE" dirty="0"/>
              <a:t>) oder integrierte (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skill</a:t>
            </a:r>
            <a:r>
              <a:rPr lang="de-DE" dirty="0"/>
              <a:t>, </a:t>
            </a:r>
            <a:r>
              <a:rPr lang="de-DE" dirty="0" err="1"/>
              <a:t>TsiSkillObject</a:t>
            </a:r>
            <a:r>
              <a:rPr lang="de-DE" dirty="0"/>
              <a:t>) Logik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BB293-BFA5-794E-A5B6-F2A507D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92CBF-8EB0-2749-88F3-41BC72A2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525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69EB9-4516-5148-BE67-57B803D2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Original – </a:t>
            </a:r>
            <a:r>
              <a:rPr lang="de-DE" b="1" dirty="0" err="1"/>
              <a:t>TCellObject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IsiCellObject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551C7-06AE-C240-B733-C35BB093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0F5407-2125-7842-BF8B-323F1848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0C4D12-423E-AD4E-BAA7-DFCBACB5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63433"/>
            <a:ext cx="3384376" cy="30321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5CA2A71-C4AA-5049-8B1C-82A681F75C70}"/>
              </a:ext>
            </a:extLst>
          </p:cNvPr>
          <p:cNvSpPr txBox="1"/>
          <p:nvPr/>
        </p:nvSpPr>
        <p:spPr>
          <a:xfrm>
            <a:off x="4572000" y="1131590"/>
            <a:ext cx="38884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var</a:t>
            </a:r>
            <a:endParaRPr lang="de-DE" sz="1400" dirty="0"/>
          </a:p>
          <a:p>
            <a:r>
              <a:rPr lang="de-DE" sz="1400" dirty="0"/>
              <a:t>  </a:t>
            </a:r>
            <a:r>
              <a:rPr lang="de-DE" sz="1400" dirty="0" err="1"/>
              <a:t>vCell</a:t>
            </a:r>
            <a:r>
              <a:rPr lang="de-DE" sz="1400" dirty="0"/>
              <a:t> : </a:t>
            </a:r>
            <a:r>
              <a:rPr lang="de-DE" sz="1400" dirty="0" err="1"/>
              <a:t>IsiCellObject</a:t>
            </a:r>
            <a:endParaRPr lang="de-DE" sz="1400" dirty="0"/>
          </a:p>
          <a:p>
            <a:r>
              <a:rPr lang="de-DE" sz="1400" b="1" dirty="0" err="1"/>
              <a:t>begin</a:t>
            </a:r>
            <a:endParaRPr lang="de-DE" sz="1400" b="1" dirty="0"/>
          </a:p>
          <a:p>
            <a:r>
              <a:rPr lang="de-DE" sz="1400" dirty="0"/>
              <a:t>  </a:t>
            </a:r>
            <a:r>
              <a:rPr lang="de-DE" sz="1400" dirty="0" err="1"/>
              <a:t>vCell</a:t>
            </a:r>
            <a:r>
              <a:rPr lang="de-DE" sz="1400" dirty="0"/>
              <a:t> := </a:t>
            </a:r>
            <a:r>
              <a:rPr lang="de-DE" sz="1400" dirty="0" err="1"/>
              <a:t>TCellObject.create</a:t>
            </a:r>
            <a:r>
              <a:rPr lang="de-DE" sz="1400" dirty="0"/>
              <a:t>( ‚</a:t>
            </a:r>
            <a:r>
              <a:rPr lang="de-DE" sz="1400" dirty="0" err="1"/>
              <a:t>MyFirstCell</a:t>
            </a:r>
            <a:r>
              <a:rPr lang="de-DE" sz="1400" dirty="0"/>
              <a:t>‘ );</a:t>
            </a:r>
          </a:p>
          <a:p>
            <a:r>
              <a:rPr lang="de-DE" sz="1400" dirty="0"/>
              <a:t>  </a:t>
            </a:r>
            <a:r>
              <a:rPr lang="de-DE" sz="1400" dirty="0" err="1"/>
              <a:t>writeln</a:t>
            </a:r>
            <a:r>
              <a:rPr lang="de-DE" sz="1400" dirty="0"/>
              <a:t>( ‚</a:t>
            </a:r>
            <a:r>
              <a:rPr lang="de-DE" sz="1400" dirty="0" err="1"/>
              <a:t>Hello</a:t>
            </a:r>
            <a:r>
              <a:rPr lang="de-DE" sz="1400" dirty="0"/>
              <a:t> ‘ + </a:t>
            </a:r>
            <a:r>
              <a:rPr lang="de-DE" sz="1400" dirty="0" err="1"/>
              <a:t>vCell.siName</a:t>
            </a:r>
            <a:r>
              <a:rPr lang="de-DE" sz="1400" dirty="0"/>
              <a:t> );</a:t>
            </a:r>
          </a:p>
          <a:p>
            <a:r>
              <a:rPr lang="de-DE" sz="1400" dirty="0"/>
              <a:t>  </a:t>
            </a:r>
            <a:r>
              <a:rPr lang="de-DE" sz="1400" dirty="0" err="1"/>
              <a:t>vCell</a:t>
            </a:r>
            <a:r>
              <a:rPr lang="de-DE" sz="1400" dirty="0"/>
              <a:t> := </a:t>
            </a:r>
            <a:r>
              <a:rPr lang="de-DE" sz="1400" dirty="0" err="1"/>
              <a:t>nil</a:t>
            </a:r>
            <a:r>
              <a:rPr lang="de-DE" sz="1400" dirty="0"/>
              <a:t>;	</a:t>
            </a:r>
          </a:p>
          <a:p>
            <a:r>
              <a:rPr lang="de-DE" sz="1400" b="1" dirty="0"/>
              <a:t>end</a:t>
            </a:r>
            <a:r>
              <a:rPr lang="de-DE" sz="1400" dirty="0"/>
              <a:t>; 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62AE07-40D7-2145-95B4-020F240BF079}"/>
              </a:ext>
            </a:extLst>
          </p:cNvPr>
          <p:cNvSpPr txBox="1"/>
          <p:nvPr/>
        </p:nvSpPr>
        <p:spPr>
          <a:xfrm>
            <a:off x="4604182" y="3147814"/>
            <a:ext cx="378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TCellObject</a:t>
            </a:r>
            <a:r>
              <a:rPr lang="de-DE" dirty="0"/>
              <a:t> bringt schon die gesamten Grundfähigkeiten einer Zelle mit.</a:t>
            </a:r>
          </a:p>
        </p:txBody>
      </p:sp>
    </p:spTree>
    <p:extLst>
      <p:ext uri="{BB962C8B-B14F-4D97-AF65-F5344CB8AC3E}">
        <p14:creationId xmlns:p14="http://schemas.microsoft.com/office/powerpoint/2010/main" val="588495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25466-FF3B-4E4E-8334-6E1197EA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Integer-Zelle – </a:t>
            </a:r>
            <a:r>
              <a:rPr lang="de-DE" b="1" dirty="0" err="1"/>
              <a:t>TcoInteger</a:t>
            </a:r>
            <a:r>
              <a:rPr lang="de-DE" dirty="0"/>
              <a:t> (</a:t>
            </a:r>
            <a:r>
              <a:rPr lang="de-DE" dirty="0" err="1"/>
              <a:t>IsiInteger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B6D33-68D3-D34A-B3B0-523D2DBF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1A6EAC-F78D-7742-A45C-6E115FBA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0A7B79-B137-DD4D-A305-F43E106F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85" y="1000100"/>
            <a:ext cx="3508430" cy="31432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B98AC88-8D9D-3442-A77E-04F534D0F197}"/>
              </a:ext>
            </a:extLst>
          </p:cNvPr>
          <p:cNvSpPr txBox="1"/>
          <p:nvPr/>
        </p:nvSpPr>
        <p:spPr>
          <a:xfrm>
            <a:off x="4569643" y="1131590"/>
            <a:ext cx="374441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var</a:t>
            </a:r>
            <a:endParaRPr lang="de-DE" sz="1400" dirty="0"/>
          </a:p>
          <a:p>
            <a:r>
              <a:rPr lang="de-DE" sz="1400" dirty="0"/>
              <a:t>  </a:t>
            </a:r>
            <a:r>
              <a:rPr lang="de-DE" sz="1400" dirty="0" err="1"/>
              <a:t>vCell</a:t>
            </a:r>
            <a:r>
              <a:rPr lang="de-DE" sz="1400" dirty="0"/>
              <a:t> : </a:t>
            </a:r>
            <a:r>
              <a:rPr lang="de-DE" sz="1400" dirty="0" err="1"/>
              <a:t>IsiInteger</a:t>
            </a:r>
            <a:endParaRPr lang="de-DE" sz="1400" dirty="0"/>
          </a:p>
          <a:p>
            <a:r>
              <a:rPr lang="de-DE" sz="1400" b="1" dirty="0" err="1"/>
              <a:t>begin</a:t>
            </a:r>
            <a:endParaRPr lang="de-DE" sz="1400" b="1" dirty="0"/>
          </a:p>
          <a:p>
            <a:r>
              <a:rPr lang="de-DE" sz="1400" dirty="0"/>
              <a:t>  </a:t>
            </a:r>
            <a:r>
              <a:rPr lang="de-DE" sz="1400" dirty="0" err="1"/>
              <a:t>vCell</a:t>
            </a:r>
            <a:r>
              <a:rPr lang="de-DE" sz="1400" dirty="0"/>
              <a:t> := </a:t>
            </a:r>
            <a:r>
              <a:rPr lang="de-DE" sz="1400" dirty="0" err="1"/>
              <a:t>TcoInteger.create</a:t>
            </a:r>
            <a:r>
              <a:rPr lang="de-DE" sz="1400" dirty="0"/>
              <a:t>( ‚</a:t>
            </a:r>
            <a:r>
              <a:rPr lang="de-DE" sz="1400" dirty="0" err="1"/>
              <a:t>MyFirstInteger</a:t>
            </a:r>
            <a:r>
              <a:rPr lang="de-DE" sz="1400" dirty="0"/>
              <a:t>‘ );</a:t>
            </a:r>
          </a:p>
          <a:p>
            <a:r>
              <a:rPr lang="de-DE" sz="1400" dirty="0"/>
              <a:t>  </a:t>
            </a:r>
            <a:r>
              <a:rPr lang="de-DE" sz="1400" dirty="0" err="1"/>
              <a:t>vCell.siAsInteger</a:t>
            </a:r>
            <a:r>
              <a:rPr lang="de-DE" sz="1400" dirty="0"/>
              <a:t> := 11833;</a:t>
            </a:r>
          </a:p>
          <a:p>
            <a:r>
              <a:rPr lang="de-DE" sz="1400" dirty="0"/>
              <a:t>  </a:t>
            </a:r>
            <a:r>
              <a:rPr lang="de-DE" sz="1400" dirty="0" err="1"/>
              <a:t>writeln</a:t>
            </a:r>
            <a:r>
              <a:rPr lang="de-DE" sz="1400" dirty="0"/>
              <a:t>( </a:t>
            </a:r>
            <a:r>
              <a:rPr lang="de-DE" sz="1400" dirty="0" err="1"/>
              <a:t>vCell.siName</a:t>
            </a:r>
            <a:r>
              <a:rPr lang="de-DE" sz="1400" dirty="0"/>
              <a:t> + ‚ </a:t>
            </a:r>
            <a:r>
              <a:rPr lang="de-DE" sz="1400" dirty="0" err="1"/>
              <a:t>is</a:t>
            </a:r>
            <a:r>
              <a:rPr lang="de-DE" sz="1400" dirty="0"/>
              <a:t> ‘ + </a:t>
            </a:r>
            <a:r>
              <a:rPr lang="de-DE" sz="1400" dirty="0" err="1"/>
              <a:t>vCell.siAsString</a:t>
            </a:r>
            <a:r>
              <a:rPr lang="de-DE" sz="1400" dirty="0"/>
              <a:t> );</a:t>
            </a:r>
          </a:p>
          <a:p>
            <a:r>
              <a:rPr lang="de-DE" sz="1400" dirty="0"/>
              <a:t>  </a:t>
            </a:r>
            <a:r>
              <a:rPr lang="de-DE" sz="1400" dirty="0" err="1"/>
              <a:t>vCell</a:t>
            </a:r>
            <a:r>
              <a:rPr lang="de-DE" sz="1400" dirty="0"/>
              <a:t> := </a:t>
            </a:r>
            <a:r>
              <a:rPr lang="de-DE" sz="1400" dirty="0" err="1"/>
              <a:t>nil</a:t>
            </a:r>
            <a:r>
              <a:rPr lang="de-DE" sz="1400" dirty="0"/>
              <a:t>;	</a:t>
            </a:r>
          </a:p>
          <a:p>
            <a:r>
              <a:rPr lang="de-DE" sz="1400" b="1" dirty="0"/>
              <a:t>end</a:t>
            </a:r>
            <a:r>
              <a:rPr lang="de-DE" sz="1400" dirty="0"/>
              <a:t>;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37A781-F5C1-D645-9AC4-BB7628F9C349}"/>
              </a:ext>
            </a:extLst>
          </p:cNvPr>
          <p:cNvSpPr txBox="1"/>
          <p:nvPr/>
        </p:nvSpPr>
        <p:spPr>
          <a:xfrm>
            <a:off x="4569643" y="307580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TcoInteger</a:t>
            </a:r>
            <a:r>
              <a:rPr lang="de-DE" sz="1400" dirty="0"/>
              <a:t> hat neue Fähigkeit (</a:t>
            </a:r>
            <a:r>
              <a:rPr lang="de-DE" sz="1400" dirty="0" err="1"/>
              <a:t>siAsInteger</a:t>
            </a:r>
            <a:r>
              <a:rPr lang="de-DE" sz="1400" dirty="0"/>
              <a:t>) und überschreibt virtuelle Fähigkeiten von </a:t>
            </a:r>
            <a:r>
              <a:rPr lang="de-DE" sz="1400" dirty="0" err="1"/>
              <a:t>TCellObject</a:t>
            </a:r>
            <a:r>
              <a:rPr lang="de-DE" sz="1400" dirty="0"/>
              <a:t> (</a:t>
            </a:r>
            <a:r>
              <a:rPr lang="de-DE" sz="1400" dirty="0" err="1"/>
              <a:t>siAsString</a:t>
            </a:r>
            <a:r>
              <a:rPr lang="de-DE" sz="1400" dirty="0"/>
              <a:t>, </a:t>
            </a:r>
            <a:r>
              <a:rPr lang="de-DE" sz="1400" dirty="0" err="1"/>
              <a:t>siAsJSON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26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421B9-2B0E-2E48-9F85-8EF708D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Eine einfache Input-Zelle – </a:t>
            </a:r>
            <a:r>
              <a:rPr lang="de-DE" sz="2400" b="1" dirty="0" err="1"/>
              <a:t>TcoMySimpleInput</a:t>
            </a:r>
            <a:r>
              <a:rPr lang="de-DE" sz="2400" dirty="0"/>
              <a:t> (</a:t>
            </a:r>
            <a:r>
              <a:rPr lang="de-DE" sz="2400" dirty="0" err="1"/>
              <a:t>IsiDigitalInput</a:t>
            </a:r>
            <a:r>
              <a:rPr lang="de-DE" sz="240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B9496-0B89-F543-BC68-91E7631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B168F-1E8E-124A-A26D-74AE0E53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40A063-A955-CA4A-8C61-AE3D045886E8}"/>
              </a:ext>
            </a:extLst>
          </p:cNvPr>
          <p:cNvSpPr txBox="1"/>
          <p:nvPr/>
        </p:nvSpPr>
        <p:spPr>
          <a:xfrm>
            <a:off x="460210" y="1059265"/>
            <a:ext cx="2160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Einfache verwendet Skill-Interface können direkt in die Zelle implementiert werden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4F6190-EF62-E945-9490-0DDC17BBDE4F}"/>
              </a:ext>
            </a:extLst>
          </p:cNvPr>
          <p:cNvSpPr txBox="1"/>
          <p:nvPr/>
        </p:nvSpPr>
        <p:spPr>
          <a:xfrm>
            <a:off x="457783" y="2941925"/>
            <a:ext cx="2584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TsiDigitalInput</a:t>
            </a:r>
            <a:r>
              <a:rPr lang="de-DE" sz="1400" b="1" dirty="0"/>
              <a:t>: (</a:t>
            </a:r>
            <a:r>
              <a:rPr lang="de-DE" sz="1400" b="1" dirty="0" err="1"/>
              <a:t>integrated</a:t>
            </a:r>
            <a:r>
              <a:rPr lang="de-DE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Struktur für Skill-Interface durch Skill Zelle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Logik des Interfaces in der Hauptzelle integriert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9B73E5-BC83-2B40-954B-406550B093CE}"/>
              </a:ext>
            </a:extLst>
          </p:cNvPr>
          <p:cNvSpPr txBox="1"/>
          <p:nvPr/>
        </p:nvSpPr>
        <p:spPr>
          <a:xfrm>
            <a:off x="6203081" y="2942050"/>
            <a:ext cx="2584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TcoDigitalInput</a:t>
            </a:r>
            <a:r>
              <a:rPr lang="de-DE" sz="1400" b="1" dirty="0"/>
              <a:t>: (</a:t>
            </a:r>
            <a:r>
              <a:rPr lang="de-DE" sz="1400" b="1" dirty="0" err="1"/>
              <a:t>deposed</a:t>
            </a:r>
            <a:r>
              <a:rPr lang="de-DE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Struktur für Skill-Interface durch Skill Zelle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Logik des Interfaces in der Skill Zelle abgesetzt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138FDC5-CA7A-CF44-97B6-86558CEB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12016"/>
            <a:ext cx="3937628" cy="351001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DCCBB70-7023-9045-9B1A-956FAA5790E5}"/>
              </a:ext>
            </a:extLst>
          </p:cNvPr>
          <p:cNvSpPr txBox="1"/>
          <p:nvPr/>
        </p:nvSpPr>
        <p:spPr>
          <a:xfrm>
            <a:off x="5940152" y="1048738"/>
            <a:ext cx="2292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 Simple Input </a:t>
            </a:r>
            <a:r>
              <a:rPr lang="de-DE" sz="1200" dirty="0" err="1"/>
              <a:t>Cell</a:t>
            </a:r>
            <a:r>
              <a:rPr lang="de-DE" sz="1200" dirty="0"/>
              <a:t>/Digital Input</a:t>
            </a:r>
          </a:p>
        </p:txBody>
      </p:sp>
    </p:spTree>
    <p:extLst>
      <p:ext uri="{BB962C8B-B14F-4D97-AF65-F5344CB8AC3E}">
        <p14:creationId xmlns:p14="http://schemas.microsoft.com/office/powerpoint/2010/main" val="162256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421B9-2B0E-2E48-9F85-8EF708D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Eine Doppel-Input-Zelle – </a:t>
            </a:r>
            <a:r>
              <a:rPr lang="de-DE" sz="2400" b="1" dirty="0" err="1"/>
              <a:t>TcoMyDoubleInput</a:t>
            </a:r>
            <a:r>
              <a:rPr lang="de-DE" sz="2400" dirty="0"/>
              <a:t> (</a:t>
            </a:r>
            <a:r>
              <a:rPr lang="de-DE" sz="2400" dirty="0" err="1"/>
              <a:t>IsiCellObject</a:t>
            </a:r>
            <a:r>
              <a:rPr lang="de-DE" sz="240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B9496-0B89-F543-BC68-91E7631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B168F-1E8E-124A-A26D-74AE0E53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40A063-A955-CA4A-8C61-AE3D045886E8}"/>
              </a:ext>
            </a:extLst>
          </p:cNvPr>
          <p:cNvSpPr txBox="1"/>
          <p:nvPr/>
        </p:nvSpPr>
        <p:spPr>
          <a:xfrm>
            <a:off x="460210" y="1059265"/>
            <a:ext cx="2160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Mehrfach verwendet Skill-Interface werden </a:t>
            </a:r>
            <a:r>
              <a:rPr lang="de-DE" sz="1400" u="sng" dirty="0"/>
              <a:t>nicht</a:t>
            </a:r>
            <a:r>
              <a:rPr lang="de-DE" sz="1400" dirty="0"/>
              <a:t> direkt in die Zelle implementiert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4F6190-EF62-E945-9490-0DDC17BBDE4F}"/>
              </a:ext>
            </a:extLst>
          </p:cNvPr>
          <p:cNvSpPr txBox="1"/>
          <p:nvPr/>
        </p:nvSpPr>
        <p:spPr>
          <a:xfrm>
            <a:off x="457783" y="2941925"/>
            <a:ext cx="2584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TsiDigitalInput</a:t>
            </a:r>
            <a:r>
              <a:rPr lang="de-DE" sz="1400" b="1" dirty="0"/>
              <a:t>: (</a:t>
            </a:r>
            <a:r>
              <a:rPr lang="de-DE" sz="1400" b="1" dirty="0" err="1"/>
              <a:t>integrated</a:t>
            </a:r>
            <a:r>
              <a:rPr lang="de-DE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Struktur für Skill-Interface durch Skill Zelle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Logik des Interfaces in der Hauptzelle integriert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9B73E5-BC83-2B40-954B-406550B093CE}"/>
              </a:ext>
            </a:extLst>
          </p:cNvPr>
          <p:cNvSpPr txBox="1"/>
          <p:nvPr/>
        </p:nvSpPr>
        <p:spPr>
          <a:xfrm>
            <a:off x="6203081" y="2942050"/>
            <a:ext cx="2584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TcoDigitalInput</a:t>
            </a:r>
            <a:r>
              <a:rPr lang="de-DE" sz="1400" b="1" dirty="0"/>
              <a:t>: (</a:t>
            </a:r>
            <a:r>
              <a:rPr lang="de-DE" sz="1400" b="1" dirty="0" err="1"/>
              <a:t>deposed</a:t>
            </a:r>
            <a:r>
              <a:rPr lang="de-DE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Struktur für Skill-Interface durch Skill Zelle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Logik des Interfaces in der Skill Zelle abgesetzt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063C5B-8FC0-924D-9C4E-435F884D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449" y="927931"/>
            <a:ext cx="3697547" cy="32876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03940B-5D33-EE40-A24E-32B4DD82284E}"/>
              </a:ext>
            </a:extLst>
          </p:cNvPr>
          <p:cNvSpPr txBox="1"/>
          <p:nvPr/>
        </p:nvSpPr>
        <p:spPr>
          <a:xfrm>
            <a:off x="6029892" y="1074653"/>
            <a:ext cx="246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 Double Input </a:t>
            </a:r>
            <a:r>
              <a:rPr lang="de-DE" sz="1200" dirty="0" err="1"/>
              <a:t>Cell</a:t>
            </a:r>
            <a:r>
              <a:rPr lang="de-DE" sz="1200" dirty="0"/>
              <a:t>/Digital Input 1</a:t>
            </a:r>
          </a:p>
          <a:p>
            <a:r>
              <a:rPr lang="de-DE" sz="1200" dirty="0" err="1"/>
              <a:t>My</a:t>
            </a:r>
            <a:r>
              <a:rPr lang="de-DE" sz="1200" dirty="0"/>
              <a:t> Double Input </a:t>
            </a:r>
            <a:r>
              <a:rPr lang="de-DE" sz="1200" dirty="0" err="1"/>
              <a:t>Cell</a:t>
            </a:r>
            <a:r>
              <a:rPr lang="de-DE" sz="1200" dirty="0"/>
              <a:t>/Digital Input 2</a:t>
            </a:r>
          </a:p>
        </p:txBody>
      </p:sp>
    </p:spTree>
    <p:extLst>
      <p:ext uri="{BB962C8B-B14F-4D97-AF65-F5344CB8AC3E}">
        <p14:creationId xmlns:p14="http://schemas.microsoft.com/office/powerpoint/2010/main" val="358754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036FE-1B02-DE43-B0E4-1108DA2B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Rekursiver Aufbau der Zellstruktur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ACB8A27-F604-F94B-A553-437A10269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318" y="1131888"/>
            <a:ext cx="5593676" cy="309562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1066C-88D0-3A40-B344-50F0E9A4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77A4C0-7366-DB4E-B2C5-7CAD587C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E356F40-8916-8546-8250-90D43F2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einer neuen Steuerungsarchitektur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D139B3D-30D1-944B-9DC6-CADBAB61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7643192" cy="3096343"/>
          </a:xfrm>
        </p:spPr>
        <p:txBody>
          <a:bodyPr/>
          <a:lstStyle/>
          <a:p>
            <a:r>
              <a:rPr lang="de-DE" dirty="0"/>
              <a:t>Wandlungsfähiges und flexibles Steuerungssystem</a:t>
            </a:r>
          </a:p>
          <a:p>
            <a:r>
              <a:rPr lang="de-DE" dirty="0"/>
              <a:t>Dezentral, Anbieter unabhängig, verteilte Ressourcen</a:t>
            </a:r>
          </a:p>
          <a:p>
            <a:r>
              <a:rPr lang="de-DE" dirty="0"/>
              <a:t>Modular und modifizierbar, skalierbar</a:t>
            </a:r>
          </a:p>
          <a:p>
            <a:r>
              <a:rPr lang="de-DE" dirty="0"/>
              <a:t>Entwickler unabhängig</a:t>
            </a:r>
          </a:p>
          <a:p>
            <a:r>
              <a:rPr lang="de-DE" dirty="0"/>
              <a:t>Offene dezentrale Entwicklung vs. Stabilität und Qualität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A54F68-3D60-DC49-956D-D03C2B9D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77E1-ADB7-468C-A7EA-0115DCF92163}" type="datetime1">
              <a:rPr lang="de-DE" smtClean="0"/>
              <a:t>14.01.2021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9DC4F-B291-B847-A3EC-1A3B906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78827-C29D-2C4F-A700-F338DDEF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DM - Die „Konstante“ der </a:t>
            </a:r>
            <a:r>
              <a:rPr lang="de-DE" sz="2800" dirty="0" err="1"/>
              <a:t>OurPlant</a:t>
            </a:r>
            <a:r>
              <a:rPr lang="de-DE" sz="2800" dirty="0"/>
              <a:t> Anwendung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D8283-A1EE-E04C-8D3C-28E1BCD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00218-FA21-C042-B6A1-5BC9493C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30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22A10A-DFE8-4248-9DEB-DC1E81218F3D}"/>
              </a:ext>
            </a:extLst>
          </p:cNvPr>
          <p:cNvSpPr/>
          <p:nvPr/>
        </p:nvSpPr>
        <p:spPr>
          <a:xfrm>
            <a:off x="611560" y="1032024"/>
            <a:ext cx="1656184" cy="31239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Main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613B9A-AA17-5148-B6E6-463457700FC9}"/>
              </a:ext>
            </a:extLst>
          </p:cNvPr>
          <p:cNvSpPr/>
          <p:nvPr/>
        </p:nvSpPr>
        <p:spPr>
          <a:xfrm>
            <a:off x="3120615" y="1563638"/>
            <a:ext cx="418769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DiscoveryManager.siRunSystem</a:t>
            </a:r>
            <a:r>
              <a:rPr lang="de-DE" dirty="0"/>
              <a:t> := </a:t>
            </a:r>
            <a:r>
              <a:rPr lang="de-DE" dirty="0" err="1"/>
              <a:t>true</a:t>
            </a:r>
            <a:r>
              <a:rPr lang="de-DE" dirty="0"/>
              <a:t>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4B15CD-C122-A246-914F-B6242B0C69E2}"/>
              </a:ext>
            </a:extLst>
          </p:cNvPr>
          <p:cNvSpPr/>
          <p:nvPr/>
        </p:nvSpPr>
        <p:spPr>
          <a:xfrm>
            <a:off x="3148573" y="3203221"/>
            <a:ext cx="415973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DiscoveryManager.siRunSystem</a:t>
            </a:r>
            <a:r>
              <a:rPr lang="de-DE" dirty="0"/>
              <a:t> :=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6190A29-624C-BF43-9D59-A9CC3316BF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56519" y="177966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43209A1-EDA5-E34F-B36A-23E6A3A2DBCA}"/>
              </a:ext>
            </a:extLst>
          </p:cNvPr>
          <p:cNvCxnSpPr/>
          <p:nvPr/>
        </p:nvCxnSpPr>
        <p:spPr>
          <a:xfrm>
            <a:off x="2284477" y="341924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30E7AF-1E90-8446-A08A-CA04A9FCACA0}"/>
              </a:ext>
            </a:extLst>
          </p:cNvPr>
          <p:cNvSpPr/>
          <p:nvPr/>
        </p:nvSpPr>
        <p:spPr>
          <a:xfrm>
            <a:off x="3120615" y="1027606"/>
            <a:ext cx="418769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DiscoveryManager.siRestoreSystem</a:t>
            </a:r>
            <a:r>
              <a:rPr lang="de-DE" dirty="0"/>
              <a:t>;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0B4D8D0-52A6-E648-A8FF-76A18ECF6525}"/>
              </a:ext>
            </a:extLst>
          </p:cNvPr>
          <p:cNvCxnSpPr>
            <a:cxnSpLocks/>
          </p:cNvCxnSpPr>
          <p:nvPr/>
        </p:nvCxnSpPr>
        <p:spPr>
          <a:xfrm>
            <a:off x="2276820" y="124447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DA0614F0-104F-6640-B714-B23DE1EFF057}"/>
              </a:ext>
            </a:extLst>
          </p:cNvPr>
          <p:cNvSpPr/>
          <p:nvPr/>
        </p:nvSpPr>
        <p:spPr>
          <a:xfrm>
            <a:off x="3148572" y="3714640"/>
            <a:ext cx="415973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DiscoveryManager.siSaveSystem</a:t>
            </a:r>
            <a:r>
              <a:rPr lang="de-DE" dirty="0"/>
              <a:t>;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5D3FB2A-35F5-1545-B113-30B1DB288CB7}"/>
              </a:ext>
            </a:extLst>
          </p:cNvPr>
          <p:cNvCxnSpPr/>
          <p:nvPr/>
        </p:nvCxnSpPr>
        <p:spPr>
          <a:xfrm>
            <a:off x="2284477" y="392912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A943746A-AEE5-1C42-AC4E-07E0C1518B29}"/>
              </a:ext>
            </a:extLst>
          </p:cNvPr>
          <p:cNvSpPr/>
          <p:nvPr/>
        </p:nvSpPr>
        <p:spPr>
          <a:xfrm>
            <a:off x="832757" y="2247714"/>
            <a:ext cx="2443099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Window</a:t>
            </a:r>
            <a:r>
              <a:rPr lang="de-DE" sz="1600" dirty="0"/>
              <a:t>, </a:t>
            </a:r>
            <a:r>
              <a:rPr lang="de-DE" sz="1600" dirty="0" err="1"/>
              <a:t>MessageQueue</a:t>
            </a:r>
            <a:endParaRPr lang="de-DE" sz="16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6590EE2-36A8-CB40-9BFB-8E188CEDF6D7}"/>
              </a:ext>
            </a:extLst>
          </p:cNvPr>
          <p:cNvSpPr/>
          <p:nvPr/>
        </p:nvSpPr>
        <p:spPr>
          <a:xfrm>
            <a:off x="3635897" y="2249136"/>
            <a:ext cx="3672406" cy="718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DiscoveryManager</a:t>
            </a:r>
            <a:r>
              <a:rPr lang="de-DE" dirty="0"/>
              <a:t>: </a:t>
            </a:r>
            <a:r>
              <a:rPr lang="de-DE" b="1" dirty="0"/>
              <a:t>View Home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FCDDC87-D584-6F41-A187-4394DDAA38A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3275856" y="2607754"/>
            <a:ext cx="360041" cy="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9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F2A2495-DFE8-734D-B06C-BF8CA25EA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7055"/>
            <a:ext cx="2016224" cy="8698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41E60E-A9FA-8047-B779-B7286BE3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Der</a:t>
            </a:r>
            <a:r>
              <a:rPr lang="de-DE" dirty="0"/>
              <a:t> DiscoveryManager</a:t>
            </a:r>
            <a:r>
              <a:rPr lang="de-DE" sz="2400" dirty="0"/>
              <a:t> ist die </a:t>
            </a:r>
            <a:r>
              <a:rPr lang="de-DE" sz="2800" dirty="0"/>
              <a:t>Root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F1609-6FD1-8644-B137-500DDE4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2B6153-3710-E046-A563-C4BE389E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0A898C-D82B-F04B-BF41-17A486228EA6}"/>
              </a:ext>
            </a:extLst>
          </p:cNvPr>
          <p:cNvSpPr txBox="1"/>
          <p:nvPr/>
        </p:nvSpPr>
        <p:spPr>
          <a:xfrm>
            <a:off x="611560" y="350785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„Freie“ Zellen ohne Anbindung (Controller) sind ungültig!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F7B2DC1-FA81-3D42-8F22-30768FB44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2271" y="1131888"/>
            <a:ext cx="519777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en-US" altLang="de-DE" dirty="0"/>
              <a:t>Häcker Automation GmbH		</a:t>
            </a:r>
          </a:p>
          <a:p>
            <a:pPr>
              <a:buNone/>
              <a:defRPr/>
            </a:pPr>
            <a:r>
              <a:rPr lang="en-US" altLang="de-DE" dirty="0" err="1"/>
              <a:t>Inselsbergstrasse</a:t>
            </a:r>
            <a:r>
              <a:rPr lang="en-US" altLang="de-DE" dirty="0"/>
              <a:t> 17		</a:t>
            </a:r>
          </a:p>
          <a:p>
            <a:pPr>
              <a:buNone/>
              <a:defRPr/>
            </a:pPr>
            <a:r>
              <a:rPr lang="en-US" altLang="de-DE" dirty="0"/>
              <a:t>99880 </a:t>
            </a:r>
            <a:r>
              <a:rPr lang="en-US" altLang="de-DE" dirty="0" err="1"/>
              <a:t>Waltershausen</a:t>
            </a:r>
            <a:r>
              <a:rPr lang="en-US" altLang="de-DE" dirty="0"/>
              <a:t> OT </a:t>
            </a:r>
            <a:r>
              <a:rPr lang="en-US" altLang="de-DE" dirty="0" err="1"/>
              <a:t>Schwarzhausen</a:t>
            </a:r>
            <a:r>
              <a:rPr lang="en-US" altLang="de-DE" dirty="0"/>
              <a:t>		</a:t>
            </a:r>
          </a:p>
          <a:p>
            <a:pPr>
              <a:buNone/>
              <a:defRPr/>
            </a:pPr>
            <a:r>
              <a:rPr lang="en-US" altLang="de-DE" dirty="0"/>
              <a:t>Germany</a:t>
            </a:r>
          </a:p>
          <a:p>
            <a:pPr>
              <a:buNone/>
              <a:defRPr/>
            </a:pPr>
            <a:endParaRPr lang="en-US" altLang="de-DE" dirty="0"/>
          </a:p>
          <a:p>
            <a:pPr>
              <a:buNone/>
              <a:defRPr/>
            </a:pPr>
            <a:endParaRPr lang="en-US" altLang="de-DE" dirty="0"/>
          </a:p>
          <a:p>
            <a:pPr>
              <a:buNone/>
              <a:defRPr/>
            </a:pPr>
            <a:r>
              <a:rPr lang="en-US" altLang="de-DE" dirty="0"/>
              <a:t>Phone: +49 36259 300 0</a:t>
            </a:r>
          </a:p>
          <a:p>
            <a:pPr>
              <a:buNone/>
              <a:defRPr/>
            </a:pPr>
            <a:r>
              <a:rPr lang="en-US" altLang="de-DE" dirty="0"/>
              <a:t>Fax: +49 36259 300 29 </a:t>
            </a:r>
          </a:p>
          <a:p>
            <a:pPr>
              <a:buNone/>
              <a:defRPr/>
            </a:pPr>
            <a:r>
              <a:rPr lang="en-US" altLang="de-DE" dirty="0"/>
              <a:t>Email: contact@haecker-automation.com</a:t>
            </a:r>
          </a:p>
          <a:p>
            <a:pPr>
              <a:buNone/>
              <a:defRPr/>
            </a:pPr>
            <a:endParaRPr lang="en-US" altLang="de-DE" dirty="0"/>
          </a:p>
          <a:p>
            <a:pPr>
              <a:buNone/>
              <a:defRPr/>
            </a:pPr>
            <a:r>
              <a:rPr lang="en-US" altLang="de-DE" dirty="0"/>
              <a:t>www.ourplant.net</a:t>
            </a:r>
          </a:p>
          <a:p>
            <a:pPr>
              <a:buNone/>
              <a:defRPr/>
            </a:pPr>
            <a:r>
              <a:rPr lang="en-US" altLang="de-DE" dirty="0"/>
              <a:t>www.haecker-automation.com</a:t>
            </a:r>
          </a:p>
          <a:p>
            <a:pPr>
              <a:buNone/>
              <a:defRPr/>
            </a:pPr>
            <a:endParaRPr lang="en-US" altLang="de-DE" dirty="0"/>
          </a:p>
          <a:p>
            <a:pPr>
              <a:buNone/>
              <a:defRPr/>
            </a:pPr>
            <a:endParaRPr lang="en-US" alt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0EC-AE99-489A-894B-7E1FFCFC49FD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46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4AAC7-AE7A-5145-A494-F00F461F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Blick auf die Systemtheorie</a:t>
            </a:r>
          </a:p>
        </p:txBody>
      </p:sp>
      <p:pic>
        <p:nvPicPr>
          <p:cNvPr id="7" name="Inhaltsplatzhalter 6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4057470F-4345-124B-9295-47B4F6CB8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" y="915566"/>
            <a:ext cx="4145926" cy="30956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0E123-09C3-604E-97DB-47E5BB6B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3C3AA5-4A96-D742-961B-944A950D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6AC6E66F-DCD6-F444-A0FB-27A32DCFE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592312"/>
              </p:ext>
            </p:extLst>
          </p:nvPr>
        </p:nvGraphicFramePr>
        <p:xfrm>
          <a:off x="4194376" y="569714"/>
          <a:ext cx="3960440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7961B4F-BC81-EF48-815E-6D7E91F7857A}"/>
              </a:ext>
            </a:extLst>
          </p:cNvPr>
          <p:cNvSpPr txBox="1"/>
          <p:nvPr/>
        </p:nvSpPr>
        <p:spPr>
          <a:xfrm>
            <a:off x="3275856" y="3567536"/>
            <a:ext cx="4896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Ganze ist mehr als die Summe seiner Teile </a:t>
            </a:r>
            <a:r>
              <a:rPr lang="de-DE" sz="1200" i="1" dirty="0"/>
              <a:t>(Aristoteles)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896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043A0-C225-644E-B6E6-F9F2DFA4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Pyramide der Automatisierung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88BF32D-38AA-6140-957F-91797EAA6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5606"/>
            <a:ext cx="5172406" cy="244827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8F6F42-41B6-374A-A138-5F7C6C6D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12D8C0-88EB-C04E-B3C9-632453F7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03C40F4-EC17-5542-83F8-91A3D0D0B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4761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1F35F-3261-5746-A93F-C7512B38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RAMI 4.0 </a:t>
            </a:r>
            <a:r>
              <a:rPr lang="de-DE" sz="2000" dirty="0"/>
              <a:t>- Das Referenzarchitekturmodell der Industrie 4.0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2CC12-FC72-534E-B5F2-6C003BE1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E86E5C-44FC-704D-9914-FEB913CD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6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BCC11B2-4EA2-9645-B9F3-50A130CB1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094096"/>
            <a:ext cx="4127500" cy="30956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308AA23-D81B-C34D-AA77-DC75723207B1}"/>
              </a:ext>
            </a:extLst>
          </p:cNvPr>
          <p:cNvSpPr txBox="1"/>
          <p:nvPr/>
        </p:nvSpPr>
        <p:spPr>
          <a:xfrm>
            <a:off x="4788024" y="149163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RAMI gibt einen ersten Eindruck über die Dimensionen einer neuen Architektur.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4D0989D-2229-2E4C-8621-3E8677D76C41}"/>
              </a:ext>
            </a:extLst>
          </p:cNvPr>
          <p:cNvSpPr/>
          <p:nvPr/>
        </p:nvSpPr>
        <p:spPr>
          <a:xfrm>
            <a:off x="4788024" y="3435846"/>
            <a:ext cx="2650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www.plattform-i40.de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07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C7B1C-E26A-8F4B-8BC8-43ED8625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ERM </a:t>
            </a:r>
            <a:r>
              <a:rPr lang="de-DE" sz="2400" dirty="0"/>
              <a:t>– Die Beschreibung der Welt als Datenmodell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BEEE9A-004F-3C4C-B359-721253845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2" y="1032024"/>
            <a:ext cx="4359634" cy="29160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A9D88-9C36-C141-AC96-A4C65519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3A2BB6-1EC5-D34E-89AD-A8DCBCC8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383FAD-16E8-754C-BD48-698E3FEF9EE9}"/>
              </a:ext>
            </a:extLst>
          </p:cNvPr>
          <p:cNvSpPr/>
          <p:nvPr/>
        </p:nvSpPr>
        <p:spPr>
          <a:xfrm>
            <a:off x="4932040" y="1203598"/>
            <a:ext cx="34563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Das </a:t>
            </a:r>
            <a:r>
              <a:rPr lang="de-DE" sz="900" b="1" dirty="0">
                <a:solidFill>
                  <a:srgbClr val="202122"/>
                </a:solidFill>
                <a:latin typeface="Arial" panose="020B0604020202020204" pitchFamily="34" charset="0"/>
              </a:rPr>
              <a:t>Entity-</a:t>
            </a:r>
            <a:r>
              <a:rPr lang="de-DE" sz="900" b="1" dirty="0" err="1">
                <a:solidFill>
                  <a:srgbClr val="202122"/>
                </a:solidFill>
                <a:latin typeface="Arial" panose="020B0604020202020204" pitchFamily="34" charset="0"/>
              </a:rPr>
              <a:t>Relationship</a:t>
            </a:r>
            <a:r>
              <a:rPr lang="de-DE" sz="900" b="1" dirty="0">
                <a:solidFill>
                  <a:srgbClr val="202122"/>
                </a:solidFill>
                <a:latin typeface="Arial" panose="020B0604020202020204" pitchFamily="34" charset="0"/>
              </a:rPr>
              <a:t>-Modell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 – kurz </a:t>
            </a:r>
            <a:r>
              <a:rPr lang="de-DE" sz="900" i="1" dirty="0">
                <a:solidFill>
                  <a:srgbClr val="202122"/>
                </a:solidFill>
                <a:latin typeface="Arial" panose="020B0604020202020204" pitchFamily="34" charset="0"/>
              </a:rPr>
              <a:t>ER-Modell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 oder </a:t>
            </a:r>
            <a:r>
              <a:rPr lang="de-DE" sz="900" b="1" dirty="0">
                <a:solidFill>
                  <a:srgbClr val="202122"/>
                </a:solidFill>
                <a:latin typeface="Arial" panose="020B0604020202020204" pitchFamily="34" charset="0"/>
              </a:rPr>
              <a:t>ERM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; so viel wie: </a:t>
            </a:r>
            <a:r>
              <a:rPr lang="de-DE" sz="900" i="1" dirty="0">
                <a:solidFill>
                  <a:srgbClr val="202122"/>
                </a:solidFill>
                <a:latin typeface="Arial" panose="020B0604020202020204" pitchFamily="34" charset="0"/>
              </a:rPr>
              <a:t>Modell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 (zur Darstellung) von Dingen, Gegenständen, Objekten </a:t>
            </a:r>
            <a:r>
              <a:rPr lang="de-DE" sz="900" i="1" dirty="0">
                <a:solidFill>
                  <a:srgbClr val="202122"/>
                </a:solidFill>
                <a:latin typeface="Arial" panose="020B0604020202020204" pitchFamily="34" charset="0"/>
              </a:rPr>
              <a:t>(= ‚</a:t>
            </a:r>
            <a:r>
              <a:rPr lang="de-DE" sz="900" i="1" dirty="0" err="1">
                <a:solidFill>
                  <a:srgbClr val="202122"/>
                </a:solidFill>
                <a:latin typeface="Arial" panose="020B0604020202020204" pitchFamily="34" charset="0"/>
              </a:rPr>
              <a:t>entities</a:t>
            </a:r>
            <a:r>
              <a:rPr lang="de-DE" sz="900" i="1" dirty="0">
                <a:solidFill>
                  <a:srgbClr val="202122"/>
                </a:solidFill>
                <a:latin typeface="Arial" panose="020B0604020202020204" pitchFamily="34" charset="0"/>
              </a:rPr>
              <a:t>‘)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 und der Beziehungen/Zusammenhänge zwischen diesen </a:t>
            </a:r>
            <a:r>
              <a:rPr lang="de-DE" sz="900" i="1" dirty="0">
                <a:solidFill>
                  <a:srgbClr val="202122"/>
                </a:solidFill>
                <a:latin typeface="Arial" panose="020B0604020202020204" pitchFamily="34" charset="0"/>
              </a:rPr>
              <a:t>(= ‚</a:t>
            </a:r>
            <a:r>
              <a:rPr lang="de-DE" sz="900" i="1" dirty="0" err="1">
                <a:solidFill>
                  <a:srgbClr val="202122"/>
                </a:solidFill>
                <a:latin typeface="Arial" panose="020B0604020202020204" pitchFamily="34" charset="0"/>
              </a:rPr>
              <a:t>relationship</a:t>
            </a:r>
            <a:r>
              <a:rPr lang="de-DE" sz="900" i="1" dirty="0">
                <a:solidFill>
                  <a:srgbClr val="202122"/>
                </a:solidFill>
                <a:latin typeface="Arial" panose="020B0604020202020204" pitchFamily="34" charset="0"/>
              </a:rPr>
              <a:t>‘)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 – dient dazu, im Rahmen der </a:t>
            </a:r>
            <a:r>
              <a:rPr lang="de-DE" sz="900" dirty="0">
                <a:solidFill>
                  <a:srgbClr val="0B0080"/>
                </a:solidFill>
                <a:latin typeface="Arial" panose="020B0604020202020204" pitchFamily="34" charset="0"/>
                <a:hlinkClick r:id="rId3" tooltip="Semantisches Datenmodell"/>
              </a:rPr>
              <a:t>semantischen Datenmodellierung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 den in einem gegebenen Kontext (z. B. einem </a:t>
            </a:r>
            <a:r>
              <a:rPr lang="de-DE" sz="900" dirty="0">
                <a:solidFill>
                  <a:srgbClr val="0B0080"/>
                </a:solidFill>
                <a:latin typeface="Arial" panose="020B0604020202020204" pitchFamily="34" charset="0"/>
                <a:hlinkClick r:id="rId4" tooltip="Projekt"/>
              </a:rPr>
              <a:t>Projekt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 zur Erstellung eines Informationssystems) relevanten Ausschnitt der realen Welt zu bestimmen und darzustellen. Das ER-Modell besteht im Wesentlichen aus einer Grafik (</a:t>
            </a:r>
            <a:r>
              <a:rPr lang="de-DE" sz="900" i="1" dirty="0">
                <a:solidFill>
                  <a:srgbClr val="0B0080"/>
                </a:solidFill>
                <a:latin typeface="Arial" panose="020B0604020202020204" pitchFamily="34" charset="0"/>
                <a:hlinkClick r:id="rId5" tooltip="Entity-Relationship-Modell"/>
              </a:rPr>
              <a:t>ER-Diagramm</a:t>
            </a:r>
            <a:r>
              <a:rPr lang="de-DE" sz="900" dirty="0">
                <a:solidFill>
                  <a:srgbClr val="202122"/>
                </a:solidFill>
                <a:latin typeface="Arial" panose="020B0604020202020204" pitchFamily="34" charset="0"/>
              </a:rPr>
              <a:t>, Abk. ERD) sowie einer Beschreibung der darin verwendeten Elemente.</a:t>
            </a:r>
          </a:p>
          <a:p>
            <a:r>
              <a:rPr lang="de-DE" sz="700" i="1" dirty="0">
                <a:solidFill>
                  <a:srgbClr val="202122"/>
                </a:solidFill>
                <a:latin typeface="Arial" panose="020B0604020202020204" pitchFamily="34" charset="0"/>
              </a:rPr>
              <a:t>Quelle: </a:t>
            </a:r>
            <a:r>
              <a:rPr lang="de-DE" sz="700" i="1" dirty="0" err="1">
                <a:solidFill>
                  <a:srgbClr val="202122"/>
                </a:solidFill>
                <a:latin typeface="Arial" panose="020B0604020202020204" pitchFamily="34" charset="0"/>
              </a:rPr>
              <a:t>Wikipedia.org</a:t>
            </a:r>
            <a:r>
              <a:rPr lang="de-DE" sz="7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de-DE" sz="700" i="1" dirty="0">
                <a:solidFill>
                  <a:srgbClr val="202122"/>
                </a:solidFill>
                <a:latin typeface="Arial" panose="020B0604020202020204" pitchFamily="34" charset="0"/>
                <a:hlinkClick r:id="rId6"/>
              </a:rPr>
              <a:t>Entity-Relationship-Modell</a:t>
            </a:r>
            <a:endParaRPr lang="de-DE" sz="700" i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4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C87EC-717A-A04D-B576-D5CFC75A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3" y="311944"/>
            <a:ext cx="7786625" cy="720080"/>
          </a:xfrm>
        </p:spPr>
        <p:txBody>
          <a:bodyPr/>
          <a:lstStyle/>
          <a:p>
            <a:r>
              <a:rPr lang="de-DE" sz="2000" dirty="0"/>
              <a:t>Die</a:t>
            </a:r>
            <a:r>
              <a:rPr lang="de-DE" dirty="0"/>
              <a:t> Entität </a:t>
            </a:r>
            <a:r>
              <a:rPr lang="de-DE" sz="2000" dirty="0"/>
              <a:t>zur Beschreibung von generischen Systemen ist die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C8123-EB5D-6845-9349-5AA6249A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606C-BEF4-4AC4-B859-9269E6FEB1AE}" type="datetime1">
              <a:rPr lang="de-DE" smtClean="0"/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90FE0-DD87-6749-8869-0E550554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1C33-08F1-44BF-804A-AFDACB9B74BC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CC8825-30D8-7C4A-8331-ED9D819E1608}"/>
              </a:ext>
            </a:extLst>
          </p:cNvPr>
          <p:cNvSpPr txBox="1"/>
          <p:nvPr/>
        </p:nvSpPr>
        <p:spPr>
          <a:xfrm>
            <a:off x="2555776" y="1275606"/>
            <a:ext cx="325095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600" dirty="0"/>
              <a:t>Fähigkeit</a:t>
            </a:r>
          </a:p>
          <a:p>
            <a:pPr algn="ctr"/>
            <a:r>
              <a:rPr lang="de-DE" sz="4000" dirty="0"/>
              <a:t>Skill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B1A2D1-ACB2-E348-815A-4EEDBDB3D51F}"/>
              </a:ext>
            </a:extLst>
          </p:cNvPr>
          <p:cNvSpPr txBox="1"/>
          <p:nvPr/>
        </p:nvSpPr>
        <p:spPr>
          <a:xfrm>
            <a:off x="467544" y="3435846"/>
            <a:ext cx="578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Jedes System lässt sich über seine Fähigkeiten beschreiben. </a:t>
            </a:r>
          </a:p>
          <a:p>
            <a:r>
              <a:rPr lang="de-DE" dirty="0"/>
              <a:t>Sie bauen auf Sub-Fähigkeiten (Subsystem-Fähigkeiten) auf.</a:t>
            </a:r>
          </a:p>
        </p:txBody>
      </p:sp>
    </p:spTree>
    <p:extLst>
      <p:ext uri="{BB962C8B-B14F-4D97-AF65-F5344CB8AC3E}">
        <p14:creationId xmlns:p14="http://schemas.microsoft.com/office/powerpoint/2010/main" val="164697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7EB60-27C1-2644-AE70-31F234A9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3" y="311944"/>
            <a:ext cx="7426585" cy="720080"/>
          </a:xfrm>
        </p:spPr>
        <p:txBody>
          <a:bodyPr anchor="ctr">
            <a:normAutofit/>
          </a:bodyPr>
          <a:lstStyle/>
          <a:p>
            <a:r>
              <a:rPr lang="de-DE" dirty="0"/>
              <a:t>Fähigkeiten (Skills)</a:t>
            </a:r>
            <a:r>
              <a:rPr lang="de-DE" sz="2000" dirty="0"/>
              <a:t>, soweit das Auge reicht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96C1E8-DB37-9048-BE0E-638FFABBE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0" b="6945"/>
          <a:stretch/>
        </p:blipFill>
        <p:spPr>
          <a:xfrm>
            <a:off x="457200" y="1131590"/>
            <a:ext cx="7427168" cy="3096343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3B165-9ADE-CB4E-A97E-0384EBF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544" y="4299942"/>
            <a:ext cx="73042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DF2606C-BEF4-4AC4-B859-9269E6FEB1AE}" type="datetime1">
              <a:rPr lang="de-DE" smtClean="0"/>
              <a:pPr>
                <a:spcAft>
                  <a:spcPts val="600"/>
                </a:spcAft>
              </a:pPr>
              <a:t>14.01.2021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1F9733-F184-2543-9EF8-B2FD001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312" y="4299942"/>
            <a:ext cx="514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351C33-08F1-44BF-804A-AFDACB9B74BC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7601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äsentation_OP" id="{6893567B-5605-0746-8E14-9682A13B1573}" vid="{D6B06D47-F319-2541-AEFC-A669BC2D050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D8AD20B815004EB3D9D7920D5FEA6E" ma:contentTypeVersion="6" ma:contentTypeDescription="Ein neues Dokument erstellen." ma:contentTypeScope="" ma:versionID="5048acb20a149d14ed6b20a2a0606fce">
  <xsd:schema xmlns:xsd="http://www.w3.org/2001/XMLSchema" xmlns:xs="http://www.w3.org/2001/XMLSchema" xmlns:p="http://schemas.microsoft.com/office/2006/metadata/properties" xmlns:ns2="ca65fcc4-e676-4b97-8c0d-397281427d74" targetNamespace="http://schemas.microsoft.com/office/2006/metadata/properties" ma:root="true" ma:fieldsID="3f0af964c0ff7d07eb3bcbd70d28f5d5" ns2:_="">
    <xsd:import namespace="ca65fcc4-e676-4b97-8c0d-397281427d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5fcc4-e676-4b97-8c0d-397281427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EB6152-543D-44B4-9A0F-3919DE0825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DDB008-D7C2-4A71-90B0-089FD50960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478BD8-D2A4-4EA3-9AA2-8583EE966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5fcc4-e676-4b97-8c0d-397281427d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Bildschirmpräsentation (16:9)</PresentationFormat>
  <Paragraphs>224</Paragraphs>
  <Slides>32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Segoe UI</vt:lpstr>
      <vt:lpstr>Wingdings</vt:lpstr>
      <vt:lpstr>Larissa</vt:lpstr>
      <vt:lpstr>Die MicroCell Architektur</vt:lpstr>
      <vt:lpstr>Megatrend Digitalisierung – Die totale Individualität für Jeden</vt:lpstr>
      <vt:lpstr>Ziele einer neuen Steuerungsarchitektur</vt:lpstr>
      <vt:lpstr>Ein Blick auf die Systemtheorie</vt:lpstr>
      <vt:lpstr>Die Pyramide der Automatisierung</vt:lpstr>
      <vt:lpstr>RAMI 4.0 - Das Referenzarchitekturmodell der Industrie 4.0</vt:lpstr>
      <vt:lpstr>ERM – Die Beschreibung der Welt als Datenmodell</vt:lpstr>
      <vt:lpstr>Die Entität zur Beschreibung von generischen Systemen ist die</vt:lpstr>
      <vt:lpstr>Fähigkeiten (Skills), soweit das Auge reicht</vt:lpstr>
      <vt:lpstr>Sie stehen gleichrangig in physische Verbindung</vt:lpstr>
      <vt:lpstr>Beziehungen von Skills</vt:lpstr>
      <vt:lpstr>Dimensionen einer Fähigkeit (Skill)</vt:lpstr>
      <vt:lpstr>Die Mikrozelle (MicroCell) als Basis der Architektur</vt:lpstr>
      <vt:lpstr>Die MicroCell</vt:lpstr>
      <vt:lpstr>Jede MicroCell hat‘s in sich</vt:lpstr>
      <vt:lpstr>Physisch einheitlich miteinander verbunden</vt:lpstr>
      <vt:lpstr>Die logische Systematik ist nur virtuell</vt:lpstr>
      <vt:lpstr>Discovery Manager – die Zelle mit Organisationstalent</vt:lpstr>
      <vt:lpstr>Viewer – ein Zelle mit Verbindung zum User für Alle, die was zu sagen haben</vt:lpstr>
      <vt:lpstr>Skill-Interface – Normiert mit Bezugs- und Maßeinheiten</vt:lpstr>
      <vt:lpstr>Die MicroCell in der Delphi Welt</vt:lpstr>
      <vt:lpstr>Die Basis: TCellObject und IsiCellObject</vt:lpstr>
      <vt:lpstr>Alle Skill-Interface sind von IsiCellObject abgeleitet</vt:lpstr>
      <vt:lpstr>Weitere Skill-Interface an Zellen andocken</vt:lpstr>
      <vt:lpstr>Das Original – TCellObject (IsiCellObject)</vt:lpstr>
      <vt:lpstr>Die Integer-Zelle – TcoInteger (IsiInteger)</vt:lpstr>
      <vt:lpstr>Eine einfache Input-Zelle – TcoMySimpleInput (IsiDigitalInput)</vt:lpstr>
      <vt:lpstr>Eine Doppel-Input-Zelle – TcoMyDoubleInput (IsiCellObject)</vt:lpstr>
      <vt:lpstr>Rekursiver Aufbau der Zellstruktur</vt:lpstr>
      <vt:lpstr>DM - Die „Konstante“ der OurPlant Anwendung</vt:lpstr>
      <vt:lpstr>Der DiscoveryManager ist die Root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MicroCell Architektur</dc:title>
  <dc:creator>Gerrit Häcker</dc:creator>
  <cp:lastModifiedBy>Gerrit Häcker</cp:lastModifiedBy>
  <cp:revision>45</cp:revision>
  <dcterms:created xsi:type="dcterms:W3CDTF">2020-12-08T18:47:42Z</dcterms:created>
  <dcterms:modified xsi:type="dcterms:W3CDTF">2021-01-14T15:35:03Z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0x010100C8D8AD20B815004EB3D9D7920D5FEA6E</vt:lpwstr>
  </property>
</Properties>
</file>