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8" r:id="rId5"/>
    <p:sldId id="293" r:id="rId6"/>
    <p:sldId id="281" r:id="rId7"/>
    <p:sldId id="294" r:id="rId8"/>
    <p:sldId id="295" r:id="rId9"/>
    <p:sldId id="282" r:id="rId10"/>
    <p:sldId id="296" r:id="rId11"/>
    <p:sldId id="297" r:id="rId12"/>
    <p:sldId id="298" r:id="rId13"/>
    <p:sldId id="299" r:id="rId14"/>
    <p:sldId id="301" r:id="rId15"/>
    <p:sldId id="300" r:id="rId16"/>
    <p:sldId id="302" r:id="rId17"/>
    <p:sldId id="303" r:id="rId18"/>
    <p:sldId id="304" r:id="rId19"/>
    <p:sldId id="305" r:id="rId20"/>
    <p:sldId id="307" r:id="rId21"/>
    <p:sldId id="308" r:id="rId22"/>
    <p:sldId id="306" r:id="rId23"/>
    <p:sldId id="257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7872"/>
  </p:normalViewPr>
  <p:slideViewPr>
    <p:cSldViewPr>
      <p:cViewPr varScale="1">
        <p:scale>
          <a:sx n="118" d="100"/>
          <a:sy n="118" d="100"/>
        </p:scale>
        <p:origin x="101" y="1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7688-6C0B-4D21-A07A-67FE457AA03E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0494-D6F9-4287-94D1-4054623B5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4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A01D-540B-4522-8EA6-574267F72C02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25-1418-486C-B35A-82C8AD0A44DF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8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8AC9-8958-481A-BB39-5AEFAABDA2F3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7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BA82-CAA9-4F56-8F95-31F6762B1D2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77E1-ADB7-468C-A7EA-0115DCF92163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F79B-11BF-49B4-AB5A-C68147C4290C}" type="datetime1">
              <a:rPr lang="de-DE" smtClean="0"/>
              <a:t>14.01.2021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6DC-D396-4D7F-B4BC-2B88D09D1B9F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7E75-92C8-4E7D-BA94-FEB8A479F7A7}" type="datetime1">
              <a:rPr lang="de-DE" smtClean="0"/>
              <a:t>14.01.2021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7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C11E-29A0-489E-B89B-6D0A63905026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1F10-328F-4E5E-B4EA-D1F6DCE3EEA5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3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7427168" cy="30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7544" y="4299942"/>
            <a:ext cx="730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D176959-BFCA-4386-8753-1556E14DE204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80312" y="4299942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E351C33-08F1-44BF-804A-AFDACB9B74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92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37878"/>
        </a:buClr>
        <a:buSzPct val="7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737878"/>
        </a:buClr>
        <a:buSzPct val="7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737878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71750"/>
            <a:ext cx="7772400" cy="814487"/>
          </a:xfrm>
        </p:spPr>
        <p:txBody>
          <a:bodyPr anchor="ctr">
            <a:normAutofit/>
          </a:bodyPr>
          <a:lstStyle/>
          <a:p>
            <a:r>
              <a:rPr lang="de-DE" dirty="0"/>
              <a:t>Die MicroCell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3507854"/>
            <a:ext cx="7128792" cy="721246"/>
          </a:xfrm>
        </p:spPr>
        <p:txBody>
          <a:bodyPr>
            <a:normAutofit/>
          </a:bodyPr>
          <a:lstStyle/>
          <a:p>
            <a:r>
              <a:rPr lang="de-DE" dirty="0"/>
              <a:t>Workshop 2 – Anwendung unter Delphi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64A5F1D-26BB-49AF-896A-D88F507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69B77E1-ADB7-468C-A7EA-0115DCF92163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A01D27A-FB7E-4891-921D-C78CFD8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83936EF3-A595-48A7-8C6C-B7925615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84461"/>
            <a:ext cx="3222932" cy="30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39D39-6A01-47B6-8AD7-8B31750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LongName</a:t>
            </a:r>
            <a:r>
              <a:rPr lang="de-DE" dirty="0"/>
              <a:t> zeigt den Struktur-Pfad 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E78B0B-EBE9-4EB4-9157-838BBE4F8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06" t="13947" r="33556" b="27899"/>
          <a:stretch/>
        </p:blipFill>
        <p:spPr>
          <a:xfrm>
            <a:off x="467544" y="1203598"/>
            <a:ext cx="4392488" cy="27453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0F166-37D9-42AA-B286-778D376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2410D-90B0-443C-9870-0A138473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9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A1C6-6707-499C-9A52-8497E396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Skill</a:t>
            </a:r>
            <a:r>
              <a:rPr lang="de-DE" dirty="0"/>
              <a:t>-Interface Implementieren &amp; Andocken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3FDF4-3B46-46EF-8F5C-C866D380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Implementierung von </a:t>
            </a:r>
            <a:r>
              <a:rPr lang="de-DE" dirty="0" err="1"/>
              <a:t>Skill</a:t>
            </a:r>
            <a:r>
              <a:rPr lang="de-DE" dirty="0"/>
              <a:t>-Interface</a:t>
            </a:r>
          </a:p>
          <a:p>
            <a:r>
              <a:rPr lang="de-DE" dirty="0"/>
              <a:t>Andocken von </a:t>
            </a:r>
            <a:r>
              <a:rPr lang="de-DE" dirty="0" err="1"/>
              <a:t>Skill</a:t>
            </a:r>
            <a:r>
              <a:rPr lang="de-DE" dirty="0"/>
              <a:t>-Interface-Adapterzellen</a:t>
            </a:r>
          </a:p>
          <a:p>
            <a:r>
              <a:rPr lang="de-DE" dirty="0"/>
              <a:t>Andocken von abgesetzten </a:t>
            </a:r>
            <a:r>
              <a:rPr lang="de-DE" dirty="0" err="1"/>
              <a:t>Skill</a:t>
            </a:r>
            <a:r>
              <a:rPr lang="de-DE" dirty="0"/>
              <a:t>-Interface-Zellen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ADDE6-55BB-4431-A711-4907F263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53791A-43A8-4002-B9A5-A9AF5CB2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3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3BF45-AFEC-4564-97DE-1CC96620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Einfache Implementierung von </a:t>
            </a:r>
            <a:r>
              <a:rPr lang="de-DE" sz="2800" dirty="0" err="1"/>
              <a:t>Skill</a:t>
            </a:r>
            <a:r>
              <a:rPr lang="de-DE" sz="2800" dirty="0"/>
              <a:t>-Interfaces</a:t>
            </a:r>
            <a:endParaRPr lang="en-GB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53BC0-C2B1-425A-9600-64B8825A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47BF3-19A2-4638-9C19-46DF62BB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12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B1391C8-1696-4C59-9F4E-81A08EBE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4" t="25577" r="49259" b="13944"/>
          <a:stretch/>
        </p:blipFill>
        <p:spPr>
          <a:xfrm>
            <a:off x="611560" y="919802"/>
            <a:ext cx="4320480" cy="3303895"/>
          </a:xfrm>
        </p:spPr>
      </p:pic>
    </p:spTree>
    <p:extLst>
      <p:ext uri="{BB962C8B-B14F-4D97-AF65-F5344CB8AC3E}">
        <p14:creationId xmlns:p14="http://schemas.microsoft.com/office/powerpoint/2010/main" val="284264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E8DFB-B5BA-47CC-A1DE-891B10C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Andocken von Adaptern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B8233E6-663E-4A62-A6C3-189050FD6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4" t="37208" r="47950" b="23248"/>
          <a:stretch/>
        </p:blipFill>
        <p:spPr>
          <a:xfrm>
            <a:off x="457783" y="1028454"/>
            <a:ext cx="6290664" cy="30554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3DF65-472D-499E-80FE-FFACB06C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F58D23-93FD-488F-A0EA-B302B7E0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17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12D1E-6D77-4638-8579-AD3C4E7E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IndependentCell</a:t>
            </a:r>
            <a:r>
              <a:rPr lang="de-DE" dirty="0"/>
              <a:t>: TsiFirstSkill1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8D366-1C34-4F9C-8693-511D9BD3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Content der </a:t>
            </a:r>
            <a:r>
              <a:rPr lang="de-DE" dirty="0" err="1"/>
              <a:t>Skill</a:t>
            </a:r>
            <a:r>
              <a:rPr lang="de-DE" dirty="0"/>
              <a:t>-Interface-Adapter-Zelle wird nicht durch die </a:t>
            </a:r>
            <a:r>
              <a:rPr lang="de-DE" dirty="0" err="1"/>
              <a:t>TcoSampleD</a:t>
            </a:r>
            <a:r>
              <a:rPr lang="de-DE" dirty="0"/>
              <a:t> Zelle verwaltet</a:t>
            </a:r>
          </a:p>
          <a:p>
            <a:r>
              <a:rPr lang="de-DE" dirty="0"/>
              <a:t>TsiFirstSkill1 ist ein universeller SI-Adapter (</a:t>
            </a:r>
            <a:r>
              <a:rPr lang="de-DE" dirty="0" err="1"/>
              <a:t>Tsi</a:t>
            </a:r>
            <a:r>
              <a:rPr lang="de-DE" dirty="0"/>
              <a:t>)</a:t>
            </a:r>
          </a:p>
          <a:p>
            <a:r>
              <a:rPr lang="de-DE" dirty="0"/>
              <a:t>Er wird angedockt und implementiert</a:t>
            </a:r>
          </a:p>
          <a:p>
            <a:r>
              <a:rPr lang="de-DE" dirty="0"/>
              <a:t>Über </a:t>
            </a:r>
            <a:r>
              <a:rPr lang="de-DE" dirty="0" err="1"/>
              <a:t>OnGetInteger</a:t>
            </a:r>
            <a:r>
              <a:rPr lang="de-DE" dirty="0"/>
              <a:t> und </a:t>
            </a:r>
            <a:r>
              <a:rPr lang="de-DE" dirty="0" err="1"/>
              <a:t>OnSetInteger</a:t>
            </a:r>
            <a:r>
              <a:rPr lang="de-DE" dirty="0"/>
              <a:t> bringt </a:t>
            </a:r>
            <a:r>
              <a:rPr lang="de-DE" dirty="0" err="1"/>
              <a:t>SampleD</a:t>
            </a:r>
            <a:r>
              <a:rPr lang="de-DE" dirty="0"/>
              <a:t> seine Logik an das </a:t>
            </a:r>
            <a:r>
              <a:rPr lang="de-DE" dirty="0" err="1"/>
              <a:t>Skill</a:t>
            </a:r>
            <a:r>
              <a:rPr lang="de-DE" dirty="0"/>
              <a:t>-Interface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A6D6-BA4A-4729-927E-A55A2170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2E1397-3F35-4D5F-9640-699B8327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AC7F-0210-431A-9E1F-7974154B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das geht so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BA953C4-9FE7-46B2-9E90-002805352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01" t="37208" r="51876" b="18595"/>
          <a:stretch/>
        </p:blipFill>
        <p:spPr>
          <a:xfrm>
            <a:off x="539552" y="915566"/>
            <a:ext cx="5529459" cy="324036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D83E7-14E6-4DB5-A5EA-BF8C6149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447E9A-3400-4068-9B2D-A881D82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7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E6FF0-55BE-42EB-B92E-580FECC7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Andocken abgesetzter SI-Zellen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DCAD2-5AE7-4CC4-88EF-C9CFDC2C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257FB9-8B9B-4447-A580-DD31B8D2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16</a:t>
            </a:fld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9181B1-469A-4580-9C5D-A7F89975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dirty="0" err="1"/>
              <a:t>Skill</a:t>
            </a:r>
            <a:r>
              <a:rPr lang="de-DE" dirty="0"/>
              <a:t>-Interface und die Logik befinden sich in einer abgesetzten </a:t>
            </a:r>
            <a:r>
              <a:rPr lang="de-DE" dirty="0" err="1"/>
              <a:t>Skill</a:t>
            </a:r>
            <a:r>
              <a:rPr lang="de-DE" dirty="0"/>
              <a:t>-Interface-Zelle</a:t>
            </a:r>
          </a:p>
          <a:p>
            <a:r>
              <a:rPr lang="de-DE" dirty="0"/>
              <a:t>Die Zelle implementiert die abgesetzte Zelle</a:t>
            </a:r>
          </a:p>
          <a:p>
            <a:r>
              <a:rPr lang="de-DE" dirty="0"/>
              <a:t>Die Verbindung der relevanten Daten kann über unterschiedliche Wege erfolgen:</a:t>
            </a:r>
          </a:p>
          <a:p>
            <a:pPr lvl="1"/>
            <a:r>
              <a:rPr lang="de-DE" dirty="0"/>
              <a:t>Zuweisen von Zell-Referenzen</a:t>
            </a:r>
          </a:p>
          <a:p>
            <a:pPr lvl="1"/>
            <a:r>
              <a:rPr lang="de-DE" dirty="0"/>
              <a:t>Implementieren und Andocken weiterer Interface (private)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57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16256-416F-485E-8231-013D1277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354577" cy="720080"/>
          </a:xfrm>
        </p:spPr>
        <p:txBody>
          <a:bodyPr/>
          <a:lstStyle/>
          <a:p>
            <a:r>
              <a:rPr lang="de-DE" sz="2800" dirty="0"/>
              <a:t>Erstelle einer abgesetzten </a:t>
            </a:r>
            <a:r>
              <a:rPr lang="de-DE" sz="2800" dirty="0" err="1"/>
              <a:t>Skill</a:t>
            </a:r>
            <a:r>
              <a:rPr lang="de-DE" sz="2800" dirty="0"/>
              <a:t>-Interface-Zelle</a:t>
            </a:r>
            <a:endParaRPr lang="en-GB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8DF2B-067A-4B61-BD92-9BD8F702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E3A16F-3AEB-40BA-B82E-6CDB04CB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17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AD5EA01-7E34-4E46-B3B7-21ADA620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" t="29322" r="61813" b="19201"/>
          <a:stretch/>
        </p:blipFill>
        <p:spPr>
          <a:xfrm>
            <a:off x="611560" y="886259"/>
            <a:ext cx="3862930" cy="33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9E8DD-CE96-4363-A94F-82E2959F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Implementierung und Anschluss der abgesetzten SI-Zelle</a:t>
            </a:r>
            <a:endParaRPr lang="en-GB" sz="24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4A0157-38F4-45CF-90F2-04DC2EC7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6" t="22305" r="51875" b="27899"/>
          <a:stretch/>
        </p:blipFill>
        <p:spPr>
          <a:xfrm>
            <a:off x="1269449" y="960016"/>
            <a:ext cx="5148572" cy="33399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CD547-202E-4D01-886F-4910EC4D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4F197-101D-486E-B1B5-BC0A109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2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22E9-CF57-46FE-BA4F-8D9756CC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09F2F-E7BF-44C0-9266-FE82FC05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325F-45AE-4387-ADD4-8061F1AA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AEDE41-8257-4A51-8B7B-BF5C347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8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C7C8-33A8-4233-9C5C-14A41BC3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1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CD1FD6-24DC-459C-89D4-FAA9F147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Anlegen einer Zelle – Ausgangspunkt Basiszelle</a:t>
            </a:r>
          </a:p>
          <a:p>
            <a:pPr lvl="1"/>
            <a:r>
              <a:rPr lang="de-DE" dirty="0"/>
              <a:t>Grundfunktion und erste Abwandlung (Einsatz)</a:t>
            </a:r>
          </a:p>
          <a:p>
            <a:pPr lvl="1"/>
            <a:r>
              <a:rPr lang="de-DE" dirty="0"/>
              <a:t>Registrierung für die dynamische Nutzung und Wiederherstellung</a:t>
            </a:r>
          </a:p>
          <a:p>
            <a:pPr lvl="1"/>
            <a:r>
              <a:rPr lang="de-DE" dirty="0"/>
              <a:t>In die Root addieren</a:t>
            </a:r>
          </a:p>
          <a:p>
            <a:r>
              <a:rPr lang="de-DE" dirty="0"/>
              <a:t>Erweitern der Zellstruktur</a:t>
            </a:r>
          </a:p>
          <a:p>
            <a:pPr lvl="1"/>
            <a:r>
              <a:rPr lang="de-DE" dirty="0"/>
              <a:t>Add oder </a:t>
            </a:r>
            <a:r>
              <a:rPr lang="de-DE" dirty="0" err="1"/>
              <a:t>Construct</a:t>
            </a:r>
            <a:endParaRPr lang="de-DE" dirty="0"/>
          </a:p>
          <a:p>
            <a:pPr lvl="1"/>
            <a:r>
              <a:rPr lang="de-DE" dirty="0"/>
              <a:t>Konstruktions-Attribute verwenden</a:t>
            </a:r>
          </a:p>
          <a:p>
            <a:pPr lvl="1"/>
            <a:r>
              <a:rPr lang="de-DE" dirty="0" err="1"/>
              <a:t>LongNames</a:t>
            </a:r>
            <a:r>
              <a:rPr lang="de-DE" dirty="0"/>
              <a:t> und ihr Einsatz</a:t>
            </a:r>
          </a:p>
          <a:p>
            <a:r>
              <a:rPr lang="de-DE" dirty="0" err="1"/>
              <a:t>Skill</a:t>
            </a:r>
            <a:r>
              <a:rPr lang="de-DE" dirty="0"/>
              <a:t>-Interface implementieren und andocken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r>
              <a:rPr lang="de-DE" dirty="0" err="1"/>
              <a:t>Skill</a:t>
            </a:r>
            <a:r>
              <a:rPr lang="de-DE" dirty="0"/>
              <a:t>-Interface Adapter andocken</a:t>
            </a:r>
          </a:p>
          <a:p>
            <a:pPr lvl="1"/>
            <a:r>
              <a:rPr lang="de-DE" dirty="0"/>
              <a:t>Abgesetzte </a:t>
            </a:r>
            <a:r>
              <a:rPr lang="de-DE" dirty="0" err="1"/>
              <a:t>Skill</a:t>
            </a:r>
            <a:r>
              <a:rPr lang="de-DE" dirty="0"/>
              <a:t>-Interface Zellen andocken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F35FA-F2B2-47A2-B7B4-C4B3F573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76D147-89F5-4B20-842E-429A1DD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US" altLang="de-DE" dirty="0"/>
              <a:t>Häcker Automation GmbH		</a:t>
            </a:r>
          </a:p>
          <a:p>
            <a:pPr>
              <a:buNone/>
              <a:defRPr/>
            </a:pPr>
            <a:r>
              <a:rPr lang="en-US" altLang="de-DE" dirty="0" err="1"/>
              <a:t>Inselsbergstrasse</a:t>
            </a:r>
            <a:r>
              <a:rPr lang="en-US" altLang="de-DE" dirty="0"/>
              <a:t> 17		</a:t>
            </a:r>
          </a:p>
          <a:p>
            <a:pPr>
              <a:buNone/>
              <a:defRPr/>
            </a:pPr>
            <a:r>
              <a:rPr lang="en-US" altLang="de-DE" dirty="0"/>
              <a:t>99880 </a:t>
            </a:r>
            <a:r>
              <a:rPr lang="en-US" altLang="de-DE" dirty="0" err="1"/>
              <a:t>Waltershausen</a:t>
            </a:r>
            <a:r>
              <a:rPr lang="en-US" altLang="de-DE" dirty="0"/>
              <a:t> OT </a:t>
            </a:r>
            <a:r>
              <a:rPr lang="en-US" altLang="de-DE" dirty="0" err="1"/>
              <a:t>Schwarzhausen</a:t>
            </a:r>
            <a:r>
              <a:rPr lang="en-US" altLang="de-DE" dirty="0"/>
              <a:t>		</a:t>
            </a:r>
          </a:p>
          <a:p>
            <a:pPr>
              <a:buNone/>
              <a:defRPr/>
            </a:pPr>
            <a:r>
              <a:rPr lang="en-US" altLang="de-DE" dirty="0"/>
              <a:t>Germany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r>
              <a:rPr lang="en-US" altLang="de-DE" dirty="0"/>
              <a:t>Phone: +49 36259 300 0</a:t>
            </a:r>
          </a:p>
          <a:p>
            <a:pPr>
              <a:buNone/>
              <a:defRPr/>
            </a:pPr>
            <a:r>
              <a:rPr lang="en-US" altLang="de-DE" dirty="0"/>
              <a:t>Fax: +49 36259 300 29 </a:t>
            </a:r>
          </a:p>
          <a:p>
            <a:pPr>
              <a:buNone/>
              <a:defRPr/>
            </a:pPr>
            <a:r>
              <a:rPr lang="en-US" altLang="de-DE" dirty="0"/>
              <a:t>Email: contact@haecker-automation.com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r>
              <a:rPr lang="en-US" altLang="de-DE" dirty="0"/>
              <a:t>www.ourplant.net</a:t>
            </a:r>
          </a:p>
          <a:p>
            <a:pPr>
              <a:buNone/>
              <a:defRPr/>
            </a:pPr>
            <a:r>
              <a:rPr lang="en-US" altLang="de-DE" dirty="0"/>
              <a:t>www.haecker-automation.com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endParaRPr lang="en-US" alt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0EC-AE99-489A-894B-7E1FFCFC49FD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46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13FB-B3BD-C14C-A81F-B96CD602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Basis: </a:t>
            </a:r>
            <a:r>
              <a:rPr lang="de-DE" dirty="0" err="1"/>
              <a:t>TCellObject</a:t>
            </a:r>
            <a:r>
              <a:rPr lang="de-DE" dirty="0"/>
              <a:t> und </a:t>
            </a:r>
            <a:r>
              <a:rPr lang="de-DE" dirty="0" err="1"/>
              <a:t>IsiCellObject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226E1-8FD2-1145-BF33-FCCC7FE2D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1715"/>
            <a:ext cx="7427913" cy="247597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B369F-ED16-FF43-ACDF-C4465A96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30099-BF30-D24C-9B4E-325D4E3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8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EA471EB-9C8A-44FF-82AF-96AFD9F5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</p:spPr>
        <p:txBody>
          <a:bodyPr/>
          <a:lstStyle/>
          <a:p>
            <a:r>
              <a:rPr lang="en-US" dirty="0" err="1"/>
              <a:t>Anlegen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Zelle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DB7F3-0315-45BF-B531-9220EF5D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4299942"/>
            <a:ext cx="73042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F2606C-BEF4-4AC4-B859-9269E6FEB1AE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9D7F85-A93A-4444-973A-629423C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4299942"/>
            <a:ext cx="514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6ED095-35A8-4B03-8484-694AE693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8" t="20102" r="52208" b="33187"/>
          <a:stretch/>
        </p:blipFill>
        <p:spPr>
          <a:xfrm>
            <a:off x="457783" y="973795"/>
            <a:ext cx="5209128" cy="31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3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1D7ED-BB8D-47CB-8B7C-CBCF014D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zur ersten Zelle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4BC21-3103-4C1D-B385-7BF7267C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OurPlant.Common.CellObject</a:t>
            </a:r>
            <a:endParaRPr lang="de-DE" dirty="0"/>
          </a:p>
          <a:p>
            <a:r>
              <a:rPr lang="de-DE" dirty="0" err="1"/>
              <a:t>TcoCellSampleA</a:t>
            </a:r>
            <a:r>
              <a:rPr lang="de-DE" dirty="0"/>
              <a:t> = </a:t>
            </a:r>
            <a:r>
              <a:rPr lang="de-DE" dirty="0" err="1"/>
              <a:t>class</a:t>
            </a:r>
            <a:r>
              <a:rPr lang="de-DE" dirty="0"/>
              <a:t>(</a:t>
            </a:r>
            <a:r>
              <a:rPr lang="de-DE" dirty="0" err="1"/>
              <a:t>TCellObject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IsiCellObject</a:t>
            </a:r>
            <a:r>
              <a:rPr lang="de-DE" dirty="0"/>
              <a:t> schon mit geerbt!</a:t>
            </a:r>
          </a:p>
          <a:p>
            <a:r>
              <a:rPr lang="de-DE" dirty="0"/>
              <a:t>Registrierung der Klasse im </a:t>
            </a:r>
            <a:r>
              <a:rPr lang="de-DE" dirty="0" err="1"/>
              <a:t>Cell</a:t>
            </a:r>
            <a:r>
              <a:rPr lang="de-DE" dirty="0"/>
              <a:t> Type Register</a:t>
            </a:r>
          </a:p>
          <a:p>
            <a:pPr lvl="1"/>
            <a:r>
              <a:rPr lang="de-DE" dirty="0" err="1"/>
              <a:t>Typename</a:t>
            </a:r>
            <a:r>
              <a:rPr lang="de-DE" dirty="0"/>
              <a:t> und Type-GUID festlegen</a:t>
            </a:r>
          </a:p>
          <a:p>
            <a:r>
              <a:rPr lang="de-DE" dirty="0" err="1"/>
              <a:t>TcoCellSampleA.RegisterExplicit</a:t>
            </a:r>
            <a:r>
              <a:rPr lang="de-DE" dirty="0"/>
              <a:t> kompiliert immer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1F64D-4136-4877-A5A3-D281657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7C6EAF-C491-42CF-83AC-DA414E3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3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036FE-1B02-DE43-B0E4-1108DA2B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Rekursiver Aufbau der Zellstruktur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CB8A27-F604-F94B-A553-437A10269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18" y="1131888"/>
            <a:ext cx="5593676" cy="309562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1066C-88D0-3A40-B344-50F0E9A4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77A4C0-7366-DB4E-B2C5-7CAD587C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3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E8696-A9FC-499D-8895-D181C3C0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Zellstrukturen aufbauen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6BCEF-910A-4B84-AE42-96D782A48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7" t="20926" r="47949" b="6964"/>
          <a:stretch/>
        </p:blipFill>
        <p:spPr>
          <a:xfrm>
            <a:off x="539552" y="1015214"/>
            <a:ext cx="3744416" cy="322435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1111B-E19D-42FE-91E6-E96B226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BD3DA4-5414-4B6A-8EEE-418A5113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21971-4CAB-445D-954D-45988640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Subzellen aufbauen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34FBF-0559-4683-837E-2EB56DE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die </a:t>
            </a:r>
            <a:r>
              <a:rPr lang="de-DE" dirty="0" err="1"/>
              <a:t>Subzelle</a:t>
            </a:r>
            <a:r>
              <a:rPr lang="de-DE" dirty="0"/>
              <a:t>:</a:t>
            </a:r>
            <a:r>
              <a:rPr lang="en-GB" dirty="0"/>
              <a:t> </a:t>
            </a:r>
            <a:r>
              <a:rPr lang="en-GB" dirty="0" err="1"/>
              <a:t>fsiMeinInteger</a:t>
            </a:r>
            <a:r>
              <a:rPr lang="en-GB" dirty="0"/>
              <a:t> : </a:t>
            </a:r>
            <a:r>
              <a:rPr lang="en-GB" dirty="0" err="1"/>
              <a:t>IsiInteger</a:t>
            </a:r>
            <a:endParaRPr lang="en-GB" dirty="0"/>
          </a:p>
          <a:p>
            <a:r>
              <a:rPr lang="de-DE" b="1" dirty="0"/>
              <a:t>Für</a:t>
            </a:r>
            <a:r>
              <a:rPr lang="en-GB" b="1" dirty="0"/>
              <a:t> </a:t>
            </a:r>
            <a:r>
              <a:rPr lang="de-DE" b="1" dirty="0"/>
              <a:t>Konstrukteure</a:t>
            </a:r>
            <a:r>
              <a:rPr lang="en-GB" b="1" dirty="0"/>
              <a:t>: </a:t>
            </a:r>
            <a:r>
              <a:rPr lang="en-GB" dirty="0" err="1"/>
              <a:t>CellConstruction</a:t>
            </a:r>
            <a:r>
              <a:rPr lang="en-GB" dirty="0"/>
              <a:t>; </a:t>
            </a:r>
            <a:r>
              <a:rPr lang="en-GB" b="1" dirty="0"/>
              <a:t>override</a:t>
            </a:r>
            <a:r>
              <a:rPr lang="en-GB" dirty="0"/>
              <a:t>;</a:t>
            </a:r>
          </a:p>
          <a:p>
            <a:r>
              <a:rPr lang="en-GB" dirty="0" err="1"/>
              <a:t>ConstructNewCell</a:t>
            </a:r>
            <a:r>
              <a:rPr lang="en-GB" dirty="0"/>
              <a:t> vs. </a:t>
            </a:r>
            <a:r>
              <a:rPr lang="en-GB" dirty="0" err="1"/>
              <a:t>AddNewCell</a:t>
            </a:r>
            <a:r>
              <a:rPr lang="en-GB" dirty="0"/>
              <a:t> </a:t>
            </a:r>
          </a:p>
          <a:p>
            <a:pPr lvl="1"/>
            <a:r>
              <a:rPr lang="de-DE" dirty="0" err="1"/>
              <a:t>Construct</a:t>
            </a:r>
            <a:r>
              <a:rPr lang="de-DE" dirty="0"/>
              <a:t>: der Entwickler legt fest</a:t>
            </a:r>
          </a:p>
          <a:p>
            <a:pPr lvl="1"/>
            <a:r>
              <a:rPr lang="de-DE" dirty="0"/>
              <a:t>Add: stellt Restore wieder her</a:t>
            </a:r>
          </a:p>
          <a:p>
            <a:r>
              <a:rPr lang="de-DE" dirty="0"/>
              <a:t>Vorgaben definieren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5365F-0E19-4130-9228-8199A38F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4B0AF-282B-47B4-B8EC-FAD9C98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7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E7924-B030-4BED-9E05-07DBB540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Mit Konstruktionsattributen gehts einfacher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571298-FC33-4A9D-9C8E-2C0C7DF0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72" t="27904" r="30941" b="37204"/>
          <a:stretch/>
        </p:blipFill>
        <p:spPr>
          <a:xfrm>
            <a:off x="467544" y="1032024"/>
            <a:ext cx="6691940" cy="2952328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0843F-F670-48A3-8989-54520BE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4299942"/>
            <a:ext cx="73042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F2606C-BEF4-4AC4-B859-9269E6FEB1AE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050B3A-9883-45DB-A605-C81DC02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4299942"/>
            <a:ext cx="514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1856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äsentation_OP" id="{6893567B-5605-0746-8E14-9682A13B1573}" vid="{D6B06D47-F319-2541-AEFC-A669BC2D050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D8AD20B815004EB3D9D7920D5FEA6E" ma:contentTypeVersion="6" ma:contentTypeDescription="Ein neues Dokument erstellen." ma:contentTypeScope="" ma:versionID="5048acb20a149d14ed6b20a2a0606fce">
  <xsd:schema xmlns:xsd="http://www.w3.org/2001/XMLSchema" xmlns:xs="http://www.w3.org/2001/XMLSchema" xmlns:p="http://schemas.microsoft.com/office/2006/metadata/properties" xmlns:ns2="ca65fcc4-e676-4b97-8c0d-397281427d74" targetNamespace="http://schemas.microsoft.com/office/2006/metadata/properties" ma:root="true" ma:fieldsID="3f0af964c0ff7d07eb3bcbd70d28f5d5" ns2:_="">
    <xsd:import namespace="ca65fcc4-e676-4b97-8c0d-397281427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5fcc4-e676-4b97-8c0d-397281427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B6152-543D-44B4-9A0F-3919DE0825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478BD8-D2A4-4EA3-9AA2-8583EE966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5fcc4-e676-4b97-8c0d-397281427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DDB008-D7C2-4A71-90B0-089FD50960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Bildschirmpräsentation (16:9)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Larissa</vt:lpstr>
      <vt:lpstr>Die MicroCell Architektur</vt:lpstr>
      <vt:lpstr>Agenda 1</vt:lpstr>
      <vt:lpstr>Die Basis: TCellObject und IsiCellObject</vt:lpstr>
      <vt:lpstr>Anlegen einer ersten Zelle</vt:lpstr>
      <vt:lpstr>Die ersten Schritte zur ersten Zelle</vt:lpstr>
      <vt:lpstr>Rekursiver Aufbau der Zellstruktur</vt:lpstr>
      <vt:lpstr>Zellstrukturen aufbauen</vt:lpstr>
      <vt:lpstr>Erste Subzellen aufbauen </vt:lpstr>
      <vt:lpstr>Mit Konstruktionsattributen gehts einfacher</vt:lpstr>
      <vt:lpstr>Der LongName zeigt den Struktur-Pfad </vt:lpstr>
      <vt:lpstr>Skill-Interface Implementieren &amp; Andocken</vt:lpstr>
      <vt:lpstr>Einfache Implementierung von Skill-Interfaces</vt:lpstr>
      <vt:lpstr>Andocken von Adaptern</vt:lpstr>
      <vt:lpstr>IndependentCell: TsiFirstSkill1</vt:lpstr>
      <vt:lpstr>Und das geht so</vt:lpstr>
      <vt:lpstr>Andocken abgesetzter SI-Zellen</vt:lpstr>
      <vt:lpstr>Erstelle einer abgesetzten Skill-Interface-Zelle</vt:lpstr>
      <vt:lpstr>Implementierung und Anschluss der abgesetzten SI-Zelle</vt:lpstr>
      <vt:lpstr>PowerPoint-Präsentation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MicroCell Architektur</dc:title>
  <dc:creator>Gerrit Häcker</dc:creator>
  <cp:lastModifiedBy>Gerrit Häcker</cp:lastModifiedBy>
  <cp:revision>17</cp:revision>
  <dcterms:created xsi:type="dcterms:W3CDTF">2021-01-13T19:28:00Z</dcterms:created>
  <dcterms:modified xsi:type="dcterms:W3CDTF">2021-01-14T08:52:56Z</dcterms:modified>
</cp:coreProperties>
</file>