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292" r:id="rId29"/>
    <p:sldId id="304" r:id="rId30"/>
    <p:sldId id="293" r:id="rId31"/>
    <p:sldId id="279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2/02/2022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3528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dag/maand/2022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</a:t>
            </a:r>
            <a:r>
              <a:rPr lang="en-US" sz="2400" dirty="0" err="1">
                <a:latin typeface="+mn-lt"/>
              </a:rPr>
              <a:t>paramters</a:t>
            </a:r>
            <a:r>
              <a:rPr lang="en-US" sz="2400" dirty="0">
                <a:latin typeface="+mn-lt"/>
              </a:rPr>
              <a:t>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Seperates</a:t>
            </a:r>
            <a:r>
              <a:rPr lang="en-US" sz="2400" dirty="0">
                <a:latin typeface="+mn-lt"/>
              </a:rPr>
              <a:t>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Authentication</a:t>
            </a:r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2/02/2022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B74AB-067C-475A-80FF-87286C696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71867E-6B97-4F07-9BD0-C382829AF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in 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754</Words>
  <Application>Microsoft Office PowerPoint</Application>
  <PresentationFormat>Widescreen</PresentationFormat>
  <Paragraphs>209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Installation</vt:lpstr>
      <vt:lpstr>Authentication</vt:lpstr>
      <vt:lpstr>Passwordless authentication</vt:lpstr>
      <vt:lpstr>Demo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202</cp:revision>
  <dcterms:created xsi:type="dcterms:W3CDTF">2019-09-02T13:39:39Z</dcterms:created>
  <dcterms:modified xsi:type="dcterms:W3CDTF">2022-02-02T16:05:40Z</dcterms:modified>
</cp:coreProperties>
</file>