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23" r:id="rId35"/>
    <p:sldId id="322" r:id="rId36"/>
    <p:sldId id="308" r:id="rId37"/>
    <p:sldId id="293" r:id="rId38"/>
    <p:sldId id="318" r:id="rId39"/>
    <p:sldId id="310" r:id="rId40"/>
    <p:sldId id="312" r:id="rId41"/>
    <p:sldId id="306" r:id="rId42"/>
    <p:sldId id="320" r:id="rId43"/>
    <p:sldId id="309" r:id="rId44"/>
    <p:sldId id="321" r:id="rId45"/>
    <p:sldId id="279" r:id="rId4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update.be/wp-content/uploads/2021/11/PaperAnsible_gerritvanmo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/>
              <a:t>Template(s)</a:t>
            </a:r>
            <a:endParaRPr lang="nl-BE" dirty="0"/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Template(s)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74253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Any kind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Script/configuration files with </a:t>
            </a:r>
            <a:r>
              <a:rPr lang="nl-BE" sz="2000"/>
              <a:t>dynamic variables 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 template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2186B-54EB-4833-B8C9-986905F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4" y="4718649"/>
            <a:ext cx="7510296" cy="2139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5BF99-32A9-4868-BF16-BD0144F3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1"/>
          <a:stretch/>
        </p:blipFill>
        <p:spPr>
          <a:xfrm>
            <a:off x="5806474" y="2597762"/>
            <a:ext cx="5851235" cy="143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44B43-3BA0-4ABA-9558-325D87D2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" y="4543965"/>
            <a:ext cx="3400900" cy="1324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B152E-32FA-48E1-A48F-F601F12C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1" y="2778079"/>
            <a:ext cx="3828407" cy="8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FB92BE-86C6-4199-920E-5C72735E940E}"/>
              </a:ext>
            </a:extLst>
          </p:cNvPr>
          <p:cNvSpPr txBox="1"/>
          <p:nvPr/>
        </p:nvSpPr>
        <p:spPr>
          <a:xfrm>
            <a:off x="4597992" y="4367925"/>
            <a:ext cx="53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Properties of template output file during play execution: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B8A20-E0EA-498B-A118-480A0FCA5795}"/>
              </a:ext>
            </a:extLst>
          </p:cNvPr>
          <p:cNvSpPr txBox="1"/>
          <p:nvPr/>
        </p:nvSpPr>
        <p:spPr>
          <a:xfrm>
            <a:off x="5735539" y="2186123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Variables defined for host/role: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715C1-38AC-4229-8B6C-0D2E2AC5BAE8}"/>
              </a:ext>
            </a:extLst>
          </p:cNvPr>
          <p:cNvSpPr txBox="1"/>
          <p:nvPr/>
        </p:nvSpPr>
        <p:spPr>
          <a:xfrm>
            <a:off x="492122" y="241636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Task (call template file and specify dest):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E230-557D-4D8A-8CB5-A8DF8A81325E}"/>
              </a:ext>
            </a:extLst>
          </p:cNvPr>
          <p:cNvSpPr txBox="1"/>
          <p:nvPr/>
        </p:nvSpPr>
        <p:spPr>
          <a:xfrm>
            <a:off x="456983" y="408403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Template (calls defined variables):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11.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Purpose of playbook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38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5145800" y="793845"/>
            <a:ext cx="6214533" cy="54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of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paper:</a:t>
            </a:r>
          </a:p>
          <a:p>
            <a:r>
              <a:rPr lang="nl-BE" dirty="0">
                <a:hlinkClick r:id="rId2"/>
              </a:rPr>
              <a:t>https://www.newupdate.be/wp-content/uploads/2021/11/PaperAnsible_gerritvanmol.pdf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1189</Words>
  <Application>Microsoft Office PowerPoint</Application>
  <PresentationFormat>Widescreen</PresentationFormat>
  <Paragraphs>303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Template(s)</vt:lpstr>
      <vt:lpstr>What is a template</vt:lpstr>
      <vt:lpstr>Demo</vt:lpstr>
      <vt:lpstr>Topology</vt:lpstr>
      <vt:lpstr>Purpose of playbook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285</cp:revision>
  <dcterms:created xsi:type="dcterms:W3CDTF">2019-09-02T13:39:39Z</dcterms:created>
  <dcterms:modified xsi:type="dcterms:W3CDTF">2022-02-14T13:26:31Z</dcterms:modified>
</cp:coreProperties>
</file>