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73" r:id="rId3"/>
    <p:sldId id="274" r:id="rId4"/>
    <p:sldId id="275" r:id="rId5"/>
    <p:sldId id="276" r:id="rId6"/>
    <p:sldId id="277" r:id="rId7"/>
    <p:sldId id="280" r:id="rId8"/>
    <p:sldId id="281" r:id="rId9"/>
    <p:sldId id="283" r:id="rId10"/>
    <p:sldId id="282" r:id="rId11"/>
    <p:sldId id="284" r:id="rId12"/>
    <p:sldId id="285" r:id="rId13"/>
    <p:sldId id="278" r:id="rId14"/>
    <p:sldId id="279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31/01/2022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how-industries-solving-challenges-using-ansible-shalini-ran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3528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Located under “\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etc\ansible\hosts</a:t>
            </a:r>
            <a:r>
              <a:rPr lang="nl-BE" sz="24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Can create multiple host files (needs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Dynamically switch between host files with “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/>
              <a:t>Inventrory/host files can be in 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nl-BE" sz="2400" dirty="0"/>
              <a:t> format or 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70" y="1396365"/>
            <a:ext cx="3237230" cy="40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5DA5-C036-4684-B395-A2B54100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7156A-B72D-4860-81A1-650099E4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1881B-72D4-442C-AFDA-B56DEF22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554E-54D4-4B45-9ED8-B19774FC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78E282-D5ED-46AF-AC21-8E478FBDA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87FE8728-FA6F-4346-A9CE-9EF8D697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61975"/>
            <a:ext cx="86106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9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- Figure Ansible Architecture: </a:t>
            </a:r>
            <a:r>
              <a:rPr lang="nl-BE" dirty="0">
                <a:hlinkClick r:id="rId2"/>
              </a:rPr>
              <a:t>https://www.linkedin.com/pulse/how-industries-solving-challenges-using-ansible-shalini-rana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31/01/2022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Chef and Puppet</a:t>
            </a: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3037599" y="4161026"/>
            <a:ext cx="4530862" cy="246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8" name="Picture 10" descr="How industries are solving challenges using Ansible.">
            <a:extLst>
              <a:ext uri="{FF2B5EF4-FFF2-40B4-BE49-F238E27FC236}">
                <a16:creationId xmlns:a16="http://schemas.microsoft.com/office/drawing/2014/main" id="{93240206-8C91-434E-83C4-1640BF43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99" y="0"/>
            <a:ext cx="5573001" cy="38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9C1FF88-7265-4B08-B688-5E03DBAE1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b="1" dirty="0"/>
              <a:t>Most in 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Playbook.yml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b="1" dirty="0"/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8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</a:t>
            </a:r>
            <a:endParaRPr lang="en-US" dirty="0">
              <a:solidFill>
                <a:srgbClr val="0085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225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Courier New</vt:lpstr>
      <vt:lpstr>Kantoorthema</vt:lpstr>
      <vt:lpstr>PowerPoint Presentation</vt:lpstr>
      <vt:lpstr>Ansible</vt:lpstr>
      <vt:lpstr>Agenda</vt:lpstr>
      <vt:lpstr>What is Ansible</vt:lpstr>
      <vt:lpstr>What is Ansible 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</vt:lpstr>
      <vt:lpstr>PowerPoint Presentation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147</cp:revision>
  <dcterms:created xsi:type="dcterms:W3CDTF">2019-09-02T13:39:39Z</dcterms:created>
  <dcterms:modified xsi:type="dcterms:W3CDTF">2022-01-31T16:00:04Z</dcterms:modified>
</cp:coreProperties>
</file>