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2" r:id="rId25"/>
    <p:sldId id="301" r:id="rId26"/>
    <p:sldId id="291" r:id="rId27"/>
    <p:sldId id="303" r:id="rId28"/>
    <p:sldId id="319" r:id="rId29"/>
    <p:sldId id="315" r:id="rId30"/>
    <p:sldId id="317" r:id="rId31"/>
    <p:sldId id="316" r:id="rId32"/>
    <p:sldId id="292" r:id="rId33"/>
    <p:sldId id="304" r:id="rId34"/>
    <p:sldId id="323" r:id="rId35"/>
    <p:sldId id="322" r:id="rId36"/>
    <p:sldId id="308" r:id="rId37"/>
    <p:sldId id="293" r:id="rId38"/>
    <p:sldId id="318" r:id="rId39"/>
    <p:sldId id="310" r:id="rId40"/>
    <p:sldId id="312" r:id="rId41"/>
    <p:sldId id="306" r:id="rId42"/>
    <p:sldId id="320" r:id="rId43"/>
    <p:sldId id="309" r:id="rId44"/>
    <p:sldId id="321" r:id="rId45"/>
    <p:sldId id="279" r:id="rId4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update.be/wp-content/uploads/2021/11/PaperAnsible_gerritvanmol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cqvBk1gNA&amp;ab_channel=Puppet" TargetMode="External"/><Relationship Id="rId2" Type="http://schemas.openxmlformats.org/officeDocument/2006/relationships/hyperlink" Target="https://www.youtube.com/watch?v=lqOJIenrwp0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865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(hosts file location 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Basically, 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-119772"/>
            <a:ext cx="70265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parameters/variables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Separates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5" y="3147390"/>
            <a:ext cx="2802917" cy="1690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Ansible - Introduction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4747891" y="4538133"/>
            <a:ext cx="1627509" cy="20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8423D-7FF4-474A-A7B3-852BE36A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41" y="1882918"/>
            <a:ext cx="4136674" cy="4473432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3EA7F9FE-55C0-4938-8F0A-7126D1074BAB}"/>
              </a:ext>
            </a:extLst>
          </p:cNvPr>
          <p:cNvSpPr txBox="1"/>
          <p:nvPr/>
        </p:nvSpPr>
        <p:spPr>
          <a:xfrm>
            <a:off x="4955816" y="4745473"/>
            <a:ext cx="1304140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(common)</a:t>
            </a:r>
          </a:p>
        </p:txBody>
      </p:sp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 Comparable to function/methods in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Only gets called when needed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Call handler with “</a:t>
            </a:r>
            <a:r>
              <a:rPr lang="nl-BE" b="0" dirty="0">
                <a:latin typeface="Courier New" panose="02070309020205020404" pitchFamily="49" charset="0"/>
                <a:cs typeface="Courier New" panose="02070309020205020404" pitchFamily="49" charset="0"/>
              </a:rPr>
              <a:t>notify: arguement</a:t>
            </a:r>
            <a:r>
              <a:rPr lang="nl-BE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Mostly used for system/service restart</a:t>
            </a:r>
          </a:p>
          <a:p>
            <a:endParaRPr lang="nl-B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026" name="Picture 2" descr="Everything about Ansible Handlers">
            <a:extLst>
              <a:ext uri="{FF2B5EF4-FFF2-40B4-BE49-F238E27FC236}">
                <a16:creationId xmlns:a16="http://schemas.microsoft.com/office/drawing/2014/main" id="{9250C6BA-4DC3-460A-A226-11912AA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73" y="1928515"/>
            <a:ext cx="3729236" cy="19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C9441-FE7E-4704-90D5-8B376342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56" y="4428000"/>
            <a:ext cx="3729235" cy="16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863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Keywords defined in task (calls Ansible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Reusable standalone scripts and execute on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Can take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Displays json output after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Interacts with target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06FF1-E089-4C56-8AAE-3E06354C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27" y="3829442"/>
            <a:ext cx="3999967" cy="1532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70DAEC-985C-4634-9E97-95F880D65F97}"/>
              </a:ext>
            </a:extLst>
          </p:cNvPr>
          <p:cNvSpPr/>
          <p:nvPr/>
        </p:nvSpPr>
        <p:spPr>
          <a:xfrm>
            <a:off x="7096457" y="4073150"/>
            <a:ext cx="1669386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A9BD8-EA07-47CF-8A01-E5C16DE6E80B}"/>
              </a:ext>
            </a:extLst>
          </p:cNvPr>
          <p:cNvSpPr/>
          <p:nvPr/>
        </p:nvSpPr>
        <p:spPr>
          <a:xfrm>
            <a:off x="7382934" y="4396442"/>
            <a:ext cx="1210733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2F1C7-B5C1-4BE3-8A42-F1013E76F2E6}"/>
              </a:ext>
            </a:extLst>
          </p:cNvPr>
          <p:cNvSpPr/>
          <p:nvPr/>
        </p:nvSpPr>
        <p:spPr>
          <a:xfrm>
            <a:off x="7096457" y="5055003"/>
            <a:ext cx="12107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296000"/>
            <a:ext cx="10738087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Pieces of code that add to core functionality of 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Complementary to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Types of plugins: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Lookup plugins (pull data from source and returns to Ansible)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Caching plugins (store gathered facts for later use - e.g., Json file)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Action (performs prerequisite work, and runs part on ctrl-node)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Shell (Ensures basic commands are run properly by Ansible)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...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EC024E-61E3-4067-994C-1633302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Ansible Installation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FAC24-7AD0-49FE-A785-0648E020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459267"/>
            <a:ext cx="9291600" cy="3132000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1.    Update/upgrade the machine:</a:t>
            </a:r>
          </a:p>
          <a:p>
            <a:r>
              <a:rPr lang="en-US" sz="2000" b="0" dirty="0">
                <a:latin typeface="+mn-lt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 &amp;&amp; upgrade -y</a:t>
            </a:r>
          </a:p>
          <a:p>
            <a:pPr marL="457200" indent="-457200">
              <a:buAutoNum type="arabicPeriod" startAt="2"/>
            </a:pPr>
            <a:r>
              <a:rPr lang="en-US" sz="2000" b="0" dirty="0">
                <a:latin typeface="+mn-lt"/>
              </a:rPr>
              <a:t>Pull Ansible repository: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/Ansible</a:t>
            </a:r>
          </a:p>
          <a:p>
            <a:r>
              <a:rPr lang="en-US" sz="2000" b="0" dirty="0">
                <a:latin typeface="+mn-lt"/>
              </a:rPr>
              <a:t>3.    Install python: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python3 -y</a:t>
            </a:r>
          </a:p>
          <a:p>
            <a:r>
              <a:rPr lang="en-US" sz="2000" b="0" dirty="0">
                <a:latin typeface="+mn-lt"/>
              </a:rPr>
              <a:t>4.    Install Ansible: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ansible -y</a:t>
            </a:r>
          </a:p>
          <a:p>
            <a:endParaRPr lang="en-US" sz="20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49E2-6DC6-460E-BBDF-D22836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FD94-EFA2-4EEA-9CCA-C4552E0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49672-5ED1-4EBF-B701-D6C0E937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4731314"/>
            <a:ext cx="8754697" cy="1514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6472EA-3C94-4BBD-A221-0198A58FA1D0}"/>
              </a:ext>
            </a:extLst>
          </p:cNvPr>
          <p:cNvSpPr/>
          <p:nvPr/>
        </p:nvSpPr>
        <p:spPr>
          <a:xfrm>
            <a:off x="1620000" y="4876800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E6E69-B6F2-4129-AAF7-97E8FBDC7B19}"/>
              </a:ext>
            </a:extLst>
          </p:cNvPr>
          <p:cNvSpPr/>
          <p:nvPr/>
        </p:nvSpPr>
        <p:spPr>
          <a:xfrm>
            <a:off x="1620000" y="5169247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78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CF5A1C-8436-4161-8BB2-5D22024C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encryption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D3A856-6551-4FE3-A129-09A36F0F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43F6-6A67-4C86-8319-3A6169F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8B28-E153-478E-AAB0-3BEC66C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9A7F27-4A17-48E5-85A5-01451BD6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For when file contains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encrypt filename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Encrypting existing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22333-9420-4BB3-9ABE-A56730A0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71" y="2700236"/>
            <a:ext cx="8012858" cy="1818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C999C-8583-4C2E-B75C-35315479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18" y="5062574"/>
            <a:ext cx="6724282" cy="14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File encryption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14/02/2022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 with encrypted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C20B2-1220-44EC-BFD7-1F904002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51" y="2365001"/>
            <a:ext cx="9781498" cy="229166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B53BF-8497-449B-9DBD-FCDE6117D3AF}"/>
              </a:ext>
            </a:extLst>
          </p:cNvPr>
          <p:cNvSpPr txBox="1"/>
          <p:nvPr/>
        </p:nvSpPr>
        <p:spPr>
          <a:xfrm>
            <a:off x="513611" y="1361174"/>
            <a:ext cx="1028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--verbose --ask-vault-pass</a:t>
            </a:r>
          </a:p>
        </p:txBody>
      </p:sp>
    </p:spTree>
    <p:extLst>
      <p:ext uri="{BB962C8B-B14F-4D97-AF65-F5344CB8AC3E}">
        <p14:creationId xmlns:p14="http://schemas.microsoft.com/office/powerpoint/2010/main" val="382112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decrypt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No more vault password needed when running playbook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Decrypting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D0E83-D94A-4BA4-B3B5-5BB52335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4" y="2785584"/>
            <a:ext cx="10290812" cy="15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1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0D2DC7-0288-40C8-9197-185D5EC8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Passwordless authentication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A992-F5E2-4D91-9043-404227BD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627667"/>
            <a:ext cx="9291600" cy="3132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an SSH-key: “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-keygen -t -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Copy the public key to remote machine: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-copy-id -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~/.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/id_rsa.pub 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user@nodeIP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  Connect to machine (no login password should be required).</a:t>
            </a:r>
          </a:p>
          <a:p>
            <a:endParaRPr lang="en-US" sz="32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1F28-9912-4623-9E87-FC5AF4B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5EF-59B6-4038-AF22-ED1B0A98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1B71-38C9-4237-A2BF-02449E4793D1}"/>
              </a:ext>
            </a:extLst>
          </p:cNvPr>
          <p:cNvSpPr txBox="1"/>
          <p:nvPr/>
        </p:nvSpPr>
        <p:spPr>
          <a:xfrm>
            <a:off x="861246" y="1723013"/>
            <a:ext cx="50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Prevents repeatadly manual login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Makes playbook execution seamless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0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Template(s)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10.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74253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Any kind of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Script/configuration files with </a:t>
            </a:r>
            <a:r>
              <a:rPr lang="nl-BE" sz="2000"/>
              <a:t>dynamic variables 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 template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2186B-54EB-4833-B8C9-986905F4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04" y="4718649"/>
            <a:ext cx="7510296" cy="2139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5BF99-32A9-4868-BF16-BD0144F38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71"/>
          <a:stretch/>
        </p:blipFill>
        <p:spPr>
          <a:xfrm>
            <a:off x="5806474" y="2597762"/>
            <a:ext cx="5851235" cy="1438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44B43-3BA0-4ABA-9558-325D87D2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1" y="4543965"/>
            <a:ext cx="3400900" cy="1324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8B152E-32FA-48E1-A48F-F601F12C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91" y="2778079"/>
            <a:ext cx="3828407" cy="891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FB92BE-86C6-4199-920E-5C72735E940E}"/>
              </a:ext>
            </a:extLst>
          </p:cNvPr>
          <p:cNvSpPr txBox="1"/>
          <p:nvPr/>
        </p:nvSpPr>
        <p:spPr>
          <a:xfrm>
            <a:off x="4597992" y="4367925"/>
            <a:ext cx="535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Properties of template output file during play execution: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B8A20-E0EA-498B-A118-480A0FCA5795}"/>
              </a:ext>
            </a:extLst>
          </p:cNvPr>
          <p:cNvSpPr txBox="1"/>
          <p:nvPr/>
        </p:nvSpPr>
        <p:spPr>
          <a:xfrm>
            <a:off x="5735539" y="2186123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Variables defined for host/role: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715C1-38AC-4229-8B6C-0D2E2AC5BAE8}"/>
              </a:ext>
            </a:extLst>
          </p:cNvPr>
          <p:cNvSpPr txBox="1"/>
          <p:nvPr/>
        </p:nvSpPr>
        <p:spPr>
          <a:xfrm>
            <a:off x="492122" y="241636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Task (call template file and specify dest):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FE230-557D-4D8A-8CB5-A8DF8A81325E}"/>
              </a:ext>
            </a:extLst>
          </p:cNvPr>
          <p:cNvSpPr txBox="1"/>
          <p:nvPr/>
        </p:nvSpPr>
        <p:spPr>
          <a:xfrm>
            <a:off x="456983" y="408403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Template (calls defined variables):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0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11.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75355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Topology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37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4976046" y="811849"/>
            <a:ext cx="6214533" cy="545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9C977-4C00-4B41-A5E5-E25972A3DE5A}"/>
              </a:ext>
            </a:extLst>
          </p:cNvPr>
          <p:cNvSpPr txBox="1"/>
          <p:nvPr/>
        </p:nvSpPr>
        <p:spPr>
          <a:xfrm>
            <a:off x="861246" y="1370343"/>
            <a:ext cx="40240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BE" sz="2000" dirty="0"/>
              <a:t>Purpose of playbook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starting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Setup LAG on switches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Add vlan’s (10,20)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Purpose of playbook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38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5145800" y="793845"/>
            <a:ext cx="6214533" cy="54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How are devices called upon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5144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With use of the file/inventory file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Host-ID’s are for individual plays/tasks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Group name’s are for common plays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Variables are for groups or </a:t>
            </a:r>
          </a:p>
          <a:p>
            <a:pPr lvl="1"/>
            <a:r>
              <a:rPr lang="en-US" sz="2000" dirty="0"/>
              <a:t>individual hosts (caution for spacing!)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D09E1-D029-4054-90EE-D101145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91" y="612000"/>
            <a:ext cx="6408309" cy="52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Connect hosts/groups to roles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4227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Roles/groups are linked to each other in the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 are linked to a group or host</a:t>
            </a:r>
          </a:p>
          <a:p>
            <a:r>
              <a:rPr lang="nl-BE" sz="1800" dirty="0"/>
              <a:t>(Which roles are specified under specific group are own choice)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Playbook can have different name than “playbook”</a:t>
            </a:r>
          </a:p>
          <a:p>
            <a:endParaRPr lang="nl-BE" sz="2000" b="1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0CE46-01DF-44CC-B2AA-569D3067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4" y="2804193"/>
            <a:ext cx="7802099" cy="39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3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09144-B87C-4D8C-96F2-42648D3B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7" r="23020" b="50000"/>
          <a:stretch/>
        </p:blipFill>
        <p:spPr>
          <a:xfrm>
            <a:off x="678291" y="3521427"/>
            <a:ext cx="2567775" cy="161660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04B0D-A897-4B60-8F47-78ED49EF3BEE}"/>
              </a:ext>
            </a:extLst>
          </p:cNvPr>
          <p:cNvCxnSpPr>
            <a:cxnSpLocks/>
          </p:cNvCxnSpPr>
          <p:nvPr/>
        </p:nvCxnSpPr>
        <p:spPr>
          <a:xfrm>
            <a:off x="2128774" y="2140891"/>
            <a:ext cx="0" cy="52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0E9838-EE7E-4647-BF2D-FC83D623053A}"/>
              </a:ext>
            </a:extLst>
          </p:cNvPr>
          <p:cNvCxnSpPr>
            <a:cxnSpLocks/>
          </p:cNvCxnSpPr>
          <p:nvPr/>
        </p:nvCxnSpPr>
        <p:spPr>
          <a:xfrm>
            <a:off x="2128774" y="3054787"/>
            <a:ext cx="0" cy="46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927A087-B4BF-43A7-B89F-8A1A09D1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44" y="448153"/>
            <a:ext cx="2054870" cy="26567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39B721-D73A-4FE1-8427-638C6BF2BF32}"/>
              </a:ext>
            </a:extLst>
          </p:cNvPr>
          <p:cNvSpPr txBox="1"/>
          <p:nvPr/>
        </p:nvSpPr>
        <p:spPr>
          <a:xfrm>
            <a:off x="9321433" y="3169760"/>
            <a:ext cx="265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Not in playbook.yml but in task/main.yml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8885652-985C-4A1E-A1AD-01BAF8CE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1" y="1106375"/>
            <a:ext cx="3272525" cy="11037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D473DFE-B475-4AE5-AF64-06BDD379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12" y="442272"/>
            <a:ext cx="2971576" cy="28659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7AC6E72-E164-4E8D-B8E1-BA5B5F257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263" y="3550672"/>
            <a:ext cx="3713906" cy="1853333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5FD79B-42FB-420F-BFAC-85FFBFC975B1}"/>
              </a:ext>
            </a:extLst>
          </p:cNvPr>
          <p:cNvCxnSpPr>
            <a:cxnSpLocks/>
            <a:stCxn id="12" idx="2"/>
            <a:endCxn id="50" idx="0"/>
          </p:cNvCxnSpPr>
          <p:nvPr/>
        </p:nvCxnSpPr>
        <p:spPr>
          <a:xfrm rot="5400000" flipH="1" flipV="1">
            <a:off x="1681207" y="723243"/>
            <a:ext cx="4695764" cy="4133821"/>
          </a:xfrm>
          <a:prstGeom prst="bentConnector5">
            <a:avLst>
              <a:gd name="adj1" fmla="val -4868"/>
              <a:gd name="adj2" fmla="val 56570"/>
              <a:gd name="adj3" fmla="val 104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89ABCF-207E-40F2-B287-9125286065C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0" y="3308259"/>
            <a:ext cx="0" cy="24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78ECF8-9008-46B4-BF95-082860F05C5E}"/>
              </a:ext>
            </a:extLst>
          </p:cNvPr>
          <p:cNvCxnSpPr>
            <a:cxnSpLocks/>
            <a:stCxn id="52" idx="3"/>
            <a:endCxn id="66" idx="0"/>
          </p:cNvCxnSpPr>
          <p:nvPr/>
        </p:nvCxnSpPr>
        <p:spPr>
          <a:xfrm>
            <a:off x="8428169" y="4477339"/>
            <a:ext cx="1725923" cy="984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F822350-50A4-45C9-A909-252B278AA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184" y="5462213"/>
            <a:ext cx="4075816" cy="14066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5567FCD-8DFA-48BF-820D-696EC8981B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879" b="62315"/>
          <a:stretch/>
        </p:blipFill>
        <p:spPr>
          <a:xfrm>
            <a:off x="913832" y="2692685"/>
            <a:ext cx="2801442" cy="36210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53C982C-0E2A-4C10-BF54-4E921F3BF3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4511" b="21246"/>
          <a:stretch/>
        </p:blipFill>
        <p:spPr>
          <a:xfrm>
            <a:off x="3715274" y="5998242"/>
            <a:ext cx="1853425" cy="604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88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1A2F1-ABBE-47BC-AE2E-C5ECA2EB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54" y="1881932"/>
            <a:ext cx="7576292" cy="30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0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02805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Can be defined: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same group-indent (in hosts file) with “vars” keyword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vars/main.yml of role in “roles” directory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group_vars directory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Group/role specific variables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2CFFE3-FB64-4809-BA2F-D53D082D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36" y="2175056"/>
            <a:ext cx="583964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Start playbook with “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plabookName.yml</a:t>
            </a:r>
            <a:r>
              <a:rPr lang="nl-BE" sz="2000" dirty="0"/>
              <a:t>”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--check-syntax</a:t>
            </a:r>
            <a:r>
              <a:rPr lang="en-US" sz="2000" dirty="0"/>
              <a:t>” to check playbook for syntax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--verbose</a:t>
            </a:r>
            <a:r>
              <a:rPr lang="en-US" sz="2000" dirty="0"/>
              <a:t>” to view live output when playbook runs (more for debugging)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shows quick overview of run playbook: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of legend: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Yellow = something changed (saved file in this case)	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Green = everything is OK no errors occurred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Red = an error occurred (play stops once error occurs):</a:t>
            </a:r>
          </a:p>
          <a:p>
            <a:r>
              <a:rPr lang="en-US" sz="2000" dirty="0"/>
              <a:t> 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44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8CAE9-6417-4891-AB6B-D6B855F1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23" y="3173679"/>
            <a:ext cx="8839753" cy="966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E9B76-0C76-4C9A-BE5E-EEECEBBD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93" y="5127494"/>
            <a:ext cx="488700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56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See Ansible paper:</a:t>
            </a:r>
          </a:p>
          <a:p>
            <a:r>
              <a:rPr lang="nl-BE" dirty="0">
                <a:hlinkClick r:id="rId2"/>
              </a:rPr>
              <a:t>https://www.newupdate.be/wp-content/uploads/2021/11/PaperAnsible_gerritvanmol.pdf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</a:t>
            </a:r>
            <a:r>
              <a:rPr lang="nl-BE" sz="2800" dirty="0">
                <a:hlinkClick r:id="rId2"/>
              </a:rPr>
              <a:t>Chef</a:t>
            </a:r>
            <a:r>
              <a:rPr lang="nl-BE" sz="2800" dirty="0"/>
              <a:t> and </a:t>
            </a:r>
            <a:r>
              <a:rPr lang="nl-BE" sz="2800" dirty="0">
                <a:hlinkClick r:id="rId3"/>
              </a:rPr>
              <a:t>Puppet</a:t>
            </a:r>
            <a:endParaRPr lang="nl-BE" sz="2800" dirty="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5969000" y="653377"/>
            <a:ext cx="5471001" cy="29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18" y="4791107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3508109" y="5044900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Ansible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important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1189</Words>
  <Application>Microsoft Office PowerPoint</Application>
  <PresentationFormat>Widescreen</PresentationFormat>
  <Paragraphs>302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Courier New</vt:lpstr>
      <vt:lpstr>Wingdings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Modules</vt:lpstr>
      <vt:lpstr>Plugins</vt:lpstr>
      <vt:lpstr>Intallation</vt:lpstr>
      <vt:lpstr>Ansible Installation</vt:lpstr>
      <vt:lpstr>File encryption</vt:lpstr>
      <vt:lpstr>Encrypting existing files</vt:lpstr>
      <vt:lpstr>Run playbook with encrypted files</vt:lpstr>
      <vt:lpstr>Decrypting files</vt:lpstr>
      <vt:lpstr>Authentication</vt:lpstr>
      <vt:lpstr>Passwordless authentication</vt:lpstr>
      <vt:lpstr>Template(s)</vt:lpstr>
      <vt:lpstr>What is a template</vt:lpstr>
      <vt:lpstr>Demo</vt:lpstr>
      <vt:lpstr>Topology</vt:lpstr>
      <vt:lpstr>Purpose of playbook</vt:lpstr>
      <vt:lpstr>How are devices called upon</vt:lpstr>
      <vt:lpstr>Connect hosts/groups to roles</vt:lpstr>
      <vt:lpstr>Tasks and used modules</vt:lpstr>
      <vt:lpstr>Tasks and used modules</vt:lpstr>
      <vt:lpstr>Group/role specific variables</vt:lpstr>
      <vt:lpstr>Run playbook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283</cp:revision>
  <dcterms:created xsi:type="dcterms:W3CDTF">2019-09-02T13:39:39Z</dcterms:created>
  <dcterms:modified xsi:type="dcterms:W3CDTF">2022-02-14T13:22:45Z</dcterms:modified>
</cp:coreProperties>
</file>