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0" r:id="rId22"/>
    <p:sldId id="291" r:id="rId23"/>
    <p:sldId id="292" r:id="rId24"/>
    <p:sldId id="293" r:id="rId25"/>
    <p:sldId id="278" r:id="rId26"/>
    <p:sldId id="279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industries-solving-challenges-using-ansible-shalini-rana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3528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Located under “\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etc\ansible\hosts</a:t>
            </a:r>
            <a:r>
              <a:rPr lang="nl-BE" sz="24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Can create multiple host files (needs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Dynamically switch between host files with “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Inventrory/host files can be in 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nl-BE" sz="2400" dirty="0"/>
              <a:t> format or 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YAML indentation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No indentaion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Contains one or more plays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Contains one or more tasks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74AB-067C-475A-80FF-87286C69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1867E-6B97-4F07-9BD0-C382829AF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DA5-C036-4684-B395-A2B5410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156A-B72D-4860-81A1-650099E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881B-72D4-442C-AFDA-B56DEF2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554E-54D4-4B45-9ED8-B19774F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8E282-D5ED-46AF-AC21-8E478FBD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- Figure Ansible Architecture: </a:t>
            </a:r>
            <a:r>
              <a:rPr lang="nl-BE" dirty="0">
                <a:hlinkClick r:id="rId2"/>
              </a:rPr>
              <a:t>https://www.linkedin.com/pulse/how-industries-solving-challenges-using-ansible-shalini-rana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Chef and Puppet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2157065" y="4161026"/>
            <a:ext cx="4530862" cy="24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How industries are solving challenges using Ansible.">
            <a:extLst>
              <a:ext uri="{FF2B5EF4-FFF2-40B4-BE49-F238E27FC236}">
                <a16:creationId xmlns:a16="http://schemas.microsoft.com/office/drawing/2014/main" id="{93240206-8C91-434E-83C4-1640BF4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99" y="0"/>
            <a:ext cx="5573001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18" y="5197722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9058366" y="4597287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C1FF88-7265-4B08-B688-5E03DBAE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b="1" dirty="0"/>
              <a:t>Most in 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Playbook.yml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b="1" dirty="0"/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421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Courier New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Plugins and modules</vt:lpstr>
      <vt:lpstr>Intallation</vt:lpstr>
      <vt:lpstr>Authentication</vt:lpstr>
      <vt:lpstr>Demo</vt:lpstr>
      <vt:lpstr>PowerPoint Presentation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168</cp:revision>
  <dcterms:created xsi:type="dcterms:W3CDTF">2019-09-02T13:39:39Z</dcterms:created>
  <dcterms:modified xsi:type="dcterms:W3CDTF">2022-02-01T10:48:23Z</dcterms:modified>
</cp:coreProperties>
</file>