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73" r:id="rId3"/>
    <p:sldId id="274" r:id="rId4"/>
    <p:sldId id="275" r:id="rId5"/>
    <p:sldId id="553" r:id="rId6"/>
    <p:sldId id="549" r:id="rId7"/>
    <p:sldId id="554" r:id="rId8"/>
    <p:sldId id="551" r:id="rId9"/>
    <p:sldId id="557" r:id="rId10"/>
    <p:sldId id="550" r:id="rId11"/>
    <p:sldId id="555" r:id="rId12"/>
    <p:sldId id="564" r:id="rId13"/>
    <p:sldId id="565" r:id="rId14"/>
    <p:sldId id="566" r:id="rId15"/>
    <p:sldId id="552" r:id="rId16"/>
    <p:sldId id="558" r:id="rId17"/>
    <p:sldId id="563" r:id="rId18"/>
    <p:sldId id="559" r:id="rId19"/>
    <p:sldId id="560" r:id="rId20"/>
    <p:sldId id="464" r:id="rId21"/>
    <p:sldId id="561" r:id="rId22"/>
    <p:sldId id="56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mpaey" initials="jm" lastIdx="1" clrIdx="0">
    <p:extLst>
      <p:ext uri="{19B8F6BF-5375-455C-9EA6-DF929625EA0E}">
        <p15:presenceInfo xmlns:p15="http://schemas.microsoft.com/office/powerpoint/2012/main" userId="d6f32265eefe7b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61285-E922-4312-AD0B-445175CCB31C}" v="20" dt="2022-06-07T17:07:17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mpaey" userId="31f68b18-3660-4db7-9a2b-d9bcc3320cba" providerId="ADAL" clId="{73C61285-E922-4312-AD0B-445175CCB31C}"/>
    <pc:docChg chg="undo custSel addSld delSld modSld sldOrd">
      <pc:chgData name="Joseph Mampaey" userId="31f68b18-3660-4db7-9a2b-d9bcc3320cba" providerId="ADAL" clId="{73C61285-E922-4312-AD0B-445175CCB31C}" dt="2022-06-07T17:07:22.233" v="470" actId="20577"/>
      <pc:docMkLst>
        <pc:docMk/>
      </pc:docMkLst>
      <pc:sldChg chg="addSp delSp modSp mod">
        <pc:chgData name="Joseph Mampaey" userId="31f68b18-3660-4db7-9a2b-d9bcc3320cba" providerId="ADAL" clId="{73C61285-E922-4312-AD0B-445175CCB31C}" dt="2022-06-07T17:06:48.073" v="461" actId="20577"/>
        <pc:sldMkLst>
          <pc:docMk/>
          <pc:sldMk cId="2087987959" sldId="274"/>
        </pc:sldMkLst>
        <pc:spChg chg="mod">
          <ac:chgData name="Joseph Mampaey" userId="31f68b18-3660-4db7-9a2b-d9bcc3320cba" providerId="ADAL" clId="{73C61285-E922-4312-AD0B-445175CCB31C}" dt="2022-06-07T17:06:48.073" v="461" actId="20577"/>
          <ac:spMkLst>
            <pc:docMk/>
            <pc:sldMk cId="2087987959" sldId="274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32.004" v="123" actId="478"/>
          <ac:spMkLst>
            <pc:docMk/>
            <pc:sldMk cId="2087987959" sldId="274"/>
            <ac:spMk id="5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27.652" v="121" actId="478"/>
          <ac:spMkLst>
            <pc:docMk/>
            <pc:sldMk cId="2087987959" sldId="274"/>
            <ac:spMk id="6" creationId="{00000000-0000-0000-0000-000000000000}"/>
          </ac:spMkLst>
        </pc:spChg>
        <pc:spChg chg="add mod">
          <ac:chgData name="Joseph Mampaey" userId="31f68b18-3660-4db7-9a2b-d9bcc3320cba" providerId="ADAL" clId="{73C61285-E922-4312-AD0B-445175CCB31C}" dt="2022-06-06T16:19:27.879" v="122"/>
          <ac:spMkLst>
            <pc:docMk/>
            <pc:sldMk cId="2087987959" sldId="274"/>
            <ac:spMk id="7" creationId="{260F5A91-B28F-F0A1-4668-D411DD2061E5}"/>
          </ac:spMkLst>
        </pc:spChg>
        <pc:spChg chg="add del mod">
          <ac:chgData name="Joseph Mampaey" userId="31f68b18-3660-4db7-9a2b-d9bcc3320cba" providerId="ADAL" clId="{73C61285-E922-4312-AD0B-445175CCB31C}" dt="2022-06-06T16:19:35.909" v="125"/>
          <ac:spMkLst>
            <pc:docMk/>
            <pc:sldMk cId="2087987959" sldId="274"/>
            <ac:spMk id="8" creationId="{2F7CCB3F-8368-F594-B64D-8E69461C665B}"/>
          </ac:spMkLst>
        </pc:spChg>
      </pc:sldChg>
      <pc:sldChg chg="delSp modSp mod">
        <pc:chgData name="Joseph Mampaey" userId="31f68b18-3660-4db7-9a2b-d9bcc3320cba" providerId="ADAL" clId="{73C61285-E922-4312-AD0B-445175CCB31C}" dt="2022-06-06T16:18:48.982" v="107" actId="14100"/>
        <pc:sldMkLst>
          <pc:docMk/>
          <pc:sldMk cId="2965850075" sldId="275"/>
        </pc:sldMkLst>
        <pc:spChg chg="del">
          <ac:chgData name="Joseph Mampaey" userId="31f68b18-3660-4db7-9a2b-d9bcc3320cba" providerId="ADAL" clId="{73C61285-E922-4312-AD0B-445175CCB31C}" dt="2022-06-06T16:18:46.812" v="106" actId="478"/>
          <ac:spMkLst>
            <pc:docMk/>
            <pc:sldMk cId="2965850075" sldId="275"/>
            <ac:spMk id="2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8:48.982" v="107" actId="14100"/>
          <ac:spMkLst>
            <pc:docMk/>
            <pc:sldMk cId="2965850075" sldId="275"/>
            <ac:spMk id="3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4:23.779" v="3" actId="20577"/>
          <ac:spMkLst>
            <pc:docMk/>
            <pc:sldMk cId="2965850075" sldId="275"/>
            <ac:spMk id="5" creationId="{00000000-0000-0000-0000-000000000000}"/>
          </ac:spMkLst>
        </pc:spChg>
      </pc:sldChg>
      <pc:sldChg chg="modSp del mod">
        <pc:chgData name="Joseph Mampaey" userId="31f68b18-3660-4db7-9a2b-d9bcc3320cba" providerId="ADAL" clId="{73C61285-E922-4312-AD0B-445175CCB31C}" dt="2022-06-06T16:19:00.607" v="113" actId="47"/>
        <pc:sldMkLst>
          <pc:docMk/>
          <pc:sldMk cId="1960887733" sldId="390"/>
        </pc:sldMkLst>
        <pc:spChg chg="mod">
          <ac:chgData name="Joseph Mampaey" userId="31f68b18-3660-4db7-9a2b-d9bcc3320cba" providerId="ADAL" clId="{73C61285-E922-4312-AD0B-445175CCB31C}" dt="2022-06-06T16:15:10.012" v="19" actId="20577"/>
          <ac:spMkLst>
            <pc:docMk/>
            <pc:sldMk cId="1960887733" sldId="390"/>
            <ac:spMk id="5" creationId="{00000000-0000-0000-0000-000000000000}"/>
          </ac:spMkLst>
        </pc:spChg>
      </pc:sldChg>
      <pc:sldChg chg="addSp delSp modSp add del mod">
        <pc:chgData name="Joseph Mampaey" userId="31f68b18-3660-4db7-9a2b-d9bcc3320cba" providerId="ADAL" clId="{73C61285-E922-4312-AD0B-445175CCB31C}" dt="2022-06-06T16:22:26.908" v="393" actId="20577"/>
        <pc:sldMkLst>
          <pc:docMk/>
          <pc:sldMk cId="4126025673" sldId="464"/>
        </pc:sldMkLst>
        <pc:spChg chg="mod">
          <ac:chgData name="Joseph Mampaey" userId="31f68b18-3660-4db7-9a2b-d9bcc3320cba" providerId="ADAL" clId="{73C61285-E922-4312-AD0B-445175CCB31C}" dt="2022-06-06T16:22:26.908" v="393" actId="20577"/>
          <ac:spMkLst>
            <pc:docMk/>
            <pc:sldMk cId="4126025673" sldId="464"/>
            <ac:spMk id="3" creationId="{9969F59A-4320-4C38-87F9-6A09F2CF80E2}"/>
          </ac:spMkLst>
        </pc:spChg>
        <pc:spChg chg="del">
          <ac:chgData name="Joseph Mampaey" userId="31f68b18-3660-4db7-9a2b-d9bcc3320cba" providerId="ADAL" clId="{73C61285-E922-4312-AD0B-445175CCB31C}" dt="2022-06-06T16:19:16.836" v="119" actId="478"/>
          <ac:spMkLst>
            <pc:docMk/>
            <pc:sldMk cId="4126025673" sldId="464"/>
            <ac:spMk id="4" creationId="{118CEBC2-B3A5-407F-A453-121396779DAB}"/>
          </ac:spMkLst>
        </pc:spChg>
        <pc:spChg chg="add del mod">
          <ac:chgData name="Joseph Mampaey" userId="31f68b18-3660-4db7-9a2b-d9bcc3320cba" providerId="ADAL" clId="{73C61285-E922-4312-AD0B-445175CCB31C}" dt="2022-06-06T16:19:15.613" v="118"/>
          <ac:spMkLst>
            <pc:docMk/>
            <pc:sldMk cId="4126025673" sldId="464"/>
            <ac:spMk id="6" creationId="{D28C59A1-8E6A-8CAD-080A-908FA5616C64}"/>
          </ac:spMkLst>
        </pc:spChg>
        <pc:spChg chg="add mod">
          <ac:chgData name="Joseph Mampaey" userId="31f68b18-3660-4db7-9a2b-d9bcc3320cba" providerId="ADAL" clId="{73C61285-E922-4312-AD0B-445175CCB31C}" dt="2022-06-06T16:19:17.135" v="120"/>
          <ac:spMkLst>
            <pc:docMk/>
            <pc:sldMk cId="4126025673" sldId="464"/>
            <ac:spMk id="7" creationId="{2FEF117D-2650-0DC0-CDCC-5A86EE186D45}"/>
          </ac:spMkLst>
        </pc:spChg>
      </pc:sldChg>
      <pc:sldChg chg="del">
        <pc:chgData name="Joseph Mampaey" userId="31f68b18-3660-4db7-9a2b-d9bcc3320cba" providerId="ADAL" clId="{73C61285-E922-4312-AD0B-445175CCB31C}" dt="2022-06-06T16:19:07.288" v="116" actId="47"/>
        <pc:sldMkLst>
          <pc:docMk/>
          <pc:sldMk cId="3943001063" sldId="477"/>
        </pc:sldMkLst>
      </pc:sldChg>
      <pc:sldChg chg="addSp delSp modSp del mod">
        <pc:chgData name="Joseph Mampaey" userId="31f68b18-3660-4db7-9a2b-d9bcc3320cba" providerId="ADAL" clId="{73C61285-E922-4312-AD0B-445175CCB31C}" dt="2022-06-06T16:18:59.739" v="112" actId="47"/>
        <pc:sldMkLst>
          <pc:docMk/>
          <pc:sldMk cId="2357810754" sldId="548"/>
        </pc:sldMkLst>
        <pc:spChg chg="mod">
          <ac:chgData name="Joseph Mampaey" userId="31f68b18-3660-4db7-9a2b-d9bcc3320cba" providerId="ADAL" clId="{73C61285-E922-4312-AD0B-445175CCB31C}" dt="2022-06-06T16:14:57.083" v="7" actId="20577"/>
          <ac:spMkLst>
            <pc:docMk/>
            <pc:sldMk cId="2357810754" sldId="548"/>
            <ac:spMk id="2" creationId="{CE3C7482-2436-44F3-83ED-E5D80DAE5A1B}"/>
          </ac:spMkLst>
        </pc:spChg>
        <pc:spChg chg="del">
          <ac:chgData name="Joseph Mampaey" userId="31f68b18-3660-4db7-9a2b-d9bcc3320cba" providerId="ADAL" clId="{73C61285-E922-4312-AD0B-445175CCB31C}" dt="2022-06-06T16:15:01.578" v="8" actId="21"/>
          <ac:spMkLst>
            <pc:docMk/>
            <pc:sldMk cId="2357810754" sldId="548"/>
            <ac:spMk id="3" creationId="{1E63C071-CEB8-4CE8-A81B-E7C54A4A9602}"/>
          </ac:spMkLst>
        </pc:spChg>
        <pc:spChg chg="add del mod">
          <ac:chgData name="Joseph Mampaey" userId="31f68b18-3660-4db7-9a2b-d9bcc3320cba" providerId="ADAL" clId="{73C61285-E922-4312-AD0B-445175CCB31C}" dt="2022-06-06T16:15:02.927" v="9" actId="21"/>
          <ac:spMkLst>
            <pc:docMk/>
            <pc:sldMk cId="2357810754" sldId="548"/>
            <ac:spMk id="7" creationId="{1F71DC55-A523-B565-3518-5D1F5E0BFC22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7.583" v="189" actId="20577"/>
        <pc:sldMkLst>
          <pc:docMk/>
          <pc:sldMk cId="4349904" sldId="549"/>
        </pc:sldMkLst>
        <pc:spChg chg="mod">
          <ac:chgData name="Joseph Mampaey" userId="31f68b18-3660-4db7-9a2b-d9bcc3320cba" providerId="ADAL" clId="{73C61285-E922-4312-AD0B-445175CCB31C}" dt="2022-06-06T16:20:14.292" v="154" actId="20577"/>
          <ac:spMkLst>
            <pc:docMk/>
            <pc:sldMk cId="4349904" sldId="54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7.583" v="189" actId="20577"/>
          <ac:spMkLst>
            <pc:docMk/>
            <pc:sldMk cId="4349904" sldId="549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4.768" v="188" actId="20577"/>
        <pc:sldMkLst>
          <pc:docMk/>
          <pc:sldMk cId="251864690" sldId="550"/>
        </pc:sldMkLst>
        <pc:spChg chg="mod">
          <ac:chgData name="Joseph Mampaey" userId="31f68b18-3660-4db7-9a2b-d9bcc3320cba" providerId="ADAL" clId="{73C61285-E922-4312-AD0B-445175CCB31C}" dt="2022-06-06T16:20:38.915" v="187" actId="20577"/>
          <ac:spMkLst>
            <pc:docMk/>
            <pc:sldMk cId="251864690" sldId="550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4.768" v="188" actId="20577"/>
          <ac:spMkLst>
            <pc:docMk/>
            <pc:sldMk cId="251864690" sldId="550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0.188" v="325" actId="20577"/>
        <pc:sldMkLst>
          <pc:docMk/>
          <pc:sldMk cId="3411472099" sldId="551"/>
        </pc:sldMkLst>
        <pc:spChg chg="mod">
          <ac:chgData name="Joseph Mampaey" userId="31f68b18-3660-4db7-9a2b-d9bcc3320cba" providerId="ADAL" clId="{73C61285-E922-4312-AD0B-445175CCB31C}" dt="2022-06-06T16:21:15.356" v="239" actId="20577"/>
          <ac:spMkLst>
            <pc:docMk/>
            <pc:sldMk cId="3411472099" sldId="551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0.188" v="325" actId="20577"/>
          <ac:spMkLst>
            <pc:docMk/>
            <pc:sldMk cId="3411472099" sldId="551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3.156" v="327" actId="20577"/>
        <pc:sldMkLst>
          <pc:docMk/>
          <pc:sldMk cId="3276609306" sldId="552"/>
        </pc:sldMkLst>
        <pc:spChg chg="mod">
          <ac:chgData name="Joseph Mampaey" userId="31f68b18-3660-4db7-9a2b-d9bcc3320cba" providerId="ADAL" clId="{73C61285-E922-4312-AD0B-445175CCB31C}" dt="2022-06-06T16:21:35.779" v="293" actId="20577"/>
          <ac:spMkLst>
            <pc:docMk/>
            <pc:sldMk cId="3276609306" sldId="552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3.156" v="327" actId="20577"/>
          <ac:spMkLst>
            <pc:docMk/>
            <pc:sldMk cId="3276609306" sldId="552"/>
            <ac:spMk id="7" creationId="{349BB81D-9826-4F16-9332-1F822A69AF91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08.180" v="143" actId="20577"/>
        <pc:sldMkLst>
          <pc:docMk/>
          <pc:sldMk cId="3622746469" sldId="553"/>
        </pc:sldMkLst>
        <pc:spChg chg="mod">
          <ac:chgData name="Joseph Mampaey" userId="31f68b18-3660-4db7-9a2b-d9bcc3320cba" providerId="ADAL" clId="{73C61285-E922-4312-AD0B-445175CCB31C}" dt="2022-06-06T16:20:08.180" v="143" actId="20577"/>
          <ac:spMkLst>
            <pc:docMk/>
            <pc:sldMk cId="3622746469" sldId="553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59.057" v="138" actId="21"/>
          <ac:spMkLst>
            <pc:docMk/>
            <pc:sldMk cId="3622746469" sldId="553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02.184" v="139" actId="21"/>
          <ac:spMkLst>
            <pc:docMk/>
            <pc:sldMk cId="3622746469" sldId="553"/>
            <ac:spMk id="6" creationId="{E2C757C7-973B-9F0B-BA54-4FA5E18A713E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33.067" v="169" actId="478"/>
        <pc:sldMkLst>
          <pc:docMk/>
          <pc:sldMk cId="4019808153" sldId="554"/>
        </pc:sldMkLst>
        <pc:spChg chg="mod">
          <ac:chgData name="Joseph Mampaey" userId="31f68b18-3660-4db7-9a2b-d9bcc3320cba" providerId="ADAL" clId="{73C61285-E922-4312-AD0B-445175CCB31C}" dt="2022-06-06T16:20:19.708" v="167" actId="20577"/>
          <ac:spMkLst>
            <pc:docMk/>
            <pc:sldMk cId="4019808153" sldId="554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31.038" v="168" actId="478"/>
          <ac:spMkLst>
            <pc:docMk/>
            <pc:sldMk cId="4019808153" sldId="554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33.067" v="169" actId="478"/>
          <ac:spMkLst>
            <pc:docMk/>
            <pc:sldMk cId="4019808153" sldId="554"/>
            <ac:spMk id="6" creationId="{52F19285-9B15-DCCE-2E97-973162F8A654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59.115" v="209" actId="478"/>
        <pc:sldMkLst>
          <pc:docMk/>
          <pc:sldMk cId="3565454665" sldId="555"/>
        </pc:sldMkLst>
        <pc:spChg chg="mod">
          <ac:chgData name="Joseph Mampaey" userId="31f68b18-3660-4db7-9a2b-d9bcc3320cba" providerId="ADAL" clId="{73C61285-E922-4312-AD0B-445175CCB31C}" dt="2022-06-06T16:20:54.604" v="207" actId="20577"/>
          <ac:spMkLst>
            <pc:docMk/>
            <pc:sldMk cId="3565454665" sldId="555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57.198" v="208" actId="478"/>
          <ac:spMkLst>
            <pc:docMk/>
            <pc:sldMk cId="3565454665" sldId="555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59.115" v="209" actId="478"/>
          <ac:spMkLst>
            <pc:docMk/>
            <pc:sldMk cId="3565454665" sldId="555"/>
            <ac:spMk id="6" creationId="{2BDAD5AC-94BD-EBB3-8026-8080C8B4C31F}"/>
          </ac:spMkLst>
        </pc:spChg>
      </pc:sldChg>
      <pc:sldChg chg="add del ord">
        <pc:chgData name="Joseph Mampaey" userId="31f68b18-3660-4db7-9a2b-d9bcc3320cba" providerId="ADAL" clId="{73C61285-E922-4312-AD0B-445175CCB31C}" dt="2022-06-06T16:21:03.962" v="213" actId="47"/>
        <pc:sldMkLst>
          <pc:docMk/>
          <pc:sldMk cId="3810905300" sldId="556"/>
        </pc:sldMkLst>
      </pc:sldChg>
      <pc:sldChg chg="modSp add mod ord">
        <pc:chgData name="Joseph Mampaey" userId="31f68b18-3660-4db7-9a2b-d9bcc3320cba" providerId="ADAL" clId="{73C61285-E922-4312-AD0B-445175CCB31C}" dt="2022-06-06T16:21:23.403" v="264" actId="20577"/>
        <pc:sldMkLst>
          <pc:docMk/>
          <pc:sldMk cId="632189722" sldId="557"/>
        </pc:sldMkLst>
        <pc:spChg chg="mod">
          <ac:chgData name="Joseph Mampaey" userId="31f68b18-3660-4db7-9a2b-d9bcc3320cba" providerId="ADAL" clId="{73C61285-E922-4312-AD0B-445175CCB31C}" dt="2022-06-06T16:21:23.403" v="264" actId="20577"/>
          <ac:spMkLst>
            <pc:docMk/>
            <pc:sldMk cId="632189722" sldId="557"/>
            <ac:spMk id="2" creationId="{00000000-0000-0000-0000-000000000000}"/>
          </ac:spMkLst>
        </pc:spChg>
      </pc:sldChg>
      <pc:sldChg chg="modSp add mod">
        <pc:chgData name="Joseph Mampaey" userId="31f68b18-3660-4db7-9a2b-d9bcc3320cba" providerId="ADAL" clId="{73C61285-E922-4312-AD0B-445175CCB31C}" dt="2022-06-06T16:21:44.779" v="323" actId="20577"/>
        <pc:sldMkLst>
          <pc:docMk/>
          <pc:sldMk cId="3093360955" sldId="558"/>
        </pc:sldMkLst>
        <pc:spChg chg="mod">
          <ac:chgData name="Joseph Mampaey" userId="31f68b18-3660-4db7-9a2b-d9bcc3320cba" providerId="ADAL" clId="{73C61285-E922-4312-AD0B-445175CCB31C}" dt="2022-06-06T16:21:44.779" v="323" actId="20577"/>
          <ac:spMkLst>
            <pc:docMk/>
            <pc:sldMk cId="3093360955" sldId="558"/>
            <ac:spMk id="2" creationId="{00000000-0000-0000-0000-000000000000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1.940" v="367" actId="20577"/>
        <pc:sldMkLst>
          <pc:docMk/>
          <pc:sldMk cId="3109869871" sldId="559"/>
        </pc:sldMkLst>
        <pc:spChg chg="mod">
          <ac:chgData name="Joseph Mampaey" userId="31f68b18-3660-4db7-9a2b-d9bcc3320cba" providerId="ADAL" clId="{73C61285-E922-4312-AD0B-445175CCB31C}" dt="2022-06-06T16:22:11.940" v="367" actId="20577"/>
          <ac:spMkLst>
            <pc:docMk/>
            <pc:sldMk cId="3109869871" sldId="55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2:03.083" v="337" actId="20577"/>
          <ac:spMkLst>
            <pc:docMk/>
            <pc:sldMk cId="3109869871" sldId="559"/>
            <ac:spMk id="7" creationId="{349BB81D-9826-4F16-9332-1F822A69AF91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9.052" v="391" actId="20577"/>
        <pc:sldMkLst>
          <pc:docMk/>
          <pc:sldMk cId="2385725722" sldId="560"/>
        </pc:sldMkLst>
        <pc:spChg chg="mod">
          <ac:chgData name="Joseph Mampaey" userId="31f68b18-3660-4db7-9a2b-d9bcc3320cba" providerId="ADAL" clId="{73C61285-E922-4312-AD0B-445175CCB31C}" dt="2022-06-06T16:22:19.052" v="391" actId="20577"/>
          <ac:spMkLst>
            <pc:docMk/>
            <pc:sldMk cId="2385725722" sldId="560"/>
            <ac:spMk id="2" creationId="{00000000-0000-0000-0000-000000000000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7T17:07:22.233" v="470" actId="20577"/>
        <pc:sldMkLst>
          <pc:docMk/>
          <pc:sldMk cId="2554745092" sldId="561"/>
        </pc:sldMkLst>
        <pc:spChg chg="mod">
          <ac:chgData name="Joseph Mampaey" userId="31f68b18-3660-4db7-9a2b-d9bcc3320cba" providerId="ADAL" clId="{73C61285-E922-4312-AD0B-445175CCB31C}" dt="2022-06-07T17:07:22.233" v="470" actId="20577"/>
          <ac:spMkLst>
            <pc:docMk/>
            <pc:sldMk cId="2554745092" sldId="561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49.629" v="422" actId="478"/>
          <ac:spMkLst>
            <pc:docMk/>
            <pc:sldMk cId="2554745092" sldId="561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54.053" v="424" actId="478"/>
          <ac:spMkLst>
            <pc:docMk/>
            <pc:sldMk cId="2554745092" sldId="561"/>
            <ac:spMk id="4" creationId="{6BE92876-EB4D-4B4E-A2A9-6C7D23813E51}"/>
          </ac:spMkLst>
        </pc:spChg>
        <pc:spChg chg="del">
          <ac:chgData name="Joseph Mampaey" userId="31f68b18-3660-4db7-9a2b-d9bcc3320cba" providerId="ADAL" clId="{73C61285-E922-4312-AD0B-445175CCB31C}" dt="2022-06-06T16:22:57.325" v="426" actId="478"/>
          <ac:spMkLst>
            <pc:docMk/>
            <pc:sldMk cId="2554745092" sldId="561"/>
            <ac:spMk id="5" creationId="{B8BA82EA-754D-4A37-B85A-FD2B2AB31A55}"/>
          </ac:spMkLst>
        </pc:spChg>
        <pc:spChg chg="add del mod">
          <ac:chgData name="Joseph Mampaey" userId="31f68b18-3660-4db7-9a2b-d9bcc3320cba" providerId="ADAL" clId="{73C61285-E922-4312-AD0B-445175CCB31C}" dt="2022-06-06T16:22:51.675" v="423" actId="478"/>
          <ac:spMkLst>
            <pc:docMk/>
            <pc:sldMk cId="2554745092" sldId="561"/>
            <ac:spMk id="7" creationId="{B505789E-9E3F-9F9B-278A-74EE4FAC2038}"/>
          </ac:spMkLst>
        </pc:spChg>
        <pc:spChg chg="add del mod">
          <ac:chgData name="Joseph Mampaey" userId="31f68b18-3660-4db7-9a2b-d9bcc3320cba" providerId="ADAL" clId="{73C61285-E922-4312-AD0B-445175CCB31C}" dt="2022-06-06T16:22:56.124" v="425" actId="478"/>
          <ac:spMkLst>
            <pc:docMk/>
            <pc:sldMk cId="2554745092" sldId="561"/>
            <ac:spMk id="9" creationId="{05773311-2B75-E57E-C46A-A2E7897FFFE1}"/>
          </ac:spMkLst>
        </pc:spChg>
        <pc:spChg chg="add del mod">
          <ac:chgData name="Joseph Mampaey" userId="31f68b18-3660-4db7-9a2b-d9bcc3320cba" providerId="ADAL" clId="{73C61285-E922-4312-AD0B-445175CCB31C}" dt="2022-06-06T16:23:00.092" v="427" actId="478"/>
          <ac:spMkLst>
            <pc:docMk/>
            <pc:sldMk cId="2554745092" sldId="561"/>
            <ac:spMk id="11" creationId="{FBE06157-4E48-8896-A16B-B35ABAD6ECA5}"/>
          </ac:spMkLst>
        </pc:spChg>
      </pc:sldChg>
      <pc:sldChg chg="add ord">
        <pc:chgData name="Joseph Mampaey" userId="31f68b18-3660-4db7-9a2b-d9bcc3320cba" providerId="ADAL" clId="{73C61285-E922-4312-AD0B-445175CCB31C}" dt="2022-06-07T17:07:17.940" v="464"/>
        <pc:sldMkLst>
          <pc:docMk/>
          <pc:sldMk cId="2826385495" sldId="5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90" y="6220050"/>
            <a:ext cx="1118437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" y="205437"/>
            <a:ext cx="2373065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7"/>
            <a:ext cx="1224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hmoud.maghni8/ansible-for-networking-with-django-based-gui-simple-use-case-d558d3ec99b6" TargetMode="External"/><Relationship Id="rId2" Type="http://schemas.openxmlformats.org/officeDocument/2006/relationships/hyperlink" Target="https://www.newupdate.be/wp-content/uploads/2022/06/gerrit.vanmol_2022_EP2.pdf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Verschillende scenario’s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8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Originele oplossing (Fortimanager)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85789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11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347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6" name="Picture 5" descr="Full relation diagram">
            <a:extLst>
              <a:ext uri="{FF2B5EF4-FFF2-40B4-BE49-F238E27FC236}">
                <a16:creationId xmlns:a16="http://schemas.microsoft.com/office/drawing/2014/main" id="{CBBD8197-AF88-D1E4-E7C3-456C57AA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33" y="31705"/>
            <a:ext cx="4179304" cy="6786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45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Alternatieve oplossing (Ansible)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29186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12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477" y="6255289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3BE491E-13D8-F6B4-5DDB-D954C4B8B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6" y="1295015"/>
            <a:ext cx="8202563" cy="4970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341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Alternatieve oplossing (Ansible)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97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13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195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243C2-0FF9-B80F-F020-C1027E1F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4667122"/>
            <a:ext cx="5317186" cy="103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18407D-5BCB-2BF5-586E-336F450A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2" y="1735594"/>
            <a:ext cx="4681722" cy="226151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0461D8-3B17-3C74-DE8F-5E8D09E0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99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8C0615-BBE6-D800-62F0-7F957A215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7222"/>
              </p:ext>
            </p:extLst>
          </p:nvPr>
        </p:nvGraphicFramePr>
        <p:xfrm>
          <a:off x="6096000" y="1735594"/>
          <a:ext cx="5880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80100" imgH="3771900" progId="Word.Document.12">
                  <p:embed/>
                </p:oleObj>
              </mc:Choice>
              <mc:Fallback>
                <p:oleObj name="Document" r:id="rId4" imgW="5880100" imgH="377190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35594"/>
                        <a:ext cx="5880100" cy="377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74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oplossing (API calls)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12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14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439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70F6C20-9C15-DEA2-1283-EC5F8403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57" y="-72963"/>
            <a:ext cx="5311942" cy="7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66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80109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16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195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67A734-F494-A628-817D-FBC770FD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3183" r="2282" b="3787"/>
          <a:stretch/>
        </p:blipFill>
        <p:spPr bwMode="auto">
          <a:xfrm>
            <a:off x="1906549" y="-1"/>
            <a:ext cx="9529238" cy="6264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336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2A8D-EC76-1AD6-E0B4-7834B05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Achterliggende werking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1988-E931-122D-2AB0-510E4F41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477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FC3A-A2A8-DCF2-9F6E-A61D664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29186" cy="365125"/>
          </a:xfrm>
        </p:spPr>
        <p:txBody>
          <a:bodyPr/>
          <a:lstStyle/>
          <a:p>
            <a:fld id="{FCA3638F-6D52-644A-9831-93255061F043}" type="slidenum">
              <a:rPr lang="en-BE" smtClean="0"/>
              <a:t>17</a:t>
            </a:fld>
            <a:r>
              <a:rPr lang="en-BE" dirty="0"/>
              <a:t>/22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1413A02-AAFF-A967-C3C3-37FD9394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" b="621"/>
          <a:stretch/>
        </p:blipFill>
        <p:spPr>
          <a:xfrm>
            <a:off x="3695657" y="0"/>
            <a:ext cx="5675523" cy="68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986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177-9A4E-071E-1B5C-D10CEB2D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188373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Momenteel niet beschikbaar voor eindgebruikers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Feedback voor optimalisatie beperkt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Herbruikbare informatie/code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Toegankelijker =&gt; tijdsbesparend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7311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97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19</a:t>
            </a:fld>
            <a:r>
              <a:rPr lang="nl-BE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3857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48" y="1424767"/>
            <a:ext cx="11210510" cy="1447247"/>
          </a:xfrm>
        </p:spPr>
        <p:txBody>
          <a:bodyPr/>
          <a:lstStyle/>
          <a:p>
            <a:r>
              <a:rPr lang="nl-BE" sz="4000" dirty="0"/>
              <a:t>Platform voor automatisatie van firewall configuraties en deployment</a:t>
            </a:r>
            <a:endParaRPr lang="en-B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48" y="2884340"/>
            <a:ext cx="9144000" cy="544660"/>
          </a:xfrm>
        </p:spPr>
        <p:txBody>
          <a:bodyPr/>
          <a:lstStyle/>
          <a:p>
            <a:r>
              <a:rPr lang="nl-BE" dirty="0"/>
              <a:t>Bachelor proef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09/06/2022</a:t>
            </a:r>
          </a:p>
        </p:txBody>
      </p:sp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8017-EE8A-4AA6-86B9-3F84F69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69F59A-4320-4C38-87F9-6A09F2CF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29" y="1918979"/>
            <a:ext cx="7715141" cy="3020042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nl-BE" sz="1400" dirty="0">
                <a:latin typeface="Times New Roman" panose="02020603050405020304" pitchFamily="18" charset="0"/>
                <a:hlinkClick r:id="rId2"/>
              </a:rPr>
              <a:t>https://www.newupdate.be/wp-content/uploads/2022/06/gerrit.vanmol_2022_EP2.pdf</a:t>
            </a:r>
            <a:endParaRPr lang="nl-BE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nl-BE" sz="1400" dirty="0">
                <a:latin typeface="Times New Roman" panose="02020603050405020304" pitchFamily="18" charset="0"/>
                <a:hlinkClick r:id="rId3"/>
              </a:rPr>
              <a:t>https://medium.com/@mahmoud.maghni8/ansible-for-networking-with-django-based-gui-simple-use-case-d558d3ec99b6</a:t>
            </a:r>
            <a:endParaRPr lang="nl-BE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nl-BE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BF944A-496B-4A5D-A83F-64DC00E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19866" cy="365125"/>
          </a:xfrm>
        </p:spPr>
        <p:txBody>
          <a:bodyPr/>
          <a:lstStyle/>
          <a:p>
            <a:fld id="{FCA3638F-6D52-644A-9831-93255061F043}" type="slidenum">
              <a:rPr lang="nl-BE" smtClean="0"/>
              <a:t>20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FEF117D-2650-0DC0-CDCC-5A86EE18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387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41260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5474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63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/>
          </a:bodyPr>
          <a:lstStyle/>
          <a:p>
            <a:r>
              <a:rPr lang="nl-BE" dirty="0"/>
              <a:t>Doel</a:t>
            </a:r>
          </a:p>
          <a:p>
            <a:r>
              <a:rPr lang="nl-BE" dirty="0"/>
              <a:t>Probleemstelling</a:t>
            </a:r>
          </a:p>
          <a:p>
            <a:r>
              <a:rPr lang="nl-BE" dirty="0"/>
              <a:t>Originele oplossing</a:t>
            </a:r>
          </a:p>
          <a:p>
            <a:r>
              <a:rPr lang="nl-BE" dirty="0"/>
              <a:t>Huidige aanpak</a:t>
            </a:r>
          </a:p>
          <a:p>
            <a:r>
              <a:rPr lang="nl-BE" dirty="0"/>
              <a:t>Verschillende scenario’s</a:t>
            </a:r>
          </a:p>
          <a:p>
            <a:r>
              <a:rPr lang="nl-BE" dirty="0"/>
              <a:t>Platform zelf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Besluit en bedenkingen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34673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90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214EF-6DE4-5834-D532-8769B04D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208285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Platform voor beheer/configuratie van firewalls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Optimalisatie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Minder configuratie fouten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Beter overzicht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400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40352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5</a:t>
            </a:fld>
            <a:r>
              <a:rPr lang="nl-BE" dirty="0"/>
              <a:t>/22</a:t>
            </a:r>
          </a:p>
        </p:txBody>
      </p:sp>
      <p:pic>
        <p:nvPicPr>
          <p:cNvPr id="3076" name="Picture 4" descr="Working process improvement concept icon. Agency workflow optimization idea  thin line illustration. Work result quality increase, professionalism Stock  Vector Image &amp; Art - Alamy">
            <a:extLst>
              <a:ext uri="{FF2B5EF4-FFF2-40B4-BE49-F238E27FC236}">
                <a16:creationId xmlns:a16="http://schemas.microsoft.com/office/drawing/2014/main" id="{081A142F-4BE8-C294-901D-89E0D74E4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4"/>
          <a:stretch/>
        </p:blipFill>
        <p:spPr bwMode="auto">
          <a:xfrm>
            <a:off x="6630244" y="3628123"/>
            <a:ext cx="2432733" cy="218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26955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7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389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61B430-9600-AEBE-59C1-14080752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987" r="52407" b="40138"/>
          <a:stretch/>
        </p:blipFill>
        <p:spPr bwMode="auto">
          <a:xfrm>
            <a:off x="2855167" y="228664"/>
            <a:ext cx="6840651" cy="6050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980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14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23314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9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400" y="6263930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40D761-9DB8-817B-A683-870352090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0" t="34924" r="2080" b="3437"/>
          <a:stretch/>
        </p:blipFill>
        <p:spPr bwMode="auto">
          <a:xfrm>
            <a:off x="3293706" y="153366"/>
            <a:ext cx="6385437" cy="6121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21897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Words>274</Words>
  <Application>Microsoft Macintosh PowerPoint</Application>
  <PresentationFormat>Widescreen</PresentationFormat>
  <Paragraphs>84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Times New Roman</vt:lpstr>
      <vt:lpstr>Kantoorthema</vt:lpstr>
      <vt:lpstr>Microsoft Word Document</vt:lpstr>
      <vt:lpstr>PowerPoint Presentation</vt:lpstr>
      <vt:lpstr>Platform voor automatisatie van firewall configuraties en deployment</vt:lpstr>
      <vt:lpstr>Agenda</vt:lpstr>
      <vt:lpstr>Doel</vt:lpstr>
      <vt:lpstr>Doel</vt:lpstr>
      <vt:lpstr>Probleemstelling</vt:lpstr>
      <vt:lpstr>Probleemstelling</vt:lpstr>
      <vt:lpstr>Huidige aanpak</vt:lpstr>
      <vt:lpstr>Huidige aanpak</vt:lpstr>
      <vt:lpstr>Verschillende scenario’s</vt:lpstr>
      <vt:lpstr>Originele oplossing (Fortimanager)</vt:lpstr>
      <vt:lpstr>Alternatieve oplossing (Ansible)</vt:lpstr>
      <vt:lpstr>Alternatieve oplossing (Ansible)</vt:lpstr>
      <vt:lpstr>Huidige oplossing (API calls)</vt:lpstr>
      <vt:lpstr>Platform zelf</vt:lpstr>
      <vt:lpstr>Platform zelf</vt:lpstr>
      <vt:lpstr>Achterliggende werking</vt:lpstr>
      <vt:lpstr>Besluit en bedenkingen</vt:lpstr>
      <vt:lpstr>Besluit en bedenkingen</vt:lpstr>
      <vt:lpstr>Bronnen</vt:lpstr>
      <vt:lpstr>Vragen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245</cp:revision>
  <dcterms:created xsi:type="dcterms:W3CDTF">2019-09-02T13:39:39Z</dcterms:created>
  <dcterms:modified xsi:type="dcterms:W3CDTF">2022-06-10T08:07:57Z</dcterms:modified>
</cp:coreProperties>
</file>