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1" r:id="rId2"/>
    <p:sldId id="273" r:id="rId3"/>
    <p:sldId id="274" r:id="rId4"/>
    <p:sldId id="275" r:id="rId5"/>
    <p:sldId id="553" r:id="rId6"/>
    <p:sldId id="549" r:id="rId7"/>
    <p:sldId id="554" r:id="rId8"/>
    <p:sldId id="550" r:id="rId9"/>
    <p:sldId id="555" r:id="rId10"/>
    <p:sldId id="551" r:id="rId11"/>
    <p:sldId id="557" r:id="rId12"/>
    <p:sldId id="552" r:id="rId13"/>
    <p:sldId id="558" r:id="rId14"/>
    <p:sldId id="563" r:id="rId15"/>
    <p:sldId id="559" r:id="rId16"/>
    <p:sldId id="560" r:id="rId17"/>
    <p:sldId id="464" r:id="rId18"/>
    <p:sldId id="561" r:id="rId19"/>
    <p:sldId id="562" r:id="rId2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mampaey" initials="jm" lastIdx="1" clrIdx="0">
    <p:extLst>
      <p:ext uri="{19B8F6BF-5375-455C-9EA6-DF929625EA0E}">
        <p15:presenceInfo xmlns:p15="http://schemas.microsoft.com/office/powerpoint/2012/main" userId="d6f32265eefe7b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61285-E922-4312-AD0B-445175CCB31C}" v="20" dt="2022-06-07T17:07:17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1" autoAdjust="0"/>
    <p:restoredTop sz="94660"/>
  </p:normalViewPr>
  <p:slideViewPr>
    <p:cSldViewPr snapToGrid="0">
      <p:cViewPr varScale="1">
        <p:scale>
          <a:sx n="224" d="100"/>
          <a:sy n="224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mpaey" userId="31f68b18-3660-4db7-9a2b-d9bcc3320cba" providerId="ADAL" clId="{73C61285-E922-4312-AD0B-445175CCB31C}"/>
    <pc:docChg chg="undo custSel addSld delSld modSld sldOrd">
      <pc:chgData name="Joseph Mampaey" userId="31f68b18-3660-4db7-9a2b-d9bcc3320cba" providerId="ADAL" clId="{73C61285-E922-4312-AD0B-445175CCB31C}" dt="2022-06-07T17:07:22.233" v="470" actId="20577"/>
      <pc:docMkLst>
        <pc:docMk/>
      </pc:docMkLst>
      <pc:sldChg chg="addSp delSp modSp mod">
        <pc:chgData name="Joseph Mampaey" userId="31f68b18-3660-4db7-9a2b-d9bcc3320cba" providerId="ADAL" clId="{73C61285-E922-4312-AD0B-445175CCB31C}" dt="2022-06-07T17:06:48.073" v="461" actId="20577"/>
        <pc:sldMkLst>
          <pc:docMk/>
          <pc:sldMk cId="2087987959" sldId="274"/>
        </pc:sldMkLst>
        <pc:spChg chg="mod">
          <ac:chgData name="Joseph Mampaey" userId="31f68b18-3660-4db7-9a2b-d9bcc3320cba" providerId="ADAL" clId="{73C61285-E922-4312-AD0B-445175CCB31C}" dt="2022-06-07T17:06:48.073" v="461" actId="20577"/>
          <ac:spMkLst>
            <pc:docMk/>
            <pc:sldMk cId="2087987959" sldId="274"/>
            <ac:spMk id="3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19:32.004" v="123" actId="478"/>
          <ac:spMkLst>
            <pc:docMk/>
            <pc:sldMk cId="2087987959" sldId="274"/>
            <ac:spMk id="5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19:27.652" v="121" actId="478"/>
          <ac:spMkLst>
            <pc:docMk/>
            <pc:sldMk cId="2087987959" sldId="274"/>
            <ac:spMk id="6" creationId="{00000000-0000-0000-0000-000000000000}"/>
          </ac:spMkLst>
        </pc:spChg>
        <pc:spChg chg="add mod">
          <ac:chgData name="Joseph Mampaey" userId="31f68b18-3660-4db7-9a2b-d9bcc3320cba" providerId="ADAL" clId="{73C61285-E922-4312-AD0B-445175CCB31C}" dt="2022-06-06T16:19:27.879" v="122"/>
          <ac:spMkLst>
            <pc:docMk/>
            <pc:sldMk cId="2087987959" sldId="274"/>
            <ac:spMk id="7" creationId="{260F5A91-B28F-F0A1-4668-D411DD2061E5}"/>
          </ac:spMkLst>
        </pc:spChg>
        <pc:spChg chg="add del mod">
          <ac:chgData name="Joseph Mampaey" userId="31f68b18-3660-4db7-9a2b-d9bcc3320cba" providerId="ADAL" clId="{73C61285-E922-4312-AD0B-445175CCB31C}" dt="2022-06-06T16:19:35.909" v="125"/>
          <ac:spMkLst>
            <pc:docMk/>
            <pc:sldMk cId="2087987959" sldId="274"/>
            <ac:spMk id="8" creationId="{2F7CCB3F-8368-F594-B64D-8E69461C665B}"/>
          </ac:spMkLst>
        </pc:spChg>
      </pc:sldChg>
      <pc:sldChg chg="delSp modSp mod">
        <pc:chgData name="Joseph Mampaey" userId="31f68b18-3660-4db7-9a2b-d9bcc3320cba" providerId="ADAL" clId="{73C61285-E922-4312-AD0B-445175CCB31C}" dt="2022-06-06T16:18:48.982" v="107" actId="14100"/>
        <pc:sldMkLst>
          <pc:docMk/>
          <pc:sldMk cId="2965850075" sldId="275"/>
        </pc:sldMkLst>
        <pc:spChg chg="del">
          <ac:chgData name="Joseph Mampaey" userId="31f68b18-3660-4db7-9a2b-d9bcc3320cba" providerId="ADAL" clId="{73C61285-E922-4312-AD0B-445175CCB31C}" dt="2022-06-06T16:18:46.812" v="106" actId="478"/>
          <ac:spMkLst>
            <pc:docMk/>
            <pc:sldMk cId="2965850075" sldId="275"/>
            <ac:spMk id="2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18:48.982" v="107" actId="14100"/>
          <ac:spMkLst>
            <pc:docMk/>
            <pc:sldMk cId="2965850075" sldId="275"/>
            <ac:spMk id="3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14:23.779" v="3" actId="20577"/>
          <ac:spMkLst>
            <pc:docMk/>
            <pc:sldMk cId="2965850075" sldId="275"/>
            <ac:spMk id="5" creationId="{00000000-0000-0000-0000-000000000000}"/>
          </ac:spMkLst>
        </pc:spChg>
      </pc:sldChg>
      <pc:sldChg chg="modSp del mod">
        <pc:chgData name="Joseph Mampaey" userId="31f68b18-3660-4db7-9a2b-d9bcc3320cba" providerId="ADAL" clId="{73C61285-E922-4312-AD0B-445175CCB31C}" dt="2022-06-06T16:19:00.607" v="113" actId="47"/>
        <pc:sldMkLst>
          <pc:docMk/>
          <pc:sldMk cId="1960887733" sldId="390"/>
        </pc:sldMkLst>
        <pc:spChg chg="mod">
          <ac:chgData name="Joseph Mampaey" userId="31f68b18-3660-4db7-9a2b-d9bcc3320cba" providerId="ADAL" clId="{73C61285-E922-4312-AD0B-445175CCB31C}" dt="2022-06-06T16:15:10.012" v="19" actId="20577"/>
          <ac:spMkLst>
            <pc:docMk/>
            <pc:sldMk cId="1960887733" sldId="390"/>
            <ac:spMk id="5" creationId="{00000000-0000-0000-0000-000000000000}"/>
          </ac:spMkLst>
        </pc:spChg>
      </pc:sldChg>
      <pc:sldChg chg="addSp delSp modSp add del mod">
        <pc:chgData name="Joseph Mampaey" userId="31f68b18-3660-4db7-9a2b-d9bcc3320cba" providerId="ADAL" clId="{73C61285-E922-4312-AD0B-445175CCB31C}" dt="2022-06-06T16:22:26.908" v="393" actId="20577"/>
        <pc:sldMkLst>
          <pc:docMk/>
          <pc:sldMk cId="4126025673" sldId="464"/>
        </pc:sldMkLst>
        <pc:spChg chg="mod">
          <ac:chgData name="Joseph Mampaey" userId="31f68b18-3660-4db7-9a2b-d9bcc3320cba" providerId="ADAL" clId="{73C61285-E922-4312-AD0B-445175CCB31C}" dt="2022-06-06T16:22:26.908" v="393" actId="20577"/>
          <ac:spMkLst>
            <pc:docMk/>
            <pc:sldMk cId="4126025673" sldId="464"/>
            <ac:spMk id="3" creationId="{9969F59A-4320-4C38-87F9-6A09F2CF80E2}"/>
          </ac:spMkLst>
        </pc:spChg>
        <pc:spChg chg="del">
          <ac:chgData name="Joseph Mampaey" userId="31f68b18-3660-4db7-9a2b-d9bcc3320cba" providerId="ADAL" clId="{73C61285-E922-4312-AD0B-445175CCB31C}" dt="2022-06-06T16:19:16.836" v="119" actId="478"/>
          <ac:spMkLst>
            <pc:docMk/>
            <pc:sldMk cId="4126025673" sldId="464"/>
            <ac:spMk id="4" creationId="{118CEBC2-B3A5-407F-A453-121396779DAB}"/>
          </ac:spMkLst>
        </pc:spChg>
        <pc:spChg chg="add del mod">
          <ac:chgData name="Joseph Mampaey" userId="31f68b18-3660-4db7-9a2b-d9bcc3320cba" providerId="ADAL" clId="{73C61285-E922-4312-AD0B-445175CCB31C}" dt="2022-06-06T16:19:15.613" v="118"/>
          <ac:spMkLst>
            <pc:docMk/>
            <pc:sldMk cId="4126025673" sldId="464"/>
            <ac:spMk id="6" creationId="{D28C59A1-8E6A-8CAD-080A-908FA5616C64}"/>
          </ac:spMkLst>
        </pc:spChg>
        <pc:spChg chg="add mod">
          <ac:chgData name="Joseph Mampaey" userId="31f68b18-3660-4db7-9a2b-d9bcc3320cba" providerId="ADAL" clId="{73C61285-E922-4312-AD0B-445175CCB31C}" dt="2022-06-06T16:19:17.135" v="120"/>
          <ac:spMkLst>
            <pc:docMk/>
            <pc:sldMk cId="4126025673" sldId="464"/>
            <ac:spMk id="7" creationId="{2FEF117D-2650-0DC0-CDCC-5A86EE186D45}"/>
          </ac:spMkLst>
        </pc:spChg>
      </pc:sldChg>
      <pc:sldChg chg="del">
        <pc:chgData name="Joseph Mampaey" userId="31f68b18-3660-4db7-9a2b-d9bcc3320cba" providerId="ADAL" clId="{73C61285-E922-4312-AD0B-445175CCB31C}" dt="2022-06-06T16:19:07.288" v="116" actId="47"/>
        <pc:sldMkLst>
          <pc:docMk/>
          <pc:sldMk cId="3943001063" sldId="477"/>
        </pc:sldMkLst>
      </pc:sldChg>
      <pc:sldChg chg="addSp delSp modSp del mod">
        <pc:chgData name="Joseph Mampaey" userId="31f68b18-3660-4db7-9a2b-d9bcc3320cba" providerId="ADAL" clId="{73C61285-E922-4312-AD0B-445175CCB31C}" dt="2022-06-06T16:18:59.739" v="112" actId="47"/>
        <pc:sldMkLst>
          <pc:docMk/>
          <pc:sldMk cId="2357810754" sldId="548"/>
        </pc:sldMkLst>
        <pc:spChg chg="mod">
          <ac:chgData name="Joseph Mampaey" userId="31f68b18-3660-4db7-9a2b-d9bcc3320cba" providerId="ADAL" clId="{73C61285-E922-4312-AD0B-445175CCB31C}" dt="2022-06-06T16:14:57.083" v="7" actId="20577"/>
          <ac:spMkLst>
            <pc:docMk/>
            <pc:sldMk cId="2357810754" sldId="548"/>
            <ac:spMk id="2" creationId="{CE3C7482-2436-44F3-83ED-E5D80DAE5A1B}"/>
          </ac:spMkLst>
        </pc:spChg>
        <pc:spChg chg="del">
          <ac:chgData name="Joseph Mampaey" userId="31f68b18-3660-4db7-9a2b-d9bcc3320cba" providerId="ADAL" clId="{73C61285-E922-4312-AD0B-445175CCB31C}" dt="2022-06-06T16:15:01.578" v="8" actId="21"/>
          <ac:spMkLst>
            <pc:docMk/>
            <pc:sldMk cId="2357810754" sldId="548"/>
            <ac:spMk id="3" creationId="{1E63C071-CEB8-4CE8-A81B-E7C54A4A9602}"/>
          </ac:spMkLst>
        </pc:spChg>
        <pc:spChg chg="add del mod">
          <ac:chgData name="Joseph Mampaey" userId="31f68b18-3660-4db7-9a2b-d9bcc3320cba" providerId="ADAL" clId="{73C61285-E922-4312-AD0B-445175CCB31C}" dt="2022-06-06T16:15:02.927" v="9" actId="21"/>
          <ac:spMkLst>
            <pc:docMk/>
            <pc:sldMk cId="2357810754" sldId="548"/>
            <ac:spMk id="7" creationId="{1F71DC55-A523-B565-3518-5D1F5E0BFC22}"/>
          </ac:spMkLst>
        </pc:spChg>
      </pc:sldChg>
      <pc:sldChg chg="modSp add mod">
        <pc:chgData name="Joseph Mampaey" userId="31f68b18-3660-4db7-9a2b-d9bcc3320cba" providerId="ADAL" clId="{73C61285-E922-4312-AD0B-445175CCB31C}" dt="2022-06-06T16:20:47.583" v="189" actId="20577"/>
        <pc:sldMkLst>
          <pc:docMk/>
          <pc:sldMk cId="4349904" sldId="549"/>
        </pc:sldMkLst>
        <pc:spChg chg="mod">
          <ac:chgData name="Joseph Mampaey" userId="31f68b18-3660-4db7-9a2b-d9bcc3320cba" providerId="ADAL" clId="{73C61285-E922-4312-AD0B-445175CCB31C}" dt="2022-06-06T16:20:14.292" v="154" actId="20577"/>
          <ac:spMkLst>
            <pc:docMk/>
            <pc:sldMk cId="4349904" sldId="549"/>
            <ac:spMk id="5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20:47.583" v="189" actId="20577"/>
          <ac:spMkLst>
            <pc:docMk/>
            <pc:sldMk cId="4349904" sldId="549"/>
            <ac:spMk id="7" creationId="{349BB81D-9826-4F16-9332-1F822A69AF91}"/>
          </ac:spMkLst>
        </pc:spChg>
      </pc:sldChg>
      <pc:sldChg chg="modSp add mod">
        <pc:chgData name="Joseph Mampaey" userId="31f68b18-3660-4db7-9a2b-d9bcc3320cba" providerId="ADAL" clId="{73C61285-E922-4312-AD0B-445175CCB31C}" dt="2022-06-06T16:20:44.768" v="188" actId="20577"/>
        <pc:sldMkLst>
          <pc:docMk/>
          <pc:sldMk cId="251864690" sldId="550"/>
        </pc:sldMkLst>
        <pc:spChg chg="mod">
          <ac:chgData name="Joseph Mampaey" userId="31f68b18-3660-4db7-9a2b-d9bcc3320cba" providerId="ADAL" clId="{73C61285-E922-4312-AD0B-445175CCB31C}" dt="2022-06-06T16:20:38.915" v="187" actId="20577"/>
          <ac:spMkLst>
            <pc:docMk/>
            <pc:sldMk cId="251864690" sldId="550"/>
            <ac:spMk id="5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20:44.768" v="188" actId="20577"/>
          <ac:spMkLst>
            <pc:docMk/>
            <pc:sldMk cId="251864690" sldId="550"/>
            <ac:spMk id="7" creationId="{349BB81D-9826-4F16-9332-1F822A69AF91}"/>
          </ac:spMkLst>
        </pc:spChg>
      </pc:sldChg>
      <pc:sldChg chg="modSp add mod">
        <pc:chgData name="Joseph Mampaey" userId="31f68b18-3660-4db7-9a2b-d9bcc3320cba" providerId="ADAL" clId="{73C61285-E922-4312-AD0B-445175CCB31C}" dt="2022-06-06T16:21:50.188" v="325" actId="20577"/>
        <pc:sldMkLst>
          <pc:docMk/>
          <pc:sldMk cId="3411472099" sldId="551"/>
        </pc:sldMkLst>
        <pc:spChg chg="mod">
          <ac:chgData name="Joseph Mampaey" userId="31f68b18-3660-4db7-9a2b-d9bcc3320cba" providerId="ADAL" clId="{73C61285-E922-4312-AD0B-445175CCB31C}" dt="2022-06-06T16:21:15.356" v="239" actId="20577"/>
          <ac:spMkLst>
            <pc:docMk/>
            <pc:sldMk cId="3411472099" sldId="551"/>
            <ac:spMk id="5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21:50.188" v="325" actId="20577"/>
          <ac:spMkLst>
            <pc:docMk/>
            <pc:sldMk cId="3411472099" sldId="551"/>
            <ac:spMk id="7" creationId="{349BB81D-9826-4F16-9332-1F822A69AF91}"/>
          </ac:spMkLst>
        </pc:spChg>
      </pc:sldChg>
      <pc:sldChg chg="modSp add mod">
        <pc:chgData name="Joseph Mampaey" userId="31f68b18-3660-4db7-9a2b-d9bcc3320cba" providerId="ADAL" clId="{73C61285-E922-4312-AD0B-445175CCB31C}" dt="2022-06-06T16:21:53.156" v="327" actId="20577"/>
        <pc:sldMkLst>
          <pc:docMk/>
          <pc:sldMk cId="3276609306" sldId="552"/>
        </pc:sldMkLst>
        <pc:spChg chg="mod">
          <ac:chgData name="Joseph Mampaey" userId="31f68b18-3660-4db7-9a2b-d9bcc3320cba" providerId="ADAL" clId="{73C61285-E922-4312-AD0B-445175CCB31C}" dt="2022-06-06T16:21:35.779" v="293" actId="20577"/>
          <ac:spMkLst>
            <pc:docMk/>
            <pc:sldMk cId="3276609306" sldId="552"/>
            <ac:spMk id="5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21:53.156" v="327" actId="20577"/>
          <ac:spMkLst>
            <pc:docMk/>
            <pc:sldMk cId="3276609306" sldId="552"/>
            <ac:spMk id="7" creationId="{349BB81D-9826-4F16-9332-1F822A69AF91}"/>
          </ac:spMkLst>
        </pc:spChg>
      </pc:sldChg>
      <pc:sldChg chg="addSp delSp modSp add mod ord">
        <pc:chgData name="Joseph Mampaey" userId="31f68b18-3660-4db7-9a2b-d9bcc3320cba" providerId="ADAL" clId="{73C61285-E922-4312-AD0B-445175CCB31C}" dt="2022-06-06T16:20:08.180" v="143" actId="20577"/>
        <pc:sldMkLst>
          <pc:docMk/>
          <pc:sldMk cId="3622746469" sldId="553"/>
        </pc:sldMkLst>
        <pc:spChg chg="mod">
          <ac:chgData name="Joseph Mampaey" userId="31f68b18-3660-4db7-9a2b-d9bcc3320cba" providerId="ADAL" clId="{73C61285-E922-4312-AD0B-445175CCB31C}" dt="2022-06-06T16:20:08.180" v="143" actId="20577"/>
          <ac:spMkLst>
            <pc:docMk/>
            <pc:sldMk cId="3622746469" sldId="553"/>
            <ac:spMk id="2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19:59.057" v="138" actId="21"/>
          <ac:spMkLst>
            <pc:docMk/>
            <pc:sldMk cId="3622746469" sldId="553"/>
            <ac:spMk id="3" creationId="{00000000-0000-0000-0000-000000000000}"/>
          </ac:spMkLst>
        </pc:spChg>
        <pc:spChg chg="add del mod">
          <ac:chgData name="Joseph Mampaey" userId="31f68b18-3660-4db7-9a2b-d9bcc3320cba" providerId="ADAL" clId="{73C61285-E922-4312-AD0B-445175CCB31C}" dt="2022-06-06T16:20:02.184" v="139" actId="21"/>
          <ac:spMkLst>
            <pc:docMk/>
            <pc:sldMk cId="3622746469" sldId="553"/>
            <ac:spMk id="6" creationId="{E2C757C7-973B-9F0B-BA54-4FA5E18A713E}"/>
          </ac:spMkLst>
        </pc:spChg>
      </pc:sldChg>
      <pc:sldChg chg="addSp delSp modSp add mod ord">
        <pc:chgData name="Joseph Mampaey" userId="31f68b18-3660-4db7-9a2b-d9bcc3320cba" providerId="ADAL" clId="{73C61285-E922-4312-AD0B-445175CCB31C}" dt="2022-06-06T16:20:33.067" v="169" actId="478"/>
        <pc:sldMkLst>
          <pc:docMk/>
          <pc:sldMk cId="4019808153" sldId="554"/>
        </pc:sldMkLst>
        <pc:spChg chg="mod">
          <ac:chgData name="Joseph Mampaey" userId="31f68b18-3660-4db7-9a2b-d9bcc3320cba" providerId="ADAL" clId="{73C61285-E922-4312-AD0B-445175CCB31C}" dt="2022-06-06T16:20:19.708" v="167" actId="20577"/>
          <ac:spMkLst>
            <pc:docMk/>
            <pc:sldMk cId="4019808153" sldId="554"/>
            <ac:spMk id="2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20:31.038" v="168" actId="478"/>
          <ac:spMkLst>
            <pc:docMk/>
            <pc:sldMk cId="4019808153" sldId="554"/>
            <ac:spMk id="3" creationId="{00000000-0000-0000-0000-000000000000}"/>
          </ac:spMkLst>
        </pc:spChg>
        <pc:spChg chg="add del mod">
          <ac:chgData name="Joseph Mampaey" userId="31f68b18-3660-4db7-9a2b-d9bcc3320cba" providerId="ADAL" clId="{73C61285-E922-4312-AD0B-445175CCB31C}" dt="2022-06-06T16:20:33.067" v="169" actId="478"/>
          <ac:spMkLst>
            <pc:docMk/>
            <pc:sldMk cId="4019808153" sldId="554"/>
            <ac:spMk id="6" creationId="{52F19285-9B15-DCCE-2E97-973162F8A654}"/>
          </ac:spMkLst>
        </pc:spChg>
      </pc:sldChg>
      <pc:sldChg chg="addSp delSp modSp add mod ord">
        <pc:chgData name="Joseph Mampaey" userId="31f68b18-3660-4db7-9a2b-d9bcc3320cba" providerId="ADAL" clId="{73C61285-E922-4312-AD0B-445175CCB31C}" dt="2022-06-06T16:20:59.115" v="209" actId="478"/>
        <pc:sldMkLst>
          <pc:docMk/>
          <pc:sldMk cId="3565454665" sldId="555"/>
        </pc:sldMkLst>
        <pc:spChg chg="mod">
          <ac:chgData name="Joseph Mampaey" userId="31f68b18-3660-4db7-9a2b-d9bcc3320cba" providerId="ADAL" clId="{73C61285-E922-4312-AD0B-445175CCB31C}" dt="2022-06-06T16:20:54.604" v="207" actId="20577"/>
          <ac:spMkLst>
            <pc:docMk/>
            <pc:sldMk cId="3565454665" sldId="555"/>
            <ac:spMk id="2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20:57.198" v="208" actId="478"/>
          <ac:spMkLst>
            <pc:docMk/>
            <pc:sldMk cId="3565454665" sldId="555"/>
            <ac:spMk id="3" creationId="{00000000-0000-0000-0000-000000000000}"/>
          </ac:spMkLst>
        </pc:spChg>
        <pc:spChg chg="add del mod">
          <ac:chgData name="Joseph Mampaey" userId="31f68b18-3660-4db7-9a2b-d9bcc3320cba" providerId="ADAL" clId="{73C61285-E922-4312-AD0B-445175CCB31C}" dt="2022-06-06T16:20:59.115" v="209" actId="478"/>
          <ac:spMkLst>
            <pc:docMk/>
            <pc:sldMk cId="3565454665" sldId="555"/>
            <ac:spMk id="6" creationId="{2BDAD5AC-94BD-EBB3-8026-8080C8B4C31F}"/>
          </ac:spMkLst>
        </pc:spChg>
      </pc:sldChg>
      <pc:sldChg chg="add del ord">
        <pc:chgData name="Joseph Mampaey" userId="31f68b18-3660-4db7-9a2b-d9bcc3320cba" providerId="ADAL" clId="{73C61285-E922-4312-AD0B-445175CCB31C}" dt="2022-06-06T16:21:03.962" v="213" actId="47"/>
        <pc:sldMkLst>
          <pc:docMk/>
          <pc:sldMk cId="3810905300" sldId="556"/>
        </pc:sldMkLst>
      </pc:sldChg>
      <pc:sldChg chg="modSp add mod ord">
        <pc:chgData name="Joseph Mampaey" userId="31f68b18-3660-4db7-9a2b-d9bcc3320cba" providerId="ADAL" clId="{73C61285-E922-4312-AD0B-445175CCB31C}" dt="2022-06-06T16:21:23.403" v="264" actId="20577"/>
        <pc:sldMkLst>
          <pc:docMk/>
          <pc:sldMk cId="632189722" sldId="557"/>
        </pc:sldMkLst>
        <pc:spChg chg="mod">
          <ac:chgData name="Joseph Mampaey" userId="31f68b18-3660-4db7-9a2b-d9bcc3320cba" providerId="ADAL" clId="{73C61285-E922-4312-AD0B-445175CCB31C}" dt="2022-06-06T16:21:23.403" v="264" actId="20577"/>
          <ac:spMkLst>
            <pc:docMk/>
            <pc:sldMk cId="632189722" sldId="557"/>
            <ac:spMk id="2" creationId="{00000000-0000-0000-0000-000000000000}"/>
          </ac:spMkLst>
        </pc:spChg>
      </pc:sldChg>
      <pc:sldChg chg="modSp add mod">
        <pc:chgData name="Joseph Mampaey" userId="31f68b18-3660-4db7-9a2b-d9bcc3320cba" providerId="ADAL" clId="{73C61285-E922-4312-AD0B-445175CCB31C}" dt="2022-06-06T16:21:44.779" v="323" actId="20577"/>
        <pc:sldMkLst>
          <pc:docMk/>
          <pc:sldMk cId="3093360955" sldId="558"/>
        </pc:sldMkLst>
        <pc:spChg chg="mod">
          <ac:chgData name="Joseph Mampaey" userId="31f68b18-3660-4db7-9a2b-d9bcc3320cba" providerId="ADAL" clId="{73C61285-E922-4312-AD0B-445175CCB31C}" dt="2022-06-06T16:21:44.779" v="323" actId="20577"/>
          <ac:spMkLst>
            <pc:docMk/>
            <pc:sldMk cId="3093360955" sldId="558"/>
            <ac:spMk id="2" creationId="{00000000-0000-0000-0000-000000000000}"/>
          </ac:spMkLst>
        </pc:spChg>
      </pc:sldChg>
      <pc:sldChg chg="modSp add mod ord">
        <pc:chgData name="Joseph Mampaey" userId="31f68b18-3660-4db7-9a2b-d9bcc3320cba" providerId="ADAL" clId="{73C61285-E922-4312-AD0B-445175CCB31C}" dt="2022-06-06T16:22:11.940" v="367" actId="20577"/>
        <pc:sldMkLst>
          <pc:docMk/>
          <pc:sldMk cId="3109869871" sldId="559"/>
        </pc:sldMkLst>
        <pc:spChg chg="mod">
          <ac:chgData name="Joseph Mampaey" userId="31f68b18-3660-4db7-9a2b-d9bcc3320cba" providerId="ADAL" clId="{73C61285-E922-4312-AD0B-445175CCB31C}" dt="2022-06-06T16:22:11.940" v="367" actId="20577"/>
          <ac:spMkLst>
            <pc:docMk/>
            <pc:sldMk cId="3109869871" sldId="559"/>
            <ac:spMk id="5" creationId="{00000000-0000-0000-0000-000000000000}"/>
          </ac:spMkLst>
        </pc:spChg>
        <pc:spChg chg="mod">
          <ac:chgData name="Joseph Mampaey" userId="31f68b18-3660-4db7-9a2b-d9bcc3320cba" providerId="ADAL" clId="{73C61285-E922-4312-AD0B-445175CCB31C}" dt="2022-06-06T16:22:03.083" v="337" actId="20577"/>
          <ac:spMkLst>
            <pc:docMk/>
            <pc:sldMk cId="3109869871" sldId="559"/>
            <ac:spMk id="7" creationId="{349BB81D-9826-4F16-9332-1F822A69AF91}"/>
          </ac:spMkLst>
        </pc:spChg>
      </pc:sldChg>
      <pc:sldChg chg="modSp add mod ord">
        <pc:chgData name="Joseph Mampaey" userId="31f68b18-3660-4db7-9a2b-d9bcc3320cba" providerId="ADAL" clId="{73C61285-E922-4312-AD0B-445175CCB31C}" dt="2022-06-06T16:22:19.052" v="391" actId="20577"/>
        <pc:sldMkLst>
          <pc:docMk/>
          <pc:sldMk cId="2385725722" sldId="560"/>
        </pc:sldMkLst>
        <pc:spChg chg="mod">
          <ac:chgData name="Joseph Mampaey" userId="31f68b18-3660-4db7-9a2b-d9bcc3320cba" providerId="ADAL" clId="{73C61285-E922-4312-AD0B-445175CCB31C}" dt="2022-06-06T16:22:19.052" v="391" actId="20577"/>
          <ac:spMkLst>
            <pc:docMk/>
            <pc:sldMk cId="2385725722" sldId="560"/>
            <ac:spMk id="2" creationId="{00000000-0000-0000-0000-000000000000}"/>
          </ac:spMkLst>
        </pc:spChg>
      </pc:sldChg>
      <pc:sldChg chg="addSp delSp modSp add mod ord">
        <pc:chgData name="Joseph Mampaey" userId="31f68b18-3660-4db7-9a2b-d9bcc3320cba" providerId="ADAL" clId="{73C61285-E922-4312-AD0B-445175CCB31C}" dt="2022-06-07T17:07:22.233" v="470" actId="20577"/>
        <pc:sldMkLst>
          <pc:docMk/>
          <pc:sldMk cId="2554745092" sldId="561"/>
        </pc:sldMkLst>
        <pc:spChg chg="mod">
          <ac:chgData name="Joseph Mampaey" userId="31f68b18-3660-4db7-9a2b-d9bcc3320cba" providerId="ADAL" clId="{73C61285-E922-4312-AD0B-445175CCB31C}" dt="2022-06-07T17:07:22.233" v="470" actId="20577"/>
          <ac:spMkLst>
            <pc:docMk/>
            <pc:sldMk cId="2554745092" sldId="561"/>
            <ac:spMk id="2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22:49.629" v="422" actId="478"/>
          <ac:spMkLst>
            <pc:docMk/>
            <pc:sldMk cId="2554745092" sldId="561"/>
            <ac:spMk id="3" creationId="{00000000-0000-0000-0000-000000000000}"/>
          </ac:spMkLst>
        </pc:spChg>
        <pc:spChg chg="del">
          <ac:chgData name="Joseph Mampaey" userId="31f68b18-3660-4db7-9a2b-d9bcc3320cba" providerId="ADAL" clId="{73C61285-E922-4312-AD0B-445175CCB31C}" dt="2022-06-06T16:22:54.053" v="424" actId="478"/>
          <ac:spMkLst>
            <pc:docMk/>
            <pc:sldMk cId="2554745092" sldId="561"/>
            <ac:spMk id="4" creationId="{6BE92876-EB4D-4B4E-A2A9-6C7D23813E51}"/>
          </ac:spMkLst>
        </pc:spChg>
        <pc:spChg chg="del">
          <ac:chgData name="Joseph Mampaey" userId="31f68b18-3660-4db7-9a2b-d9bcc3320cba" providerId="ADAL" clId="{73C61285-E922-4312-AD0B-445175CCB31C}" dt="2022-06-06T16:22:57.325" v="426" actId="478"/>
          <ac:spMkLst>
            <pc:docMk/>
            <pc:sldMk cId="2554745092" sldId="561"/>
            <ac:spMk id="5" creationId="{B8BA82EA-754D-4A37-B85A-FD2B2AB31A55}"/>
          </ac:spMkLst>
        </pc:spChg>
        <pc:spChg chg="add del mod">
          <ac:chgData name="Joseph Mampaey" userId="31f68b18-3660-4db7-9a2b-d9bcc3320cba" providerId="ADAL" clId="{73C61285-E922-4312-AD0B-445175CCB31C}" dt="2022-06-06T16:22:51.675" v="423" actId="478"/>
          <ac:spMkLst>
            <pc:docMk/>
            <pc:sldMk cId="2554745092" sldId="561"/>
            <ac:spMk id="7" creationId="{B505789E-9E3F-9F9B-278A-74EE4FAC2038}"/>
          </ac:spMkLst>
        </pc:spChg>
        <pc:spChg chg="add del mod">
          <ac:chgData name="Joseph Mampaey" userId="31f68b18-3660-4db7-9a2b-d9bcc3320cba" providerId="ADAL" clId="{73C61285-E922-4312-AD0B-445175CCB31C}" dt="2022-06-06T16:22:56.124" v="425" actId="478"/>
          <ac:spMkLst>
            <pc:docMk/>
            <pc:sldMk cId="2554745092" sldId="561"/>
            <ac:spMk id="9" creationId="{05773311-2B75-E57E-C46A-A2E7897FFFE1}"/>
          </ac:spMkLst>
        </pc:spChg>
        <pc:spChg chg="add del mod">
          <ac:chgData name="Joseph Mampaey" userId="31f68b18-3660-4db7-9a2b-d9bcc3320cba" providerId="ADAL" clId="{73C61285-E922-4312-AD0B-445175CCB31C}" dt="2022-06-06T16:23:00.092" v="427" actId="478"/>
          <ac:spMkLst>
            <pc:docMk/>
            <pc:sldMk cId="2554745092" sldId="561"/>
            <ac:spMk id="11" creationId="{FBE06157-4E48-8896-A16B-B35ABAD6ECA5}"/>
          </ac:spMkLst>
        </pc:spChg>
      </pc:sldChg>
      <pc:sldChg chg="add ord">
        <pc:chgData name="Joseph Mampaey" userId="31f68b18-3660-4db7-9a2b-d9bcc3320cba" providerId="ADAL" clId="{73C61285-E922-4312-AD0B-445175CCB31C}" dt="2022-06-07T17:07:17.940" v="464"/>
        <pc:sldMkLst>
          <pc:docMk/>
          <pc:sldMk cId="2826385495" sldId="5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BF3A7-A7E5-42B6-9154-500A7CB5E3E8}" type="datetimeFigureOut">
              <a:rPr lang="nl-BE" smtClean="0"/>
              <a:t>8/06/2022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FAF20-346D-4074-B74A-C2F29A046F4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1578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EE442BF-C82A-418E-8E62-533CFEF9E15F}"/>
              </a:ext>
            </a:extLst>
          </p:cNvPr>
          <p:cNvSpPr/>
          <p:nvPr userDrawn="1"/>
        </p:nvSpPr>
        <p:spPr>
          <a:xfrm>
            <a:off x="1" y="6024716"/>
            <a:ext cx="12192000" cy="833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3F5AD292-FAF8-44FC-84B3-0842804A02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"/>
            <a:ext cx="12192000" cy="685782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4236" y="5516542"/>
            <a:ext cx="1300725" cy="4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727183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7" name="Gelijkbenige driehoek 16">
            <a:extLst>
              <a:ext uri="{FF2B5EF4-FFF2-40B4-BE49-F238E27FC236}">
                <a16:creationId xmlns:a16="http://schemas.microsoft.com/office/drawing/2014/main" id="{C9E84D4C-76DA-4E4E-9F21-DB0F8DC87F6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7BE966C4-F2D9-4A05-8182-0E3CB210AD5F}"/>
              </a:ext>
            </a:extLst>
          </p:cNvPr>
          <p:cNvSpPr/>
          <p:nvPr userDrawn="1"/>
        </p:nvSpPr>
        <p:spPr>
          <a:xfrm>
            <a:off x="10179781" y="5632057"/>
            <a:ext cx="2012219" cy="1225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4F015E38-B67E-4A5F-B168-2C2166D851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2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quote met naa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615" y="4537479"/>
            <a:ext cx="1008000" cy="1008000"/>
          </a:xfrm>
        </p:spPr>
        <p:txBody>
          <a:bodyPr anchor="ctr"/>
          <a:lstStyle>
            <a:lvl1pPr marL="0" indent="0" algn="ctr">
              <a:buNone/>
              <a:defRPr sz="2000" baseline="-25000"/>
            </a:lvl1pPr>
          </a:lstStyle>
          <a:p>
            <a:endParaRPr lang="nl-BE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B146321D-6FEB-4DB2-A1BE-8F6F0E01F7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89799" y="2185019"/>
            <a:ext cx="5162888" cy="2140319"/>
          </a:xfrm>
        </p:spPr>
        <p:txBody>
          <a:bodyPr/>
          <a:lstStyle>
            <a:lvl1pPr marL="0" indent="0">
              <a:buNone/>
              <a:defRPr sz="27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Quote groot: </a:t>
            </a:r>
            <a:r>
              <a:rPr lang="nl-NL" dirty="0" err="1"/>
              <a:t>occulpa</a:t>
            </a:r>
            <a:r>
              <a:rPr lang="nl-NL" dirty="0"/>
              <a:t> </a:t>
            </a:r>
            <a:r>
              <a:rPr lang="nl-NL" dirty="0" err="1"/>
              <a:t>etureicae</a:t>
            </a:r>
            <a:r>
              <a:rPr lang="nl-NL" dirty="0"/>
              <a:t> </a:t>
            </a:r>
            <a:r>
              <a:rPr lang="nl-NL" dirty="0" err="1"/>
              <a:t>sit</a:t>
            </a:r>
            <a:r>
              <a:rPr lang="nl-NL" dirty="0"/>
              <a:t> </a:t>
            </a:r>
            <a:r>
              <a:rPr lang="nl-NL" dirty="0" err="1"/>
              <a:t>dolorae</a:t>
            </a:r>
            <a:r>
              <a:rPr lang="nl-NL" dirty="0"/>
              <a:t>. </a:t>
            </a:r>
            <a:r>
              <a:rPr lang="nl-NL" dirty="0" err="1"/>
              <a:t>Nemporese</a:t>
            </a:r>
            <a:r>
              <a:rPr lang="nl-NL" dirty="0"/>
              <a:t> </a:t>
            </a:r>
            <a:r>
              <a:rPr lang="nl-NL" dirty="0" err="1"/>
              <a:t>endae</a:t>
            </a:r>
            <a:r>
              <a:rPr lang="nl-NL" dirty="0"/>
              <a:t> </a:t>
            </a:r>
            <a:r>
              <a:rPr lang="nl-NL" dirty="0" err="1"/>
              <a:t>am</a:t>
            </a:r>
            <a:r>
              <a:rPr lang="nl-NL" dirty="0"/>
              <a:t>, ad </a:t>
            </a:r>
            <a:r>
              <a:rPr lang="nl-NL" dirty="0" err="1"/>
              <a:t>quatecum</a:t>
            </a:r>
            <a:r>
              <a:rPr lang="nl-NL" dirty="0"/>
              <a:t> </a:t>
            </a:r>
            <a:r>
              <a:rPr lang="nl-NL" dirty="0" err="1"/>
              <a:t>fugiaeperunt</a:t>
            </a:r>
            <a:r>
              <a:rPr lang="nl-NL" dirty="0"/>
              <a:t> </a:t>
            </a:r>
            <a:r>
              <a:rPr lang="nl-NL" dirty="0" err="1"/>
              <a:t>unt</a:t>
            </a:r>
            <a:r>
              <a:rPr lang="nl-NL" dirty="0"/>
              <a:t>. </a:t>
            </a:r>
            <a:r>
              <a:rPr lang="nl-NL" dirty="0" err="1"/>
              <a:t>Atia</a:t>
            </a:r>
            <a:r>
              <a:rPr lang="nl-NL" dirty="0"/>
              <a:t> </a:t>
            </a:r>
            <a:r>
              <a:rPr lang="nl-NL" dirty="0" err="1"/>
              <a:t>sam</a:t>
            </a:r>
            <a:r>
              <a:rPr lang="nl-NL" dirty="0"/>
              <a:t> que </a:t>
            </a:r>
            <a:r>
              <a:rPr lang="nl-NL" dirty="0" err="1"/>
              <a:t>quamustrum</a:t>
            </a:r>
            <a:r>
              <a:rPr lang="nl-NL" dirty="0"/>
              <a:t> </a:t>
            </a:r>
            <a:r>
              <a:rPr lang="nl-NL" dirty="0" err="1"/>
              <a:t>fugiam</a:t>
            </a:r>
            <a:r>
              <a:rPr lang="nl-NL" dirty="0"/>
              <a:t> </a:t>
            </a:r>
            <a:r>
              <a:rPr lang="nl-NL" dirty="0" err="1"/>
              <a:t>quis</a:t>
            </a:r>
            <a:r>
              <a:rPr lang="nl-NL" dirty="0"/>
              <a:t> </a:t>
            </a:r>
            <a:r>
              <a:rPr lang="nl-NL" dirty="0" err="1"/>
              <a:t>corempo</a:t>
            </a:r>
            <a:r>
              <a:rPr lang="nl-NL" dirty="0"/>
              <a:t> </a:t>
            </a:r>
            <a:r>
              <a:rPr lang="nl-NL" dirty="0" err="1"/>
              <a:t>restium</a:t>
            </a:r>
            <a:r>
              <a:rPr lang="nl-NL" dirty="0"/>
              <a:t> </a:t>
            </a:r>
            <a:r>
              <a:rPr lang="nl-NL" dirty="0" err="1"/>
              <a:t>ero</a:t>
            </a:r>
            <a:r>
              <a:rPr lang="nl-NL" dirty="0"/>
              <a:t>.</a:t>
            </a:r>
            <a:endParaRPr lang="nl-BE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65E274DD-5F46-4B35-A5AC-31E6BE89C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55982" y="4574866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1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DA29B528-8ACF-4D4D-B37B-A6AAB88026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55982" y="5041479"/>
            <a:ext cx="1909500" cy="466613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669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 en inh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5843A7B-9F3B-480D-AD2E-C3AACED1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4671" y="1769806"/>
            <a:ext cx="4036181" cy="126955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DAC10B-1AED-4A32-B7C4-E04362F3B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4672" y="3047450"/>
            <a:ext cx="4036182" cy="2549854"/>
          </a:xfrm>
        </p:spPr>
        <p:txBody>
          <a:bodyPr/>
          <a:lstStyle>
            <a:lvl1pPr marL="0" indent="0">
              <a:buNone/>
              <a:defRPr/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96001" y="1295400"/>
            <a:ext cx="6401310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662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en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02EC0-7C3F-449D-A78C-41C97D42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E90316-0261-473A-89DB-C2297363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9AAC146-4636-4E5A-A84D-9EC96FAB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DC69D467-5BA6-489C-BF11-65D772B5B4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Tijdelijke aanduiding voor tekst 7">
            <a:extLst>
              <a:ext uri="{FF2B5EF4-FFF2-40B4-BE49-F238E27FC236}">
                <a16:creationId xmlns:a16="http://schemas.microsoft.com/office/drawing/2014/main" id="{602B1D0A-36A5-4B59-853B-DAA887AFB6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13" name="Tijdelijke aanduiding voor grafiek 12">
            <a:extLst>
              <a:ext uri="{FF2B5EF4-FFF2-40B4-BE49-F238E27FC236}">
                <a16:creationId xmlns:a16="http://schemas.microsoft.com/office/drawing/2014/main" id="{FF732A83-4257-4217-8FBA-FB64E012720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1280400" y="1295400"/>
            <a:ext cx="9301567" cy="4611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133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CCE59-2411-4F31-B2FA-A0E3C2D3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E3473E5-12B3-4067-8FAB-0C045297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205202-803B-40C0-8FCF-E7381AE4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488137-6613-43C0-B311-4B1FB099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6" name="Tijdelijke aanduiding voor tekst 7">
            <a:extLst>
              <a:ext uri="{FF2B5EF4-FFF2-40B4-BE49-F238E27FC236}">
                <a16:creationId xmlns:a16="http://schemas.microsoft.com/office/drawing/2014/main" id="{591161BA-2045-41AE-B361-A0AB563B57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93497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7DF97DE-814F-4A02-925B-4FA8DC17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39C6991-A2F7-45F1-A24C-12CAC083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1E0077-B4BD-4C07-BC35-57BD3CDF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335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839762"/>
            <a:ext cx="12240000" cy="2018239"/>
          </a:xfrm>
          <a:prstGeom prst="rect">
            <a:avLst/>
          </a:prstGeom>
          <a:solidFill>
            <a:srgbClr val="198B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>
              <a:latin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>
              <a:defRPr sz="6000">
                <a:latin typeface="Corbel"/>
              </a:defRPr>
            </a:lvl1pPr>
          </a:lstStyle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575" y="5103516"/>
            <a:ext cx="9744093" cy="1486600"/>
          </a:xfrm>
        </p:spPr>
        <p:txBody>
          <a:bodyPr>
            <a:noAutofit/>
          </a:bodyPr>
          <a:lstStyle>
            <a:lvl1pPr marL="0" indent="0" algn="l">
              <a:buNone/>
              <a:defRPr sz="4400">
                <a:solidFill>
                  <a:schemeClr val="bg1"/>
                </a:solidFill>
                <a:latin typeface="Corbel"/>
                <a:cs typeface="Corbe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noProof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990" y="6220050"/>
            <a:ext cx="1118437" cy="318755"/>
          </a:xfrm>
          <a:prstGeom prst="rect">
            <a:avLst/>
          </a:prstGeom>
        </p:spPr>
      </p:pic>
      <p:pic>
        <p:nvPicPr>
          <p:cNvPr id="13" name="Picture 12" descr="Odisee_zw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7" y="205437"/>
            <a:ext cx="2373065" cy="460356"/>
          </a:xfrm>
          <a:prstGeom prst="rect">
            <a:avLst/>
          </a:prstGeom>
        </p:spPr>
      </p:pic>
      <p:pic>
        <p:nvPicPr>
          <p:cNvPr id="16" name="Picture 15" descr="foto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977"/>
            <a:ext cx="12240000" cy="38607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413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510D-866F-4A54-9543-AD7E04D1A349}" type="datetime1">
              <a:rPr lang="nl-BE" smtClean="0"/>
              <a:t>8/06/2022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Datastructuren en Algoritmen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73CF8604-A629-44C9-BC34-FAB18A435DEF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9340FA-55B0-4685-ABAD-FAD25820F9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248" y="1424767"/>
            <a:ext cx="9806754" cy="1447247"/>
          </a:xfrm>
        </p:spPr>
        <p:txBody>
          <a:bodyPr anchor="b"/>
          <a:lstStyle>
            <a:lvl1pPr algn="l"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AD34407-B861-42C6-BCDB-C4A7F1C44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1248" y="2793963"/>
            <a:ext cx="9144000" cy="544660"/>
          </a:xfr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197536-820C-433C-9FB6-7C7030E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CCD3E8-9D74-4800-8114-49569A20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Gelijkbenige driehoek 6">
            <a:extLst>
              <a:ext uri="{FF2B5EF4-FFF2-40B4-BE49-F238E27FC236}">
                <a16:creationId xmlns:a16="http://schemas.microsoft.com/office/drawing/2014/main" id="{5EFC5DA7-42AD-4163-B81C-BC60400CFDEF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D9DA8C5-1FD2-4AD1-983E-C005AF19C7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D3931E4-AE84-4614-95BF-CFF1449B84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3051" y="3999147"/>
            <a:ext cx="6308725" cy="466613"/>
          </a:xfrm>
        </p:spPr>
        <p:txBody>
          <a:bodyPr anchor="b"/>
          <a:lstStyle>
            <a:lvl1pPr marL="0" indent="0">
              <a:buFontTx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Naam Achternaam</a:t>
            </a:r>
            <a:endParaRPr lang="nl-BE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3622B796-191D-402D-B39A-CDE2C6DA4F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0603" y="4493298"/>
            <a:ext cx="4662487" cy="1617663"/>
          </a:xfrm>
        </p:spPr>
        <p:txBody>
          <a:bodyPr/>
          <a:lstStyle>
            <a:lvl1pPr marL="0" indent="0">
              <a:buNone/>
              <a:defRPr sz="2200">
                <a:latin typeface="+mj-lt"/>
              </a:defRPr>
            </a:lvl1pPr>
            <a:lvl2pPr marL="358163" indent="0">
              <a:buNone/>
              <a:defRPr sz="2200">
                <a:latin typeface="+mj-lt"/>
              </a:defRPr>
            </a:lvl2pPr>
            <a:lvl3pPr marL="720000" indent="0">
              <a:buNone/>
              <a:defRPr sz="2200">
                <a:latin typeface="+mj-lt"/>
              </a:defRPr>
            </a:lvl3pPr>
            <a:lvl4pPr marL="1080000" indent="0">
              <a:buNone/>
              <a:defRPr sz="2200">
                <a:latin typeface="+mj-lt"/>
              </a:defRPr>
            </a:lvl4pPr>
            <a:lvl5pPr marL="1440000" indent="0">
              <a:buNone/>
              <a:defRPr sz="2200">
                <a:latin typeface="+mj-lt"/>
              </a:defRPr>
            </a:lvl5pPr>
          </a:lstStyle>
          <a:p>
            <a:pPr lvl="0"/>
            <a:r>
              <a:rPr lang="nl-NL" dirty="0"/>
              <a:t>Datum</a:t>
            </a:r>
            <a:endParaRPr lang="nl-BE" dirty="0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2F4CE03C-2446-4EC5-B5DD-A041A68BBF35}"/>
              </a:ext>
            </a:extLst>
          </p:cNvPr>
          <p:cNvSpPr/>
          <p:nvPr userDrawn="1"/>
        </p:nvSpPr>
        <p:spPr>
          <a:xfrm rot="8100000">
            <a:off x="945998" y="4240087"/>
            <a:ext cx="309905" cy="30990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D6C2FF9A-F000-4BFA-9764-458F26D2BEB8}"/>
              </a:ext>
            </a:extLst>
          </p:cNvPr>
          <p:cNvSpPr/>
          <p:nvPr userDrawn="1"/>
        </p:nvSpPr>
        <p:spPr>
          <a:xfrm>
            <a:off x="945193" y="4401743"/>
            <a:ext cx="311510" cy="3115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225852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CCEBE6B7-490D-4A8D-9B9C-C75E430100F2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77031" y="1852225"/>
            <a:ext cx="5365733" cy="3090532"/>
          </a:xfrm>
        </p:spPr>
        <p:txBody>
          <a:bodyPr/>
          <a:lstStyle>
            <a:lvl1pPr marL="0" indent="0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3200" b="1">
                <a:solidFill>
                  <a:schemeClr val="tx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  <a:p>
            <a:pPr lvl="0"/>
            <a:r>
              <a:rPr lang="nl-NL" dirty="0"/>
              <a:t>Hoofdstuktitel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77031" y="6264004"/>
            <a:ext cx="2743200" cy="365125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304FD9A2-98F2-4A5B-A452-66B8C41A893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549883" y="1859599"/>
            <a:ext cx="1345923" cy="3090532"/>
          </a:xfrm>
        </p:spPr>
        <p:txBody>
          <a:bodyPr/>
          <a:lstStyle>
            <a:lvl1pPr marL="0" indent="0" algn="r">
              <a:lnSpc>
                <a:spcPts val="3800"/>
              </a:lnSpc>
              <a:spcBef>
                <a:spcPts val="2200"/>
              </a:spcBef>
              <a:buFont typeface="Arial" panose="020B0604020202020204" pitchFamily="34" charset="0"/>
              <a:buNone/>
              <a:defRPr sz="5400" b="1">
                <a:solidFill>
                  <a:schemeClr val="bg1"/>
                </a:solidFill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2pPr>
            <a:lvl3pPr marL="720000" indent="-180000" defTabSz="1436688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3pPr>
            <a:lvl4pPr marL="108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4pPr>
            <a:lvl5pPr marL="1440000" indent="-180000">
              <a:buFont typeface="Arial" panose="020B0604020202020204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nl-NL" dirty="0"/>
              <a:t>1.</a:t>
            </a:r>
          </a:p>
          <a:p>
            <a:pPr lvl="0"/>
            <a:r>
              <a:rPr lang="nl-NL" dirty="0"/>
              <a:t>2.</a:t>
            </a:r>
          </a:p>
          <a:p>
            <a:pPr lvl="0"/>
            <a:r>
              <a:rPr lang="nl-NL" dirty="0"/>
              <a:t>3.</a:t>
            </a:r>
          </a:p>
          <a:p>
            <a:pPr lvl="0"/>
            <a:r>
              <a:rPr lang="nl-NL" dirty="0"/>
              <a:t>4.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DC82B8D-FA17-4BE4-A52F-A63703B07994}"/>
              </a:ext>
            </a:extLst>
          </p:cNvPr>
          <p:cNvSpPr txBox="1"/>
          <p:nvPr userDrawn="1"/>
        </p:nvSpPr>
        <p:spPr>
          <a:xfrm>
            <a:off x="532389" y="285502"/>
            <a:ext cx="1846251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nl-BE" sz="1400" b="1" dirty="0">
                <a:solidFill>
                  <a:schemeClr val="bg1"/>
                </a:solidFill>
                <a:latin typeface="+mj-lt"/>
              </a:rPr>
              <a:t>INHOUDSTAFEL</a:t>
            </a:r>
          </a:p>
        </p:txBody>
      </p: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F826CAAD-37E1-417F-AE93-7A7F7F6D5FE8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610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2736000"/>
            <a:ext cx="9281274" cy="309053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358163" indent="0">
              <a:lnSpc>
                <a:spcPct val="100000"/>
              </a:lnSpc>
              <a:buNone/>
              <a:defRPr/>
            </a:lvl2pPr>
            <a:lvl3pPr marL="720000" indent="0">
              <a:lnSpc>
                <a:spcPct val="100000"/>
              </a:lnSpc>
              <a:buNone/>
              <a:defRPr/>
            </a:lvl3pPr>
            <a:lvl4pPr marL="1080000" indent="0">
              <a:lnSpc>
                <a:spcPct val="100000"/>
              </a:lnSpc>
              <a:buNone/>
              <a:defRPr/>
            </a:lvl4pPr>
            <a:lvl5pPr marL="14400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6181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9291600" cy="3132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buFont typeface="Arial" panose="020B0604020202020204" pitchFamily="34" charset="0"/>
              <a:buChar char="•"/>
              <a:defRPr/>
            </a:lvl3pPr>
            <a:lvl4pPr marL="1080000" indent="-180000">
              <a:buFont typeface="Arial" panose="020B0604020202020204" pitchFamily="34" charset="0"/>
              <a:buChar char="•"/>
              <a:defRPr/>
            </a:lvl4pPr>
            <a:lvl5pPr marL="144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690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5158C-C5F8-4FA4-8D48-8495226D3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CB0CE7-11E3-4438-919C-EA7601B2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0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456A98-2404-4694-96D5-FDAB6BA7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2000" y="2736000"/>
            <a:ext cx="4392000" cy="2883505"/>
          </a:xfrm>
        </p:spPr>
        <p:txBody>
          <a:bodyPr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9CE115-B374-4617-BCB4-65CE9967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30D3D96-5DFD-4E22-A20C-C1B8E4E8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F20995-02CF-40E9-A9E3-07D0889F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D35A45E-59A3-4C31-A9F3-DD73EF3BB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10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>
            <a:extLst>
              <a:ext uri="{FF2B5EF4-FFF2-40B4-BE49-F238E27FC236}">
                <a16:creationId xmlns:a16="http://schemas.microsoft.com/office/drawing/2014/main" id="{97EFFFE8-8662-44ED-9D46-72EA0C894BB5}"/>
              </a:ext>
            </a:extLst>
          </p:cNvPr>
          <p:cNvSpPr/>
          <p:nvPr userDrawn="1"/>
        </p:nvSpPr>
        <p:spPr>
          <a:xfrm>
            <a:off x="10164726" y="5684874"/>
            <a:ext cx="2027274" cy="11731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pic>
        <p:nvPicPr>
          <p:cNvPr id="13" name="Afbeelding 12" descr="Afbeelding met bijl&#10;&#10;Automatisch gegenereerde beschrijving">
            <a:extLst>
              <a:ext uri="{FF2B5EF4-FFF2-40B4-BE49-F238E27FC236}">
                <a16:creationId xmlns:a16="http://schemas.microsoft.com/office/drawing/2014/main" id="{26190394-04D1-435B-872B-98D9438B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9842"/>
            <a:ext cx="2485770" cy="495831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AD43DC2-455F-4EDF-A084-FEE83CFC4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74829" y="2226013"/>
            <a:ext cx="7759257" cy="1429415"/>
          </a:xfrm>
        </p:spPr>
        <p:txBody>
          <a:bodyPr anchor="b"/>
          <a:lstStyle>
            <a:lvl1pPr>
              <a:defRPr sz="4400" spc="17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C704646-7228-4188-9EAC-6994DE76A2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74829" y="3619988"/>
            <a:ext cx="77592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ONDERTITEL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6946962-0A67-44EB-A18D-73C07F9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16FD36-254F-49C1-A06F-1DBD00D9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849368-50CE-404F-865E-EF0DB778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Gelijkbenige driehoek 7">
            <a:extLst>
              <a:ext uri="{FF2B5EF4-FFF2-40B4-BE49-F238E27FC236}">
                <a16:creationId xmlns:a16="http://schemas.microsoft.com/office/drawing/2014/main" id="{939230B4-815F-440B-888A-070C90C48BA5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A854FE4-B9A5-46C1-BF2D-13E51D44B0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4293" y="1353110"/>
            <a:ext cx="1660525" cy="2808287"/>
          </a:xfrm>
        </p:spPr>
        <p:txBody>
          <a:bodyPr anchor="b"/>
          <a:lstStyle>
            <a:lvl1pPr marL="0" indent="0" algn="r">
              <a:buNone/>
              <a:defRPr sz="9000" b="1">
                <a:solidFill>
                  <a:schemeClr val="accent2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1.</a:t>
            </a:r>
            <a:endParaRPr lang="nl-BE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2DBF72E-0CB1-45B4-9813-C3B6894F6D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073" y="6073679"/>
            <a:ext cx="1153603" cy="37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0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0D7A79-D2CD-4715-91F0-318D4B76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000" y="1908000"/>
            <a:ext cx="4114800" cy="309053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1">
                <a:latin typeface="+mj-lt"/>
              </a:defRPr>
            </a:lvl1pPr>
            <a:lvl2pPr marL="36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2pPr>
            <a:lvl3pPr marL="720000" indent="-180000" defTabSz="1436688">
              <a:lnSpc>
                <a:spcPct val="100000"/>
              </a:lnSpc>
              <a:buFont typeface="Arial" panose="020B0604020202020204" pitchFamily="34" charset="0"/>
              <a:buChar char="•"/>
              <a:defRPr/>
            </a:lvl3pPr>
            <a:lvl4pPr marL="108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4pPr>
            <a:lvl5pPr marL="1440000" indent="-180000">
              <a:lnSpc>
                <a:spcPct val="1000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F5E16F-63A8-4E2D-B50B-0198FF90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DA20-ED00-471C-9170-60F590CB400A}" type="slidenum">
              <a:rPr lang="nl-BE" smtClean="0"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714750" cy="365125"/>
          </a:xfrm>
        </p:spPr>
        <p:txBody>
          <a:bodyPr anchor="b" anchorCtr="0"/>
          <a:lstStyle>
            <a:lvl1pPr marL="0" indent="0">
              <a:buNone/>
              <a:defRPr sz="1400" b="1"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2000" y="0"/>
            <a:ext cx="5400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81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be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5744A9E-4C9D-4407-95E8-93A822A070AB}"/>
              </a:ext>
            </a:extLst>
          </p:cNvPr>
          <p:cNvSpPr/>
          <p:nvPr userDrawn="1"/>
        </p:nvSpPr>
        <p:spPr>
          <a:xfrm>
            <a:off x="0" y="1"/>
            <a:ext cx="4068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5E24D8-33DE-4105-A689-8E25FCA7C3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999" y="594002"/>
            <a:ext cx="3099759" cy="15180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B59B370-7A14-4E21-B0B9-73EDED37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BE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B10F6A-E5A8-4073-BA1D-CB285F2F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5D35B29-3398-4F71-8FCE-22D95BF300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78" y="228154"/>
            <a:ext cx="3099759" cy="365125"/>
          </a:xfrm>
        </p:spPr>
        <p:txBody>
          <a:bodyPr anchor="b" anchorCtr="0"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</a:defRPr>
            </a:lvl1pPr>
            <a:lvl2pPr marL="358163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nl-NL" dirty="0"/>
              <a:t>HOOFDSTUKTITEL</a:t>
            </a:r>
            <a:endParaRPr lang="nl-BE" dirty="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CD9E304B-9EEF-4540-A2A5-7D039634D7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68000" y="0"/>
            <a:ext cx="6858000" cy="6858000"/>
          </a:xfrm>
        </p:spPr>
        <p:txBody>
          <a:bodyPr anchor="ctr"/>
          <a:lstStyle>
            <a:lvl1pPr marL="0" indent="0" algn="ctr">
              <a:buNone/>
              <a:defRPr baseline="-25000"/>
            </a:lvl1pPr>
          </a:lstStyle>
          <a:p>
            <a:endParaRPr lang="nl-BE"/>
          </a:p>
        </p:txBody>
      </p: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83AC5738-621C-4857-A498-30728DB03399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328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A2C12ED-88A7-4813-9ECA-D67FA6D8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612000"/>
            <a:ext cx="105156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5F5B42-3528-42D1-A27E-87182BBDF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0328" y="2729021"/>
            <a:ext cx="9281274" cy="30905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F6AD4E-0376-4AAB-8907-1E42C4537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98576" y="6264004"/>
            <a:ext cx="27432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1D534-2D3B-4E3E-93F0-6E17F620A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246" y="6264211"/>
            <a:ext cx="41148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l-BE" dirty="0"/>
              <a:t>Titel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AC6B2CE-C5EC-498A-A0F1-8E7B718BB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4291" y="6264211"/>
            <a:ext cx="28800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FF88DA20-ED00-471C-9170-60F590CB400A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54CFD1D-AE9F-4E01-BB96-1FD87EDE6CC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073" y="6073683"/>
            <a:ext cx="1153603" cy="370307"/>
          </a:xfrm>
          <a:prstGeom prst="rect">
            <a:avLst/>
          </a:prstGeom>
        </p:spPr>
      </p:pic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91F4572B-450D-4A18-A92E-3CDA65745A0D}"/>
              </a:ext>
            </a:extLst>
          </p:cNvPr>
          <p:cNvSpPr/>
          <p:nvPr userDrawn="1"/>
        </p:nvSpPr>
        <p:spPr>
          <a:xfrm rot="5400000">
            <a:off x="388523" y="6324985"/>
            <a:ext cx="116206" cy="5353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385333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7" r:id="rId3"/>
    <p:sldLayoutId id="2147483650" r:id="rId4"/>
    <p:sldLayoutId id="2147483661" r:id="rId5"/>
    <p:sldLayoutId id="2147483652" r:id="rId6"/>
    <p:sldLayoutId id="2147483651" r:id="rId7"/>
    <p:sldLayoutId id="2147483663" r:id="rId8"/>
    <p:sldLayoutId id="2147483666" r:id="rId9"/>
    <p:sldLayoutId id="2147483664" r:id="rId10"/>
    <p:sldLayoutId id="2147483665" r:id="rId11"/>
    <p:sldLayoutId id="2147483653" r:id="rId12"/>
    <p:sldLayoutId id="2147483669" r:id="rId13"/>
    <p:sldLayoutId id="2147483654" r:id="rId14"/>
    <p:sldLayoutId id="2147483655" r:id="rId15"/>
    <p:sldLayoutId id="2147483670" r:id="rId16"/>
    <p:sldLayoutId id="2147483671" r:id="rId17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1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Huidige aanpak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10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1147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Huidige aanpak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E40D761-9DB8-817B-A683-870352090C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50" t="34924" r="2080" b="3437"/>
          <a:stretch/>
        </p:blipFill>
        <p:spPr bwMode="auto">
          <a:xfrm>
            <a:off x="3910012" y="1333500"/>
            <a:ext cx="4371975" cy="4191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218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Platform zelf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7660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Platform zelf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C67A734-F494-A628-817D-FBC770FD56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t="3183" r="2282" b="3787"/>
          <a:stretch/>
        </p:blipFill>
        <p:spPr bwMode="auto">
          <a:xfrm>
            <a:off x="2189876" y="720725"/>
            <a:ext cx="8239760" cy="54165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9336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2A8D-EC76-1AD6-E0B4-7834B055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Achterliggende werking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01988-E931-122D-2AB0-510E4F41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Automatisatie van firewall configuraties en 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BFC3A-A2A8-DCF2-9F6E-A61D664B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en-BE" smtClean="0"/>
              <a:t>14</a:t>
            </a:fld>
            <a:endParaRPr lang="en-BE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1413A02-AAFF-A967-C3C3-37FD939445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23" y="325437"/>
            <a:ext cx="5042535" cy="62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56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Besluit en bedenkingen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09869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Besluit en bedenkingen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8177-9A4E-071E-1B5C-D10CEB2D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Momenteel niet beschikbaar voor eindgebruikers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Feedback voor optimalisatie beperkt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Herbruikbare informatie/code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Toegankelijker =&gt; tijdsbesparend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572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08017-EE8A-4AA6-86B9-3F84F697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Bronnen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69F59A-4320-4C38-87F9-6A09F2CF8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429" y="1918979"/>
            <a:ext cx="7715141" cy="3020042"/>
          </a:xfrm>
        </p:spPr>
        <p:txBody>
          <a:bodyPr/>
          <a:lstStyle/>
          <a:p>
            <a:pPr marL="457200" indent="-457200">
              <a:lnSpc>
                <a:spcPct val="200000"/>
              </a:lnSpc>
            </a:pPr>
            <a:r>
              <a:rPr lang="nl-BE" sz="1400" dirty="0">
                <a:latin typeface="Times New Roman" panose="02020603050405020304" pitchFamily="18" charset="0"/>
              </a:rPr>
              <a:t>https://www.newupdate.be/wp-content/uploads/2022/06/gerrit.vanmol_2022_EP2.pdf</a:t>
            </a:r>
            <a:endParaRPr lang="nl-BE" sz="14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CBF944A-496B-4A5D-A83F-64DC00ED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638F-6D52-644A-9831-93255061F043}" type="slidenum">
              <a:rPr lang="nl-BE" smtClean="0"/>
              <a:t>17</a:t>
            </a:fld>
            <a:endParaRPr lang="nl-BE"/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FEF117D-2650-0DC0-CDCC-5A86EE18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</p:spTree>
    <p:extLst>
      <p:ext uri="{BB962C8B-B14F-4D97-AF65-F5344CB8AC3E}">
        <p14:creationId xmlns:p14="http://schemas.microsoft.com/office/powerpoint/2010/main" val="412602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745" y="2281806"/>
            <a:ext cx="11210510" cy="996193"/>
          </a:xfrm>
        </p:spPr>
        <p:txBody>
          <a:bodyPr/>
          <a:lstStyle/>
          <a:p>
            <a:pPr algn="ctr"/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Vragen</a:t>
            </a:r>
          </a:p>
        </p:txBody>
      </p:sp>
    </p:spTree>
    <p:extLst>
      <p:ext uri="{BB962C8B-B14F-4D97-AF65-F5344CB8AC3E}">
        <p14:creationId xmlns:p14="http://schemas.microsoft.com/office/powerpoint/2010/main" val="255474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745" y="2281806"/>
            <a:ext cx="11210510" cy="996193"/>
          </a:xfrm>
        </p:spPr>
        <p:txBody>
          <a:bodyPr/>
          <a:lstStyle/>
          <a:p>
            <a:pPr algn="ctr"/>
            <a:r>
              <a:rPr lang="nl-B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Bedankt voor uw aandacht</a:t>
            </a:r>
          </a:p>
        </p:txBody>
      </p:sp>
    </p:spTree>
    <p:extLst>
      <p:ext uri="{BB962C8B-B14F-4D97-AF65-F5344CB8AC3E}">
        <p14:creationId xmlns:p14="http://schemas.microsoft.com/office/powerpoint/2010/main" val="282638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1248" y="1424767"/>
            <a:ext cx="11210510" cy="1447247"/>
          </a:xfrm>
        </p:spPr>
        <p:txBody>
          <a:bodyPr/>
          <a:lstStyle/>
          <a:p>
            <a:r>
              <a:rPr lang="nl-BE" sz="4000" dirty="0"/>
              <a:t>Platform voor automatisatie van firewall configuraties en deployment</a:t>
            </a:r>
            <a:endParaRPr lang="en-BE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248" y="2884340"/>
            <a:ext cx="9144000" cy="544660"/>
          </a:xfrm>
        </p:spPr>
        <p:txBody>
          <a:bodyPr/>
          <a:lstStyle/>
          <a:p>
            <a:r>
              <a:rPr lang="nl-BE" dirty="0"/>
              <a:t>Bachelor proef 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E92876-EB4D-4B4E-A2A9-6C7D23813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Gerrit Van Mol</a:t>
            </a:r>
          </a:p>
          <a:p>
            <a:endParaRPr lang="nl-BE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8BA82EA-754D-4A37-B85A-FD2B2AB31A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09/06/2022</a:t>
            </a:r>
          </a:p>
        </p:txBody>
      </p:sp>
    </p:spTree>
    <p:extLst>
      <p:ext uri="{BB962C8B-B14F-4D97-AF65-F5344CB8AC3E}">
        <p14:creationId xmlns:p14="http://schemas.microsoft.com/office/powerpoint/2010/main" val="252496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291" y="1071154"/>
            <a:ext cx="10089311" cy="4748399"/>
          </a:xfrm>
        </p:spPr>
        <p:txBody>
          <a:bodyPr>
            <a:normAutofit/>
          </a:bodyPr>
          <a:lstStyle/>
          <a:p>
            <a:r>
              <a:rPr lang="nl-BE" dirty="0"/>
              <a:t>Doel</a:t>
            </a:r>
          </a:p>
          <a:p>
            <a:r>
              <a:rPr lang="nl-BE" dirty="0"/>
              <a:t>Probleem stelling</a:t>
            </a:r>
          </a:p>
          <a:p>
            <a:r>
              <a:rPr lang="nl-BE" dirty="0"/>
              <a:t>Originele oplossing</a:t>
            </a:r>
          </a:p>
          <a:p>
            <a:r>
              <a:rPr lang="nl-BE" dirty="0"/>
              <a:t>Huidige aanpak</a:t>
            </a:r>
          </a:p>
          <a:p>
            <a:r>
              <a:rPr lang="nl-BE" dirty="0"/>
              <a:t>Platform zelf</a:t>
            </a:r>
          </a:p>
          <a:p>
            <a:r>
              <a:rPr lang="nl-BE" dirty="0"/>
              <a:t>Demo</a:t>
            </a:r>
          </a:p>
          <a:p>
            <a:r>
              <a:rPr lang="nl-BE" dirty="0"/>
              <a:t>Besluit en bedenkingen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</p:spTree>
    <p:extLst>
      <p:ext uri="{BB962C8B-B14F-4D97-AF65-F5344CB8AC3E}">
        <p14:creationId xmlns:p14="http://schemas.microsoft.com/office/powerpoint/2010/main" val="208798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Doel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585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F214EF-6DE4-5834-D532-8769B04D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26" y="2082857"/>
            <a:ext cx="9281274" cy="30905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Platform voor “software defined networking”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BE" dirty="0"/>
              <a:t>Beheer/configuratie van firewalls</a:t>
            </a:r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5</a:t>
            </a:fld>
            <a:endParaRPr lang="nl-BE"/>
          </a:p>
        </p:txBody>
      </p:sp>
      <p:pic>
        <p:nvPicPr>
          <p:cNvPr id="2050" name="Picture 2" descr="Ubiquiti | Alza.cz">
            <a:extLst>
              <a:ext uri="{FF2B5EF4-FFF2-40B4-BE49-F238E27FC236}">
                <a16:creationId xmlns:a16="http://schemas.microsoft.com/office/drawing/2014/main" id="{98349278-A269-848D-0597-574EE535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061" y="3742417"/>
            <a:ext cx="4277878" cy="14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74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Probleem stelling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6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4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 stelling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7</a:t>
            </a:fld>
            <a:endParaRPr lang="nl-BE"/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D61B430-9600-AEBE-59C1-14080752D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t="2987" r="52407" b="40138"/>
          <a:stretch/>
        </p:blipFill>
        <p:spPr bwMode="auto">
          <a:xfrm>
            <a:off x="3910012" y="1495425"/>
            <a:ext cx="4371975" cy="3867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980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74829" y="2226013"/>
            <a:ext cx="9428502" cy="1429415"/>
          </a:xfrm>
        </p:spPr>
        <p:txBody>
          <a:bodyPr/>
          <a:lstStyle/>
          <a:p>
            <a:r>
              <a:rPr lang="nl-BE" dirty="0"/>
              <a:t>Originele oplossing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8</a:t>
            </a:fld>
            <a:endParaRPr lang="nl-BE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49BB81D-9826-4F16-9332-1F822A69A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86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Originele oplossing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AF886-4571-425F-BB1D-73D27EFBFE49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260F5A91-B28F-F0A1-4668-D411DD20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246" y="6264211"/>
            <a:ext cx="4860046" cy="365125"/>
          </a:xfrm>
        </p:spPr>
        <p:txBody>
          <a:bodyPr/>
          <a:lstStyle/>
          <a:p>
            <a:r>
              <a:rPr lang="nl-BE" dirty="0"/>
              <a:t>Automatisatie van firewall configuraties en deployment</a:t>
            </a:r>
          </a:p>
        </p:txBody>
      </p:sp>
      <p:pic>
        <p:nvPicPr>
          <p:cNvPr id="6" name="Picture 5" descr="Full relation diagram">
            <a:extLst>
              <a:ext uri="{FF2B5EF4-FFF2-40B4-BE49-F238E27FC236}">
                <a16:creationId xmlns:a16="http://schemas.microsoft.com/office/drawing/2014/main" id="{CBBD8197-AF88-D1E4-E7C3-456C57AAF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410" y="300672"/>
            <a:ext cx="3853180" cy="6256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54546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disee_2">
      <a:dk1>
        <a:srgbClr val="1F416B"/>
      </a:dk1>
      <a:lt1>
        <a:srgbClr val="FFFFFF"/>
      </a:lt1>
      <a:dk2>
        <a:srgbClr val="181716"/>
      </a:dk2>
      <a:lt2>
        <a:srgbClr val="E7E6E6"/>
      </a:lt2>
      <a:accent1>
        <a:srgbClr val="00639C"/>
      </a:accent1>
      <a:accent2>
        <a:srgbClr val="E73F16"/>
      </a:accent2>
      <a:accent3>
        <a:srgbClr val="3CB497"/>
      </a:accent3>
      <a:accent4>
        <a:srgbClr val="D3DDF2"/>
      </a:accent4>
      <a:accent5>
        <a:srgbClr val="A3E1D2"/>
      </a:accent5>
      <a:accent6>
        <a:srgbClr val="96280E"/>
      </a:accent6>
      <a:hlink>
        <a:srgbClr val="0563C1"/>
      </a:hlink>
      <a:folHlink>
        <a:srgbClr val="954F72"/>
      </a:folHlink>
    </a:clrScheme>
    <a:fontScheme name="Odisee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</a:spPr>
      <a:bodyPr wrap="square" lIns="0" tIns="0" rIns="0" bIns="0" rtlCol="0" anchor="ctr">
        <a:spAutoFit/>
      </a:bodyPr>
      <a:lstStyle>
        <a:defPPr algn="l">
          <a:defRPr sz="1600" b="1" dirty="0" err="1"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</TotalTime>
  <Words>222</Words>
  <Application>Microsoft Macintosh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Corbel</vt:lpstr>
      <vt:lpstr>Times New Roman</vt:lpstr>
      <vt:lpstr>Kantoorthema</vt:lpstr>
      <vt:lpstr>PowerPoint Presentation</vt:lpstr>
      <vt:lpstr>Platform voor automatisatie van firewall configuraties en deployment</vt:lpstr>
      <vt:lpstr>Agenda</vt:lpstr>
      <vt:lpstr>Doel</vt:lpstr>
      <vt:lpstr>Doel</vt:lpstr>
      <vt:lpstr>Probleem stelling</vt:lpstr>
      <vt:lpstr>Probleem stelling</vt:lpstr>
      <vt:lpstr>Originele oplossing</vt:lpstr>
      <vt:lpstr>Originele oplossing</vt:lpstr>
      <vt:lpstr>Huidige aanpak</vt:lpstr>
      <vt:lpstr>Huidige aanpak</vt:lpstr>
      <vt:lpstr>Platform zelf</vt:lpstr>
      <vt:lpstr>Platform zelf</vt:lpstr>
      <vt:lpstr>Achterliggende werking</vt:lpstr>
      <vt:lpstr>Besluit en bedenkingen</vt:lpstr>
      <vt:lpstr>Besluit en bedenkingen</vt:lpstr>
      <vt:lpstr>Bronnen</vt:lpstr>
      <vt:lpstr>Vragen</vt:lpstr>
      <vt:lpstr>Bedankt voor uw aandacht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 bollen</dc:creator>
  <cp:lastModifiedBy>Gerrit Van Mol</cp:lastModifiedBy>
  <cp:revision>225</cp:revision>
  <dcterms:created xsi:type="dcterms:W3CDTF">2019-09-02T13:39:39Z</dcterms:created>
  <dcterms:modified xsi:type="dcterms:W3CDTF">2022-06-08T18:14:27Z</dcterms:modified>
</cp:coreProperties>
</file>