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1" r:id="rId6"/>
    <p:sldId id="262" r:id="rId7"/>
    <p:sldId id="263" r:id="rId8"/>
    <p:sldId id="260" r:id="rId9"/>
    <p:sldId id="25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>
        <p:scale>
          <a:sx n="100" d="100"/>
          <a:sy n="100" d="100"/>
        </p:scale>
        <p:origin x="115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10F14-363E-44EE-9CDE-9F1CFAAF2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89EC6D-D68C-4C15-8AE5-9A2230ED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D83EB7-9939-4A09-8FFC-13C1552C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1B4D6C-2722-42C5-96CD-242BA5B6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6E281-27D1-4B81-8C7A-05583E62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7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AEC0F-B9A7-4AC5-9048-2555DEA4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DD68C3-4A6D-43F6-A1B6-18EDC7F6B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8E147-B2F0-4A8F-B6AE-DB5C4697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D13E06-068E-4068-BFCD-23CE6BEC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B0C91-78F9-47B6-9EBA-B842A971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4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490C583-020A-4161-B3BE-BDF16A75C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713F9A-EC36-4A12-AACF-F869BE399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65BDFD-131B-4775-88C6-4E1A6A97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D72414-2B86-4A78-BD70-A2A6CA8F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A66B95-69F7-4093-B738-9EA901D4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70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668E3-C9C9-4D50-994E-8E34D561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A839BA-5B1C-44D0-854F-20D4A808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BD97C6-FBA1-4A37-A8C7-B6E161BA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6A4F27-A5FF-429D-8575-59EBFC7B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83A634-4430-4B42-BE5A-3A4C4F9D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95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572EA-6D7B-4323-96F5-A546AEC2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59FF75-9D05-4D5C-8C33-A66AA64C4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6DA756-6612-4E8C-99A9-70663C41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9CC4E9-B560-4CDA-B26A-093EC448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3F1E88-4DD4-4CB8-8413-23B75C4C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26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691F1-70BA-4C4B-91B9-16AE0EF8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BBF54-1FC2-4D8C-851D-784858590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DA4DE7-C548-4E9B-9F01-570146E04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7592BB-9157-4D75-876C-65B51D3C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1E26A-26B3-415F-A52B-5AE25D96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11BE43-9222-435C-9AF6-DB37C83E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39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7C462-FE2E-4FE1-BC9C-309C4B37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BBCB53-4248-4E74-B821-EB3B7FA4F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526CDC-2594-4EAA-9C34-949E29D83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955296-8413-479F-83CB-C429B474B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5893B2-4066-4F18-AF35-4AE09420E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4A8A2-CC4B-4063-8EE8-9FD73FA1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592840-39B8-4FC0-819C-0CB466BB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13987E-7A84-4829-852B-6476922C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89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C2485-9767-4DEF-BD45-CEFAE2BB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FBE0FB-BCD6-43DD-845C-88DF13F7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7E8701-39AF-4D58-8A51-9A150795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D04AB1-79DB-4573-8029-8E9D38F2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93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5BA29F-F08F-4B87-B898-7486E5C0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8514A3-BB79-44E3-B397-6E8A1131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8C6AFA-1F28-4182-92EE-1312FDDE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15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D96D0-F349-43BC-8304-8756D4CE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B42A6-FBAB-475C-8B9D-39F9ACDFC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0AAFCD-FDBE-49E5-A355-762567CF8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5C60EC-B7F1-4AA1-AADD-4F4B75DB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850F20-5AC4-42A8-A647-E6DF0532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5A80D9-1A1D-4018-86E0-160D9B24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48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ED829-F46B-4CB2-A22F-434FABEB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1DBCC0-8003-40F3-B882-08485A0FC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CD0FCD-A22E-49E4-8635-ACDB5101C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8062E3-DE80-43ED-8F48-BE7DEFE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70F8-87FF-4141-9A83-A6149CB55E2C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5DFF09-6CD9-419E-9936-E6EC9A1C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7D8F5B-9894-4D52-A059-9FD22976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07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DE8FDC-3B5A-4001-981C-72072DE5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ECDE95-6CC1-4BA0-A2EB-ECF7D856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E2D90D-37B0-4DCE-AF8A-B2CAD4B81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E70F8-87FF-4141-9A83-A6149CB55E2C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A08BC3-FF6D-416A-A234-63D24C0E0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A734CD-EC0C-4B36-9E92-5D1FA23A6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40393-9160-4DE8-83D5-36736E3F6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96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mockaroo.com/api/ba04da60?count=1&amp;key=e4db1a50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DE34FB-441D-4649-9D21-D377C57D6A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334" r="-1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D13A05-BAE8-457E-9BF1-7AEFB3B17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740"/>
            <a:ext cx="9144000" cy="2900518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Adressverwaltung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Von:</a:t>
            </a:r>
            <a:r>
              <a:rPr lang="de-DE" sz="2700" dirty="0"/>
              <a:t> Gerry Zeller, Marius Faber, Kyle </a:t>
            </a:r>
            <a:r>
              <a:rPr lang="de-DE" sz="2700" dirty="0" err="1"/>
              <a:t>Herkert</a:t>
            </a:r>
            <a:endParaRPr lang="en-US" sz="2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2395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FF7984-514B-43D3-A352-07FBE1DC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Adressverwaltung GUI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86EA6E2B-2448-4116-BA40-19027189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00" y="2509911"/>
            <a:ext cx="750730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2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724F14-574E-4C33-B265-329AF2A3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Zeitplan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D602E2EA-E165-4207-AD67-F1C7920C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69" y="2509911"/>
            <a:ext cx="1102796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8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2DCC91-FDC9-450C-9543-A5E568B7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Projektstrukturplan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rogrammstruckturplan fertig">
            <a:extLst>
              <a:ext uri="{FF2B5EF4-FFF2-40B4-BE49-F238E27FC236}">
                <a16:creationId xmlns:a16="http://schemas.microsoft.com/office/drawing/2014/main" id="{19D6382D-6D48-4955-8BFA-680F3A7BA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9961" y="2333984"/>
            <a:ext cx="6532078" cy="418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41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D2C008-9D57-4A0A-910B-C8C89A7D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Speichern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der </a:t>
            </a:r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Adressen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EAB83AC3-52F2-4D85-8F34-8AFD74406F41}"/>
              </a:ext>
            </a:extLst>
          </p:cNvPr>
          <p:cNvSpPr txBox="1"/>
          <p:nvPr/>
        </p:nvSpPr>
        <p:spPr>
          <a:xfrm>
            <a:off x="4976031" y="963877"/>
            <a:ext cx="6377769" cy="5236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u="sng" dirty="0"/>
              <a:t>Specification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Die </a:t>
            </a:r>
            <a:r>
              <a:rPr lang="en-US" sz="1900" dirty="0" err="1"/>
              <a:t>Adressen</a:t>
            </a:r>
            <a:r>
              <a:rPr lang="en-US" sz="1900" dirty="0"/>
              <a:t> </a:t>
            </a:r>
            <a:r>
              <a:rPr lang="en-US" sz="1900" dirty="0" err="1"/>
              <a:t>Werden</a:t>
            </a:r>
            <a:r>
              <a:rPr lang="en-US" sz="1900" dirty="0"/>
              <a:t> in </a:t>
            </a:r>
            <a:r>
              <a:rPr lang="en-US" sz="1900" dirty="0" err="1"/>
              <a:t>Einer</a:t>
            </a:r>
            <a:r>
              <a:rPr lang="en-US" sz="1900" dirty="0"/>
              <a:t> CSV </a:t>
            </a:r>
            <a:r>
              <a:rPr lang="en-US" sz="1900" dirty="0" err="1"/>
              <a:t>Datei</a:t>
            </a:r>
            <a:r>
              <a:rPr lang="en-US" sz="1900" dirty="0"/>
              <a:t> </a:t>
            </a:r>
            <a:r>
              <a:rPr lang="en-US" sz="1900" dirty="0" err="1"/>
              <a:t>Abgespeichert</a:t>
            </a:r>
            <a:r>
              <a:rPr lang="en-US" sz="19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Die </a:t>
            </a:r>
            <a:r>
              <a:rPr lang="en-US" sz="1900" dirty="0" err="1"/>
              <a:t>Adressen</a:t>
            </a:r>
            <a:r>
              <a:rPr lang="en-US" sz="1900" dirty="0"/>
              <a:t> </a:t>
            </a:r>
            <a:r>
              <a:rPr lang="en-US" sz="1900" dirty="0" err="1"/>
              <a:t>sind</a:t>
            </a:r>
            <a:r>
              <a:rPr lang="en-US" sz="1900" dirty="0"/>
              <a:t> in </a:t>
            </a:r>
            <a:r>
              <a:rPr lang="en-US" sz="1900" dirty="0" err="1"/>
              <a:t>Tabellen</a:t>
            </a:r>
            <a:r>
              <a:rPr lang="en-US" sz="1900" dirty="0"/>
              <a:t> Form </a:t>
            </a:r>
            <a:r>
              <a:rPr lang="en-US" sz="1900" dirty="0" err="1"/>
              <a:t>Abgespeichert</a:t>
            </a:r>
            <a:r>
              <a:rPr lang="en-US" sz="19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Laden der </a:t>
            </a:r>
            <a:r>
              <a:rPr lang="en-US" sz="1900" dirty="0" err="1"/>
              <a:t>Adressen</a:t>
            </a:r>
            <a:r>
              <a:rPr lang="en-US" sz="1900" dirty="0"/>
              <a:t> in C# Dictionary. (Schnell </a:t>
            </a:r>
            <a:r>
              <a:rPr lang="en-US" sz="1900" dirty="0" err="1"/>
              <a:t>aber</a:t>
            </a:r>
            <a:r>
              <a:rPr lang="en-US" sz="1900" dirty="0"/>
              <a:t> </a:t>
            </a:r>
            <a:r>
              <a:rPr lang="en-US" sz="1900" dirty="0" err="1"/>
              <a:t>viel</a:t>
            </a:r>
            <a:r>
              <a:rPr lang="en-US" sz="1900" dirty="0"/>
              <a:t> RAM </a:t>
            </a:r>
            <a:r>
              <a:rPr lang="en-US" sz="1900" dirty="0" err="1"/>
              <a:t>Bedarf</a:t>
            </a:r>
            <a:r>
              <a:rPr lang="en-US" sz="1900" dirty="0"/>
              <a:t>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Direktes</a:t>
            </a:r>
            <a:r>
              <a:rPr lang="en-US" sz="1900" dirty="0"/>
              <a:t> </a:t>
            </a:r>
            <a:r>
              <a:rPr lang="en-US" sz="1900" dirty="0" err="1"/>
              <a:t>Auslesen</a:t>
            </a:r>
            <a:r>
              <a:rPr lang="en-US" sz="1900" dirty="0"/>
              <a:t> der </a:t>
            </a:r>
            <a:r>
              <a:rPr lang="en-US" sz="1900" dirty="0" err="1"/>
              <a:t>Adresse</a:t>
            </a:r>
            <a:r>
              <a:rPr lang="en-US" sz="1900" dirty="0"/>
              <a:t>. (</a:t>
            </a:r>
            <a:r>
              <a:rPr lang="en-US" sz="1900" dirty="0" err="1"/>
              <a:t>Langsam</a:t>
            </a:r>
            <a:r>
              <a:rPr lang="en-US" sz="1900" dirty="0"/>
              <a:t> </a:t>
            </a:r>
            <a:r>
              <a:rPr lang="en-US" sz="1900" dirty="0" err="1"/>
              <a:t>aber</a:t>
            </a:r>
            <a:r>
              <a:rPr lang="en-US" sz="1900" dirty="0"/>
              <a:t> </a:t>
            </a:r>
            <a:r>
              <a:rPr lang="en-US" sz="1900" dirty="0" err="1"/>
              <a:t>wenig</a:t>
            </a:r>
            <a:r>
              <a:rPr lang="en-US" sz="1900" dirty="0"/>
              <a:t> RAM </a:t>
            </a:r>
            <a:r>
              <a:rPr lang="en-US" sz="1900" dirty="0" err="1"/>
              <a:t>Bedarf</a:t>
            </a:r>
            <a:r>
              <a:rPr lang="en-US" sz="1900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u="sng" dirty="0" err="1"/>
              <a:t>Anforderungen</a:t>
            </a:r>
            <a:endParaRPr lang="en-US" sz="2800" u="sng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Große</a:t>
            </a:r>
            <a:r>
              <a:rPr lang="en-US" sz="1900" dirty="0"/>
              <a:t> CSV </a:t>
            </a:r>
            <a:r>
              <a:rPr lang="en-US" sz="1900" dirty="0" err="1"/>
              <a:t>Dateien</a:t>
            </a:r>
            <a:r>
              <a:rPr lang="en-US" sz="1900" dirty="0"/>
              <a:t> </a:t>
            </a:r>
            <a:r>
              <a:rPr lang="en-US" sz="1900" dirty="0" err="1"/>
              <a:t>sollen</a:t>
            </a:r>
            <a:r>
              <a:rPr lang="en-US" sz="1900" dirty="0"/>
              <a:t> </a:t>
            </a:r>
            <a:r>
              <a:rPr lang="en-US" sz="1900" dirty="0" err="1"/>
              <a:t>Geladen</a:t>
            </a:r>
            <a:r>
              <a:rPr lang="en-US" sz="1900" dirty="0"/>
              <a:t> </a:t>
            </a:r>
            <a:r>
              <a:rPr lang="en-US" sz="1900" dirty="0" err="1"/>
              <a:t>werden</a:t>
            </a:r>
            <a:r>
              <a:rPr lang="en-US" sz="1900" dirty="0"/>
              <a:t> </a:t>
            </a:r>
            <a:r>
              <a:rPr lang="en-US" sz="1900" dirty="0" err="1"/>
              <a:t>können</a:t>
            </a:r>
            <a:r>
              <a:rPr lang="en-US" sz="19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Möglichkeit</a:t>
            </a:r>
            <a:r>
              <a:rPr lang="en-US" sz="1900" dirty="0"/>
              <a:t> </a:t>
            </a:r>
            <a:r>
              <a:rPr lang="en-US" sz="1900" dirty="0" err="1"/>
              <a:t>auch</a:t>
            </a:r>
            <a:r>
              <a:rPr lang="en-US" sz="1900" dirty="0"/>
              <a:t> </a:t>
            </a:r>
            <a:r>
              <a:rPr lang="en-US" sz="1900" dirty="0" err="1"/>
              <a:t>mit</a:t>
            </a:r>
            <a:r>
              <a:rPr lang="en-US" sz="1900" dirty="0"/>
              <a:t> </a:t>
            </a:r>
            <a:r>
              <a:rPr lang="en-US" sz="1900" dirty="0" err="1"/>
              <a:t>wenig</a:t>
            </a:r>
            <a:r>
              <a:rPr lang="en-US" sz="1900" dirty="0"/>
              <a:t> RAM </a:t>
            </a:r>
            <a:r>
              <a:rPr lang="en-US" sz="1900" dirty="0" err="1"/>
              <a:t>Große</a:t>
            </a:r>
            <a:r>
              <a:rPr lang="en-US" sz="1900" dirty="0"/>
              <a:t> CSV </a:t>
            </a:r>
            <a:r>
              <a:rPr lang="en-US" sz="1900" dirty="0" err="1"/>
              <a:t>Dateien</a:t>
            </a:r>
            <a:r>
              <a:rPr lang="en-US" sz="1900" dirty="0"/>
              <a:t> Laden.(</a:t>
            </a:r>
            <a:r>
              <a:rPr lang="en-US" sz="1900" dirty="0" err="1"/>
              <a:t>Ohne</a:t>
            </a:r>
            <a:r>
              <a:rPr lang="en-US" sz="1900" dirty="0"/>
              <a:t> C# Dictionary)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Möglichkeit</a:t>
            </a:r>
            <a:r>
              <a:rPr lang="en-US" sz="1900" dirty="0"/>
              <a:t> CSV </a:t>
            </a:r>
            <a:r>
              <a:rPr lang="en-US" sz="1900" dirty="0" err="1"/>
              <a:t>Datei</a:t>
            </a:r>
            <a:r>
              <a:rPr lang="en-US" sz="1900" dirty="0"/>
              <a:t> in C# Dictionary </a:t>
            </a:r>
            <a:r>
              <a:rPr lang="en-US" sz="1900" dirty="0" err="1"/>
              <a:t>zu</a:t>
            </a:r>
            <a:r>
              <a:rPr lang="en-US" sz="1900" dirty="0"/>
              <a:t> Laden um </a:t>
            </a:r>
            <a:r>
              <a:rPr lang="en-US" sz="1900" dirty="0" err="1"/>
              <a:t>Schnelles</a:t>
            </a:r>
            <a:r>
              <a:rPr lang="en-US" sz="1900" dirty="0"/>
              <a:t> </a:t>
            </a:r>
            <a:r>
              <a:rPr lang="en-US" sz="1900" dirty="0" err="1"/>
              <a:t>suchen</a:t>
            </a:r>
            <a:r>
              <a:rPr lang="en-US" sz="1900" dirty="0"/>
              <a:t> und </a:t>
            </a:r>
            <a:r>
              <a:rPr lang="en-US" sz="1900" dirty="0" err="1"/>
              <a:t>Navigieren</a:t>
            </a:r>
            <a:r>
              <a:rPr lang="en-US" sz="1900" dirty="0"/>
              <a:t> </a:t>
            </a:r>
            <a:r>
              <a:rPr lang="en-US" sz="1900" dirty="0" err="1"/>
              <a:t>durch</a:t>
            </a:r>
            <a:r>
              <a:rPr lang="en-US" sz="1900" dirty="0"/>
              <a:t> </a:t>
            </a:r>
            <a:r>
              <a:rPr lang="en-US" sz="1900" dirty="0" err="1"/>
              <a:t>Adressen</a:t>
            </a:r>
            <a:r>
              <a:rPr lang="en-US" sz="1900" dirty="0"/>
              <a:t> </a:t>
            </a:r>
            <a:r>
              <a:rPr lang="en-US" sz="1900" dirty="0" err="1"/>
              <a:t>zu</a:t>
            </a:r>
            <a:r>
              <a:rPr lang="en-US" sz="1900" dirty="0"/>
              <a:t> </a:t>
            </a:r>
            <a:r>
              <a:rPr lang="en-US" sz="1900" dirty="0" err="1"/>
              <a:t>ermöglichen</a:t>
            </a:r>
            <a:r>
              <a:rPr lang="en-US" sz="1900" dirty="0"/>
              <a:t> (</a:t>
            </a:r>
            <a:r>
              <a:rPr lang="en-US" sz="1900" dirty="0" err="1"/>
              <a:t>Nachteil</a:t>
            </a:r>
            <a:r>
              <a:rPr lang="en-US" sz="1900" dirty="0"/>
              <a:t> </a:t>
            </a:r>
            <a:r>
              <a:rPr lang="en-US" sz="1900" dirty="0" err="1"/>
              <a:t>Großer</a:t>
            </a:r>
            <a:r>
              <a:rPr lang="en-US" sz="1900" dirty="0"/>
              <a:t> Speicher </a:t>
            </a:r>
            <a:r>
              <a:rPr lang="en-US" sz="1900" dirty="0" err="1"/>
              <a:t>verbrauch</a:t>
            </a:r>
            <a:r>
              <a:rPr lang="en-US" sz="1900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4928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ED20C0-415A-4F71-AAA8-B4CA889D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Struktogramm zur Funktion GetCurrentAdress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Grafik 1">
            <a:extLst>
              <a:ext uri="{FF2B5EF4-FFF2-40B4-BE49-F238E27FC236}">
                <a16:creationId xmlns:a16="http://schemas.microsoft.com/office/drawing/2014/main" id="{479E150C-B0A4-43BD-8A05-664DFAA8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812948"/>
            <a:ext cx="11496821" cy="339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38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2DB642-3213-4592-99BA-3CE349B0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e-DE" sz="3100">
                <a:solidFill>
                  <a:srgbClr val="FFFFFF"/>
                </a:solidFill>
              </a:rPr>
              <a:t>Struktogramm zur Funktion LoadDictionary</a:t>
            </a:r>
            <a:br>
              <a:rPr lang="de-DE" sz="3100">
                <a:solidFill>
                  <a:srgbClr val="FFFFFF"/>
                </a:solidFill>
              </a:rPr>
            </a:br>
            <a:endParaRPr lang="de-DE" sz="3100">
              <a:solidFill>
                <a:srgbClr val="FFFFF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D79EDF-4CFB-457C-AD95-E08D68153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" t="-35" r="-27" b="-35"/>
          <a:stretch>
            <a:fillRect/>
          </a:stretch>
        </p:blipFill>
        <p:spPr bwMode="auto">
          <a:xfrm>
            <a:off x="4777316" y="734002"/>
            <a:ext cx="6780700" cy="538766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16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564A9A-5FF2-4D95-80B5-75D9C149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Suche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in der </a:t>
            </a:r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Adresse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Verwaltung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6CFFFE5-06CC-40A7-93B8-BE3411E94A7F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u="sng" dirty="0"/>
              <a:t>C# Dictionary </a:t>
            </a:r>
            <a:r>
              <a:rPr lang="en-US" sz="2400" u="sng" dirty="0" err="1"/>
              <a:t>Suche</a:t>
            </a:r>
            <a:endParaRPr lang="en-US" sz="2400" u="sng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Schnelle</a:t>
            </a:r>
            <a:r>
              <a:rPr lang="en-US" sz="2400" dirty="0"/>
              <a:t> </a:t>
            </a:r>
            <a:r>
              <a:rPr lang="en-US" sz="2400" dirty="0" err="1"/>
              <a:t>suche</a:t>
            </a:r>
            <a:r>
              <a:rPr lang="en-US" sz="2400" dirty="0"/>
              <a:t> </a:t>
            </a:r>
            <a:r>
              <a:rPr lang="en-US" sz="2400" dirty="0" err="1"/>
              <a:t>nach</a:t>
            </a:r>
            <a:r>
              <a:rPr lang="en-US" sz="2400" dirty="0"/>
              <a:t> Emails in C# Dictionary.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u="sng" dirty="0" err="1"/>
              <a:t>Vorteile</a:t>
            </a:r>
            <a:r>
              <a:rPr lang="en-US" sz="2400" u="sng" dirty="0"/>
              <a:t>: </a:t>
            </a:r>
            <a:r>
              <a:rPr lang="en-US" sz="2400" dirty="0" err="1"/>
              <a:t>Schnelles</a:t>
            </a:r>
            <a:r>
              <a:rPr lang="en-US" sz="2400" dirty="0"/>
              <a:t> </a:t>
            </a:r>
            <a:r>
              <a:rPr lang="en-US" sz="2400" dirty="0" err="1"/>
              <a:t>Suchen</a:t>
            </a:r>
            <a:r>
              <a:rPr lang="en-US" sz="2400" dirty="0"/>
              <a:t> </a:t>
            </a:r>
            <a:r>
              <a:rPr lang="en-US" sz="2400" dirty="0" err="1"/>
              <a:t>nach</a:t>
            </a:r>
            <a:r>
              <a:rPr lang="en-US" sz="2400" dirty="0"/>
              <a:t> Email </a:t>
            </a:r>
            <a:r>
              <a:rPr lang="en-US" sz="2400" dirty="0" err="1"/>
              <a:t>Adressen</a:t>
            </a:r>
            <a:endParaRPr lang="en-US" sz="24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u="sng" dirty="0" err="1"/>
              <a:t>Nachteile</a:t>
            </a:r>
            <a:r>
              <a:rPr lang="en-US" sz="2400" u="sng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Begrenzt</a:t>
            </a:r>
            <a:r>
              <a:rPr lang="en-US" sz="2400" dirty="0"/>
              <a:t> Auf Email </a:t>
            </a:r>
            <a:r>
              <a:rPr lang="en-US" sz="2400" dirty="0" err="1"/>
              <a:t>Suche</a:t>
            </a:r>
            <a:endParaRPr lang="en-US" sz="24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200" u="sng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800" u="sng" dirty="0" err="1"/>
              <a:t>Direkte</a:t>
            </a:r>
            <a:r>
              <a:rPr lang="en-US" sz="2800" u="sng" dirty="0"/>
              <a:t> </a:t>
            </a:r>
            <a:r>
              <a:rPr lang="en-US" sz="2800" u="sng" dirty="0" err="1"/>
              <a:t>Suche</a:t>
            </a:r>
            <a:endParaRPr lang="en-US" sz="2800" u="sng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Direkte</a:t>
            </a:r>
            <a:r>
              <a:rPr lang="en-US" sz="2400" dirty="0"/>
              <a:t> </a:t>
            </a:r>
            <a:r>
              <a:rPr lang="en-US" sz="2200" dirty="0" err="1"/>
              <a:t>Suchen</a:t>
            </a:r>
            <a:r>
              <a:rPr lang="en-US" sz="2200" dirty="0"/>
              <a:t> </a:t>
            </a:r>
            <a:r>
              <a:rPr lang="en-US" sz="2200" dirty="0" err="1"/>
              <a:t>Nach</a:t>
            </a:r>
            <a:r>
              <a:rPr lang="en-US" sz="2200" dirty="0"/>
              <a:t> </a:t>
            </a:r>
            <a:r>
              <a:rPr lang="en-US" sz="2200" dirty="0" err="1"/>
              <a:t>Adressen</a:t>
            </a:r>
            <a:r>
              <a:rPr lang="en-US" sz="2200" dirty="0"/>
              <a:t> in CSV </a:t>
            </a:r>
            <a:r>
              <a:rPr lang="en-US" sz="2200" dirty="0" err="1"/>
              <a:t>Datei</a:t>
            </a:r>
            <a:r>
              <a:rPr lang="en-US" sz="2200" dirty="0"/>
              <a:t>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200" u="sng" dirty="0" err="1"/>
              <a:t>Vorteile</a:t>
            </a:r>
            <a:r>
              <a:rPr lang="en-US" sz="2200" u="sng" dirty="0"/>
              <a:t>: </a:t>
            </a:r>
            <a:r>
              <a:rPr lang="en-US" sz="2200" dirty="0" err="1"/>
              <a:t>Suche</a:t>
            </a:r>
            <a:r>
              <a:rPr lang="en-US" sz="2200" dirty="0"/>
              <a:t> </a:t>
            </a:r>
            <a:r>
              <a:rPr lang="en-US" sz="2200" dirty="0" err="1"/>
              <a:t>nicht</a:t>
            </a:r>
            <a:r>
              <a:rPr lang="en-US" sz="2200" dirty="0"/>
              <a:t> </a:t>
            </a:r>
            <a:r>
              <a:rPr lang="en-US" sz="2200" dirty="0" err="1"/>
              <a:t>beschränkt</a:t>
            </a:r>
            <a:r>
              <a:rPr lang="en-US" sz="2200" dirty="0"/>
              <a:t> auf Email </a:t>
            </a:r>
            <a:r>
              <a:rPr lang="en-US" sz="2200" dirty="0" err="1"/>
              <a:t>Adressen</a:t>
            </a:r>
            <a:endParaRPr lang="en-US" sz="22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200" u="sng" dirty="0" err="1"/>
              <a:t>Nachteile</a:t>
            </a:r>
            <a:r>
              <a:rPr lang="en-US" sz="2200" u="sng" dirty="0"/>
              <a:t>: </a:t>
            </a:r>
            <a:r>
              <a:rPr lang="en-US" sz="2200" dirty="0" err="1"/>
              <a:t>Langsam</a:t>
            </a:r>
            <a:r>
              <a:rPr lang="en-US" sz="2200" dirty="0"/>
              <a:t> </a:t>
            </a:r>
            <a:r>
              <a:rPr lang="en-US" sz="2200" dirty="0" err="1"/>
              <a:t>bei</a:t>
            </a:r>
            <a:r>
              <a:rPr lang="en-US" sz="2200" dirty="0"/>
              <a:t> </a:t>
            </a:r>
            <a:r>
              <a:rPr lang="en-US" sz="2200" dirty="0" err="1"/>
              <a:t>vielen</a:t>
            </a:r>
            <a:r>
              <a:rPr lang="en-US" sz="2200" dirty="0"/>
              <a:t> </a:t>
            </a:r>
            <a:r>
              <a:rPr lang="en-US" sz="2200" dirty="0" err="1"/>
              <a:t>Adressen</a:t>
            </a:r>
            <a:r>
              <a:rPr lang="en-US" sz="22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392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094C7F-A789-4305-83FC-AD209923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Zufalls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Adressen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Generieren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2A85701C-E123-4337-A15E-ECFF5975B75F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u="sng" dirty="0" err="1"/>
              <a:t>Einzelne</a:t>
            </a:r>
            <a:r>
              <a:rPr lang="en-US" sz="2800" u="sng" dirty="0"/>
              <a:t> </a:t>
            </a:r>
            <a:r>
              <a:rPr lang="en-US" sz="2800" u="sng" dirty="0" err="1"/>
              <a:t>Adressen</a:t>
            </a:r>
            <a:r>
              <a:rPr lang="en-US" sz="2800" u="sng" dirty="0"/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Einzelne</a:t>
            </a:r>
            <a:r>
              <a:rPr lang="en-US" sz="2000" dirty="0"/>
              <a:t> </a:t>
            </a:r>
            <a:r>
              <a:rPr lang="en-US" sz="2000" dirty="0" err="1"/>
              <a:t>Adressen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r>
              <a:rPr lang="en-US" sz="2000" dirty="0"/>
              <a:t> von API </a:t>
            </a:r>
            <a:r>
              <a:rPr lang="en-US" sz="2000" dirty="0" err="1"/>
              <a:t>Geladen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https://api.mockaroo.com/api/ba04da60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hlinkClick r:id="rId2"/>
              </a:rPr>
              <a:t>?count=1&amp;key=e4db1a50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 err="1"/>
              <a:t>Vorteile</a:t>
            </a:r>
            <a:r>
              <a:rPr lang="en-US" sz="2000" u="sng" dirty="0"/>
              <a:t>: </a:t>
            </a:r>
            <a:r>
              <a:rPr lang="en-US" sz="2000" dirty="0" err="1"/>
              <a:t>Einfach</a:t>
            </a:r>
            <a:r>
              <a:rPr lang="en-US" sz="2000" dirty="0"/>
              <a:t> </a:t>
            </a:r>
            <a:r>
              <a:rPr lang="en-US" sz="2000" dirty="0" err="1"/>
              <a:t>Realistische</a:t>
            </a:r>
            <a:r>
              <a:rPr lang="en-US" sz="2000" dirty="0"/>
              <a:t> </a:t>
            </a:r>
            <a:r>
              <a:rPr lang="en-US" sz="2000" dirty="0" err="1"/>
              <a:t>Adressen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Erzeugen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 err="1"/>
              <a:t>Nachteile</a:t>
            </a:r>
            <a:r>
              <a:rPr lang="en-US" sz="2000" u="sng" dirty="0"/>
              <a:t>: </a:t>
            </a:r>
            <a:r>
              <a:rPr lang="en-US" sz="2000" dirty="0" err="1"/>
              <a:t>Beschränkte</a:t>
            </a:r>
            <a:r>
              <a:rPr lang="en-US" sz="2000" dirty="0"/>
              <a:t> </a:t>
            </a:r>
            <a:r>
              <a:rPr lang="en-US" sz="2000" dirty="0" err="1"/>
              <a:t>Kostenlose</a:t>
            </a:r>
            <a:r>
              <a:rPr lang="en-US" sz="2000" dirty="0"/>
              <a:t> API auf 1000 </a:t>
            </a:r>
            <a:r>
              <a:rPr lang="en-US" sz="2000" dirty="0" err="1"/>
              <a:t>Adressen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u="sng" dirty="0" err="1"/>
              <a:t>Viele</a:t>
            </a:r>
            <a:r>
              <a:rPr lang="en-US" sz="2800" u="sng" dirty="0"/>
              <a:t> </a:t>
            </a:r>
            <a:r>
              <a:rPr lang="en-US" sz="2800" u="sng" dirty="0" err="1"/>
              <a:t>Adressen</a:t>
            </a:r>
            <a:endParaRPr lang="en-US" sz="2800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Adressen</a:t>
            </a:r>
            <a:r>
              <a:rPr lang="en-US" sz="2000" dirty="0"/>
              <a:t> </a:t>
            </a:r>
            <a:r>
              <a:rPr lang="en-US" sz="2000" dirty="0" err="1"/>
              <a:t>direkt</a:t>
            </a:r>
            <a:r>
              <a:rPr lang="en-US" sz="2000" dirty="0"/>
              <a:t> in C# </a:t>
            </a:r>
            <a:r>
              <a:rPr lang="en-US" sz="2000" dirty="0" err="1"/>
              <a:t>mit</a:t>
            </a:r>
            <a:r>
              <a:rPr lang="en-US" sz="2000" dirty="0"/>
              <a:t> Random </a:t>
            </a:r>
            <a:r>
              <a:rPr lang="en-US" sz="2000" dirty="0" err="1"/>
              <a:t>Funktion</a:t>
            </a:r>
            <a:r>
              <a:rPr lang="en-US" sz="2000" dirty="0"/>
              <a:t> </a:t>
            </a:r>
            <a:r>
              <a:rPr lang="en-US" sz="2000" dirty="0" err="1"/>
              <a:t>Generieren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 err="1"/>
              <a:t>Vorteile</a:t>
            </a:r>
            <a:r>
              <a:rPr lang="en-US" sz="2000" u="sng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Beliebig</a:t>
            </a:r>
            <a:r>
              <a:rPr lang="en-US" sz="2000" dirty="0"/>
              <a:t> </a:t>
            </a:r>
            <a:r>
              <a:rPr lang="en-US" sz="2000" dirty="0" err="1"/>
              <a:t>Viele</a:t>
            </a:r>
            <a:r>
              <a:rPr lang="en-US" sz="2000" dirty="0"/>
              <a:t> </a:t>
            </a:r>
            <a:r>
              <a:rPr lang="en-US" sz="2000" dirty="0" err="1"/>
              <a:t>Adressen</a:t>
            </a:r>
            <a:r>
              <a:rPr lang="en-US" sz="2000" dirty="0"/>
              <a:t> </a:t>
            </a:r>
            <a:r>
              <a:rPr lang="en-US" sz="2000" dirty="0" err="1"/>
              <a:t>Möglich</a:t>
            </a:r>
            <a:r>
              <a:rPr lang="en-US" sz="2000" dirty="0"/>
              <a:t> (Test </a:t>
            </a:r>
            <a:r>
              <a:rPr lang="en-US" sz="2000" dirty="0" err="1"/>
              <a:t>Daten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 err="1"/>
              <a:t>Nachteil</a:t>
            </a:r>
            <a:r>
              <a:rPr lang="en-US" sz="2000" u="sng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Weniger</a:t>
            </a:r>
            <a:r>
              <a:rPr lang="en-US" sz="2000" dirty="0"/>
              <a:t> </a:t>
            </a:r>
            <a:r>
              <a:rPr lang="en-US" sz="2000" dirty="0" err="1"/>
              <a:t>Realistische</a:t>
            </a:r>
            <a:r>
              <a:rPr lang="en-US" sz="2000" dirty="0"/>
              <a:t> </a:t>
            </a:r>
            <a:r>
              <a:rPr lang="en-US" sz="2000" dirty="0" err="1"/>
              <a:t>Adressen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663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Breitbild</PresentationFormat>
  <Paragraphs>42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Adressverwaltung Von: Gerry Zeller, Marius Faber, Kyle Herkert</vt:lpstr>
      <vt:lpstr>Adressverwaltung GUI</vt:lpstr>
      <vt:lpstr>Zeitplan</vt:lpstr>
      <vt:lpstr>Projektstrukturplan </vt:lpstr>
      <vt:lpstr>Speichern der Adressen</vt:lpstr>
      <vt:lpstr>Struktogramm zur Funktion GetCurrentAdress </vt:lpstr>
      <vt:lpstr>Struktogramm zur Funktion LoadDictionary </vt:lpstr>
      <vt:lpstr>Suche in der Adresse Verwaltung</vt:lpstr>
      <vt:lpstr>Zufalls Adressen Generieren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Adressverwaltung Von: Gerry Zeller, Marius Faber, Kyle Herkert</dc:title>
  <dc:creator>Marius</dc:creator>
  <cp:lastModifiedBy>Marius</cp:lastModifiedBy>
  <cp:revision>2</cp:revision>
  <dcterms:created xsi:type="dcterms:W3CDTF">2019-05-27T21:25:44Z</dcterms:created>
  <dcterms:modified xsi:type="dcterms:W3CDTF">2019-05-27T21:39:50Z</dcterms:modified>
</cp:coreProperties>
</file>