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660" autoAdjust="0"/>
  </p:normalViewPr>
  <p:slideViewPr>
    <p:cSldViewPr>
      <p:cViewPr varScale="1">
        <p:scale>
          <a:sx n="64" d="100"/>
          <a:sy n="64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BA29-554C-46E9-88C0-FBFD99BB66C2}" type="datetimeFigureOut">
              <a:rPr lang="pt-BR" smtClean="0"/>
              <a:t>26/9/2010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3E073-C776-4E8E-9465-D509A245F25A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Visibility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 the historical &amp; real-time insight that makes your business operation more manageable, changeable, &amp; improvable.</a:t>
            </a:r>
          </a:p>
          <a:p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Standardization</a:t>
            </a:r>
            <a:b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Ensure consistent process execution by clear definition of what ought to be done, how, when and by whom, and by effective management of process execution.</a:t>
            </a:r>
          </a:p>
          <a:p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Compliance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Meet service level agreements, regulatory stipulations and achieve intended outcomes dependably by unfailingly executing well-designed processes.</a:t>
            </a:r>
          </a:p>
          <a:p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Operate seamlessly and quickly by cutting out the white space between skilled people, well-designed activity, supportive technologies and insightful performance management.</a:t>
            </a:r>
          </a:p>
          <a:p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Automate manual tasks and large portions of an end-to-end process, while applying human skill, experience and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judgement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it will have highest impact.</a:t>
            </a:r>
          </a:p>
          <a:p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Innovation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 a cycle of innovation and nurture a culture of continuous improvement by gaining new insight into what is being done, how, when, by whom, and how well.</a:t>
            </a:r>
          </a:p>
          <a:p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Flexibility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 agility in your business via supple business processes that can evolve with customer needs and competitor threats.</a:t>
            </a:r>
          </a:p>
          <a:p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Tracking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 achievement of goals by gathering key performance indicators in real-time for immediate or retrospective analysis.</a:t>
            </a:r>
          </a:p>
          <a:p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Teamwork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Promote shared understanding of processes and accountability for execution at all levels.</a:t>
            </a:r>
          </a:p>
          <a:p>
            <a:pPr marL="228600" indent="-22860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3E073-C776-4E8E-9465-D509A245F25A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3E073-C776-4E8E-9465-D509A245F25A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3E073-C776-4E8E-9465-D509A245F25A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CD23-44DB-4163-9133-1C41D1B507DF}" type="datetimeFigureOut">
              <a:rPr lang="pt-BR" smtClean="0"/>
              <a:t>26/9/2010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6CB-9C50-410E-B345-F3D8FC43A021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CD23-44DB-4163-9133-1C41D1B507DF}" type="datetimeFigureOut">
              <a:rPr lang="pt-BR" smtClean="0"/>
              <a:t>26/9/2010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6CB-9C50-410E-B345-F3D8FC43A02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CD23-44DB-4163-9133-1C41D1B507DF}" type="datetimeFigureOut">
              <a:rPr lang="pt-BR" smtClean="0"/>
              <a:t>26/9/2010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6CB-9C50-410E-B345-F3D8FC43A02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CD23-44DB-4163-9133-1C41D1B507DF}" type="datetimeFigureOut">
              <a:rPr lang="pt-BR" smtClean="0"/>
              <a:t>26/9/2010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6CB-9C50-410E-B345-F3D8FC43A02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CD23-44DB-4163-9133-1C41D1B507DF}" type="datetimeFigureOut">
              <a:rPr lang="pt-BR" smtClean="0"/>
              <a:t>26/9/2010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6CB-9C50-410E-B345-F3D8FC43A021}" type="slidenum">
              <a:rPr lang="pt-BR" smtClean="0"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CD23-44DB-4163-9133-1C41D1B507DF}" type="datetimeFigureOut">
              <a:rPr lang="pt-BR" smtClean="0"/>
              <a:t>26/9/2010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6CB-9C50-410E-B345-F3D8FC43A02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CD23-44DB-4163-9133-1C41D1B507DF}" type="datetimeFigureOut">
              <a:rPr lang="pt-BR" smtClean="0"/>
              <a:t>26/9/2010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6CB-9C50-410E-B345-F3D8FC43A02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CD23-44DB-4163-9133-1C41D1B507DF}" type="datetimeFigureOut">
              <a:rPr lang="pt-BR" smtClean="0"/>
              <a:t>26/9/2010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6CB-9C50-410E-B345-F3D8FC43A02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CD23-44DB-4163-9133-1C41D1B507DF}" type="datetimeFigureOut">
              <a:rPr lang="pt-BR" smtClean="0"/>
              <a:t>26/9/2010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6CB-9C50-410E-B345-F3D8FC43A02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CD23-44DB-4163-9133-1C41D1B507DF}" type="datetimeFigureOut">
              <a:rPr lang="pt-BR" smtClean="0"/>
              <a:t>26/9/2010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F76CB-9C50-410E-B345-F3D8FC43A021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CD23-44DB-4163-9133-1C41D1B507DF}" type="datetimeFigureOut">
              <a:rPr lang="pt-BR" smtClean="0"/>
              <a:t>26/9/2010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DAF76CB-9C50-410E-B345-F3D8FC43A021}" type="slidenum">
              <a:rPr lang="pt-BR" smtClean="0"/>
              <a:t>‹#›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05CD23-44DB-4163-9133-1C41D1B507DF}" type="datetimeFigureOut">
              <a:rPr lang="pt-BR" smtClean="0"/>
              <a:t>26/9/2010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AF76CB-9C50-410E-B345-F3D8FC43A021}" type="slidenum">
              <a:rPr lang="pt-BR" smtClean="0"/>
              <a:t>‹#›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Inbox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CM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createFormula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hippingAutorizatio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ShippingOrder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createMarkup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Color Match Request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Prototype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driven to </a:t>
            </a:r>
            <a:r>
              <a:rPr lang="en-US" sz="4400" dirty="0" smtClean="0"/>
              <a:t>Business</a:t>
            </a:r>
            <a:r>
              <a:rPr lang="en-US" dirty="0" smtClean="0"/>
              <a:t> Process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Benefits</a:t>
            </a:r>
          </a:p>
          <a:p>
            <a:pPr lvl="1"/>
            <a:r>
              <a:rPr lang="en-US" dirty="0" smtClean="0"/>
              <a:t>Visibility</a:t>
            </a:r>
            <a:endParaRPr lang="pt-BR" dirty="0" smtClean="0"/>
          </a:p>
          <a:p>
            <a:pPr lvl="1"/>
            <a:r>
              <a:rPr lang="en-US" dirty="0" smtClean="0"/>
              <a:t>Standardization</a:t>
            </a:r>
          </a:p>
          <a:p>
            <a:pPr lvl="1"/>
            <a:r>
              <a:rPr lang="en-US" dirty="0" smtClean="0"/>
              <a:t>Compliance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Screen Flow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Work Place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Color Match Request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Create Formula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Shipping Autorization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Create Shipping Order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Markup List (Optional)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Work Place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All Tasks in The </a:t>
            </a:r>
            <a:r>
              <a:rPr lang="pt-BR" dirty="0" smtClean="0"/>
              <a:t>S</a:t>
            </a:r>
            <a:r>
              <a:rPr lang="pt-BR" dirty="0" smtClean="0"/>
              <a:t>ame </a:t>
            </a:r>
            <a:r>
              <a:rPr lang="pt-BR" dirty="0" smtClean="0"/>
              <a:t>P</a:t>
            </a:r>
            <a:r>
              <a:rPr lang="pt-BR" dirty="0" smtClean="0"/>
              <a:t>lace</a:t>
            </a:r>
          </a:p>
          <a:p>
            <a:r>
              <a:rPr lang="pt-BR" dirty="0" smtClean="0"/>
              <a:t>Pro Active </a:t>
            </a:r>
            <a:r>
              <a:rPr lang="pt-BR" dirty="0" smtClean="0"/>
              <a:t>W</a:t>
            </a:r>
            <a:r>
              <a:rPr lang="pt-BR" dirty="0" smtClean="0"/>
              <a:t>orkflow</a:t>
            </a:r>
          </a:p>
          <a:p>
            <a:r>
              <a:rPr lang="en-US" dirty="0" smtClean="0"/>
              <a:t>Overview of </a:t>
            </a:r>
            <a:r>
              <a:rPr lang="en-US" dirty="0" smtClean="0"/>
              <a:t>The Whole </a:t>
            </a:r>
            <a:r>
              <a:rPr lang="en-US" dirty="0" smtClean="0"/>
              <a:t>P</a:t>
            </a:r>
            <a:r>
              <a:rPr lang="en-US" dirty="0" smtClean="0"/>
              <a:t>rocess</a:t>
            </a:r>
          </a:p>
          <a:p>
            <a:r>
              <a:rPr lang="pt-BR" dirty="0" smtClean="0"/>
              <a:t>Process T</a:t>
            </a:r>
            <a:r>
              <a:rPr lang="pt-BR" dirty="0" smtClean="0"/>
              <a:t>raceability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Prototype of Screen </a:t>
            </a:r>
            <a:r>
              <a:rPr lang="pt-BR" dirty="0" smtClean="0">
                <a:hlinkClick r:id="rId3" action="ppaction://hlinkfile"/>
              </a:rPr>
              <a:t>C</a:t>
            </a:r>
            <a:r>
              <a:rPr lang="pt-BR" dirty="0" smtClean="0">
                <a:hlinkClick r:id="rId3" action="ppaction://hlinkfile"/>
              </a:rPr>
              <a:t>lick </a:t>
            </a:r>
            <a:r>
              <a:rPr lang="pt-BR" dirty="0" smtClean="0">
                <a:hlinkClick r:id="rId3" action="ppaction://hlinkfile"/>
              </a:rPr>
              <a:t>H</a:t>
            </a:r>
            <a:r>
              <a:rPr lang="pt-BR" dirty="0" smtClean="0">
                <a:hlinkClick r:id="rId3" action="ppaction://hlinkfile"/>
              </a:rPr>
              <a:t>ere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Color Match Request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Improve Data Input and Data Validation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Prototype of Screen </a:t>
            </a:r>
            <a:r>
              <a:rPr lang="pt-BR" dirty="0" smtClean="0">
                <a:hlinkClick r:id="rId2" action="ppaction://hlinkfile"/>
              </a:rPr>
              <a:t>Click Here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Create Formula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Prototype </a:t>
            </a:r>
            <a:r>
              <a:rPr lang="pt-BR" dirty="0" smtClean="0"/>
              <a:t>of Screen </a:t>
            </a:r>
            <a:r>
              <a:rPr lang="pt-BR" dirty="0" smtClean="0">
                <a:hlinkClick r:id="rId2" action="ppaction://hlinkfile"/>
              </a:rPr>
              <a:t>Click Here</a:t>
            </a:r>
            <a:endParaRPr lang="pt-BR" dirty="0" smtClean="0"/>
          </a:p>
          <a:p>
            <a:pPr>
              <a:buNone/>
            </a:pPr>
            <a:endParaRPr lang="pt-BR" b="1" dirty="0" smtClean="0"/>
          </a:p>
          <a:p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pt-BR" dirty="0" smtClean="0"/>
              <a:t>Shipping Autorization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Prototype </a:t>
            </a:r>
            <a:r>
              <a:rPr lang="pt-BR" dirty="0" smtClean="0"/>
              <a:t>of Screen </a:t>
            </a:r>
            <a:r>
              <a:rPr lang="pt-BR" dirty="0" smtClean="0">
                <a:hlinkClick r:id="rId2" action="ppaction://hlinkfile"/>
              </a:rPr>
              <a:t>Click Here</a:t>
            </a:r>
            <a:endParaRPr lang="pt-BR" dirty="0" smtClean="0"/>
          </a:p>
          <a:p>
            <a:pPr>
              <a:buNone/>
            </a:pPr>
            <a:endParaRPr lang="pt-BR" b="1" dirty="0" smtClean="0"/>
          </a:p>
          <a:p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pt-BR" dirty="0" smtClean="0"/>
              <a:t>Create Shipping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Prototype </a:t>
            </a:r>
            <a:r>
              <a:rPr lang="pt-BR" dirty="0" smtClean="0"/>
              <a:t>of Screen </a:t>
            </a:r>
            <a:r>
              <a:rPr lang="pt-BR" dirty="0" smtClean="0">
                <a:hlinkClick r:id="rId2" action="ppaction://hlinkfile"/>
              </a:rPr>
              <a:t>Click Here</a:t>
            </a:r>
            <a:endParaRPr lang="pt-BR" dirty="0" smtClean="0"/>
          </a:p>
          <a:p>
            <a:pPr>
              <a:buNone/>
            </a:pPr>
            <a:endParaRPr lang="pt-BR" b="1" dirty="0" smtClean="0"/>
          </a:p>
          <a:p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pt-BR" dirty="0" smtClean="0"/>
              <a:t>Markup List (Optional)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Prototype </a:t>
            </a:r>
            <a:r>
              <a:rPr lang="pt-BR" dirty="0" smtClean="0"/>
              <a:t>of Screen </a:t>
            </a:r>
            <a:r>
              <a:rPr lang="pt-BR" dirty="0" smtClean="0">
                <a:hlinkClick r:id="rId2" action="ppaction://hlinkfile"/>
              </a:rPr>
              <a:t>Click Here</a:t>
            </a:r>
            <a:endParaRPr lang="pt-BR" dirty="0" smtClean="0"/>
          </a:p>
          <a:p>
            <a:pPr>
              <a:buNone/>
            </a:pPr>
            <a:endParaRPr lang="pt-BR" b="1" dirty="0" smtClean="0"/>
          </a:p>
          <a:p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</TotalTime>
  <Words>125</Words>
  <Application>Microsoft Office PowerPoint</Application>
  <PresentationFormat>On-screen Show (4:3)</PresentationFormat>
  <Paragraphs>62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Color Match Request</vt:lpstr>
      <vt:lpstr>System driven to Business Process</vt:lpstr>
      <vt:lpstr>Screen Flow</vt:lpstr>
      <vt:lpstr>Work Place</vt:lpstr>
      <vt:lpstr>Color Match Request</vt:lpstr>
      <vt:lpstr>Create Formula</vt:lpstr>
      <vt:lpstr>Shipping Autorization</vt:lpstr>
      <vt:lpstr>Create Shipping Order</vt:lpstr>
      <vt:lpstr>Markup List (Optional)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Match Request</dc:title>
  <dc:creator>Oliveira</dc:creator>
  <cp:lastModifiedBy>Oliveira</cp:lastModifiedBy>
  <cp:revision>4</cp:revision>
  <dcterms:created xsi:type="dcterms:W3CDTF">2010-09-27T00:41:42Z</dcterms:created>
  <dcterms:modified xsi:type="dcterms:W3CDTF">2010-09-27T01:15:26Z</dcterms:modified>
</cp:coreProperties>
</file>