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4583301" y="2508383"/>
            <a:ext cx="3024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713373" y="1505497"/>
            <a:ext cx="276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 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957106" y="148669"/>
            <a:ext cx="10276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MySQL数据库中了勒索病毒怎么处理？数据可以恢复吗？_力创数据恢复">
            <a:extLst>
              <a:ext uri="{FF2B5EF4-FFF2-40B4-BE49-F238E27FC236}">
                <a16:creationId xmlns:a16="http://schemas.microsoft.com/office/drawing/2014/main" id="{E0F0963E-61C0-BF30-DC91-4994B0A6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52" y="4295364"/>
            <a:ext cx="2057165" cy="1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770EF-8E2A-B354-6699-B01E47700581}"/>
              </a:ext>
            </a:extLst>
          </p:cNvPr>
          <p:cNvSpPr txBox="1"/>
          <p:nvPr/>
        </p:nvSpPr>
        <p:spPr>
          <a:xfrm>
            <a:off x="1060695" y="119957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2" name="Picture 2" descr="Power Bi Logo Vector at Vectorified.com | Collection of Power Bi Logo ...">
            <a:extLst>
              <a:ext uri="{FF2B5EF4-FFF2-40B4-BE49-F238E27FC236}">
                <a16:creationId xmlns:a16="http://schemas.microsoft.com/office/drawing/2014/main" id="{214EACE3-BA9A-5CE4-C111-85B155C2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4" y="322586"/>
            <a:ext cx="492390" cy="4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4ACA4-580B-A49F-100C-FB664DE68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24" y="981355"/>
            <a:ext cx="10048240" cy="56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4711F-50FE-DADF-1527-EC421B7BEC4C}"/>
              </a:ext>
            </a:extLst>
          </p:cNvPr>
          <p:cNvSpPr txBox="1"/>
          <p:nvPr/>
        </p:nvSpPr>
        <p:spPr>
          <a:xfrm>
            <a:off x="1060695" y="119957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2" name="Picture 2" descr="Power Bi Logo Vector at Vectorified.com | Collection of Power Bi Logo ...">
            <a:extLst>
              <a:ext uri="{FF2B5EF4-FFF2-40B4-BE49-F238E27FC236}">
                <a16:creationId xmlns:a16="http://schemas.microsoft.com/office/drawing/2014/main" id="{9F1E59C9-BB1C-C6C9-55B4-0DB221DC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4" y="337826"/>
            <a:ext cx="492390" cy="4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16065B-F395-0949-9FAB-D6D097C8F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4" y="1007941"/>
            <a:ext cx="10115305" cy="56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Daily</a:t>
            </a: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daily trend of total orders. This chart will help us identify any patterns or fluctuations in order volumes on a daily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2.Monthly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monthly trend of total orders throughout the year. This chart will allow us to identify peak months.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MYSQL WORKBECH: 8.0.34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 2.121.644.0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790" y="-1294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4964823" y="158704"/>
            <a:ext cx="226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 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ySQL数据库中了勒索病毒怎么处理？数据可以恢复吗？_力创数据恢复">
            <a:extLst>
              <a:ext uri="{FF2B5EF4-FFF2-40B4-BE49-F238E27FC236}">
                <a16:creationId xmlns:a16="http://schemas.microsoft.com/office/drawing/2014/main" id="{D2EDB26A-76D8-812A-EE94-2B2238523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51" y="251038"/>
            <a:ext cx="106347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ySQL: Importar/Exportar um banco de dados - MySQL - Umbler Community">
            <a:extLst>
              <a:ext uri="{FF2B5EF4-FFF2-40B4-BE49-F238E27FC236}">
                <a16:creationId xmlns:a16="http://schemas.microsoft.com/office/drawing/2014/main" id="{A36009C3-7757-AE0C-0C82-1C8C06841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39683" cy="26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9" name="AutoShape 6" descr="MySQL: Importar/Exportar um banco de dados - MySQL - Umbler Community">
            <a:extLst>
              <a:ext uri="{FF2B5EF4-FFF2-40B4-BE49-F238E27FC236}">
                <a16:creationId xmlns:a16="http://schemas.microsoft.com/office/drawing/2014/main" id="{15D01D5F-4E4B-02A8-81C8-D388D638C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295955" cy="429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C36F61-6C8D-DF05-6350-95D7C1C1D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18" y="1310135"/>
            <a:ext cx="6081116" cy="46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5162734" y="66372"/>
            <a:ext cx="2273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ySQL数据库中了勒索病毒怎么处理？数据可以恢复吗？_力创数据恢复">
            <a:extLst>
              <a:ext uri="{FF2B5EF4-FFF2-40B4-BE49-F238E27FC236}">
                <a16:creationId xmlns:a16="http://schemas.microsoft.com/office/drawing/2014/main" id="{4903B6FD-6873-6E58-E748-2A3379D2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51" y="251038"/>
            <a:ext cx="106347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E6E49-B430-D2A4-9992-4EA941484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282" y="1435274"/>
            <a:ext cx="5966685" cy="35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5245137" y="161089"/>
            <a:ext cx="226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ySQL数据库中了勒索病毒怎么处理？数据可以恢复吗？_力创数据恢复">
            <a:extLst>
              <a:ext uri="{FF2B5EF4-FFF2-40B4-BE49-F238E27FC236}">
                <a16:creationId xmlns:a16="http://schemas.microsoft.com/office/drawing/2014/main" id="{34390C7E-A29A-F5F2-0190-490E5892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21" y="253423"/>
            <a:ext cx="106347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305E0A-D708-B806-B89D-A900ADF05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321" y="2482370"/>
            <a:ext cx="9603194" cy="38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4964823" y="161090"/>
            <a:ext cx="226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ySQL数据库中了勒索病毒怎么处理？数据可以恢复吗？_力创数据恢复">
            <a:extLst>
              <a:ext uri="{FF2B5EF4-FFF2-40B4-BE49-F238E27FC236}">
                <a16:creationId xmlns:a16="http://schemas.microsoft.com/office/drawing/2014/main" id="{FE72A40C-8612-FF82-0964-618C8818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5" y="251038"/>
            <a:ext cx="106347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0BA4E-6420-332A-A243-F026D950B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605" y="1310135"/>
            <a:ext cx="5121084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3808802" y="2477517"/>
            <a:ext cx="4307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833947" y="1426791"/>
            <a:ext cx="225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778775" y="173741"/>
            <a:ext cx="10367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3074" name="Picture 2" descr="Power Bi Logo Vector at Vectorified.com | Collection of Power Bi Logo ...">
            <a:extLst>
              <a:ext uri="{FF2B5EF4-FFF2-40B4-BE49-F238E27FC236}">
                <a16:creationId xmlns:a16="http://schemas.microsoft.com/office/drawing/2014/main" id="{6AED2A99-A5C1-9952-B8FE-D7BD5712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39" y="3978215"/>
            <a:ext cx="2156783" cy="21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-14745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3218755" y="1260569"/>
            <a:ext cx="27432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5961956" y="1260570"/>
            <a:ext cx="228781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TO  MYSQL</a:t>
            </a:r>
          </a:p>
        </p:txBody>
      </p:sp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449492" y="2183799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777981" y="2216394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4470665" y="221647"/>
            <a:ext cx="3220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7170" name="Picture 2" descr="Power Bi Logo Vector at Vectorified.com | Collection of Power Bi Logo ...">
            <a:extLst>
              <a:ext uri="{FF2B5EF4-FFF2-40B4-BE49-F238E27FC236}">
                <a16:creationId xmlns:a16="http://schemas.microsoft.com/office/drawing/2014/main" id="{848A04F8-38BD-F0F1-A10D-5DB646F7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746" y="3209027"/>
            <a:ext cx="1933934" cy="19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MySQL数据库中了勒索病毒怎么处理？数据可以恢复吗？_力创数据恢复">
            <a:extLst>
              <a:ext uri="{FF2B5EF4-FFF2-40B4-BE49-F238E27FC236}">
                <a16:creationId xmlns:a16="http://schemas.microsoft.com/office/drawing/2014/main" id="{E0F00455-CBEA-7D02-F60E-62D9CC93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" y="3209027"/>
            <a:ext cx="3199293" cy="19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104308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175624" y="1291085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469397" y="1291085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C7D6F-F90B-3FA7-13E3-8B858A7C261C}"/>
              </a:ext>
            </a:extLst>
          </p:cNvPr>
          <p:cNvSpPr txBox="1"/>
          <p:nvPr/>
        </p:nvSpPr>
        <p:spPr>
          <a:xfrm>
            <a:off x="4488907" y="135901"/>
            <a:ext cx="321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F0D535-2E44-115F-E9B2-46705BCC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31" y="2930352"/>
            <a:ext cx="6195597" cy="2522439"/>
          </a:xfrm>
          <a:prstGeom prst="rect">
            <a:avLst/>
          </a:prstGeom>
        </p:spPr>
      </p:pic>
      <p:pic>
        <p:nvPicPr>
          <p:cNvPr id="13" name="Picture 2" descr="Power Bi Logo Vector at Vectorified.com | Collection of Power Bi Logo ...">
            <a:extLst>
              <a:ext uri="{FF2B5EF4-FFF2-40B4-BE49-F238E27FC236}">
                <a16:creationId xmlns:a16="http://schemas.microsoft.com/office/drawing/2014/main" id="{A857506C-24BF-1427-BC3C-3A5F1C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35" y="360646"/>
            <a:ext cx="492390" cy="4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817A0-A700-2F3A-31D4-BD7B04DCB25D}"/>
              </a:ext>
            </a:extLst>
          </p:cNvPr>
          <p:cNvSpPr txBox="1"/>
          <p:nvPr/>
        </p:nvSpPr>
        <p:spPr>
          <a:xfrm>
            <a:off x="1181184" y="269760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9" name="Picture 2" descr="Power Bi Logo Vector at Vectorified.com | Collection of Power Bi Logo ...">
            <a:extLst>
              <a:ext uri="{FF2B5EF4-FFF2-40B4-BE49-F238E27FC236}">
                <a16:creationId xmlns:a16="http://schemas.microsoft.com/office/drawing/2014/main" id="{B97310AC-5C29-8A3C-34A9-16B89528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0" y="492710"/>
            <a:ext cx="492390" cy="4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705284-BC97-41EB-C743-74C6DF5C5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348" y="3168399"/>
            <a:ext cx="4746612" cy="26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525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Gerson Caria</cp:lastModifiedBy>
  <cp:revision>53</cp:revision>
  <dcterms:created xsi:type="dcterms:W3CDTF">2023-06-12T11:11:52Z</dcterms:created>
  <dcterms:modified xsi:type="dcterms:W3CDTF">2023-09-12T18:23:35Z</dcterms:modified>
</cp:coreProperties>
</file>