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A71FF-5A6E-46B4-9F61-B6C77A2DFFA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D843302A-C72F-4834-9BFF-66DFA8795628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>
              <a:latin typeface="+mn-lt"/>
              <a:ea typeface="+mn-ea"/>
              <a:cs typeface="+mn-cs"/>
            </a:rPr>
            <a:t>Aglutinación en pocas instituciones.</a:t>
          </a:r>
          <a:endParaRPr lang="es-MX" sz="2400" dirty="0"/>
        </a:p>
      </dgm:t>
    </dgm:pt>
    <dgm:pt modelId="{8C39CF7A-D93C-4685-AF22-0DEF22FCE161}" type="parTrans" cxnId="{A3A16E0B-A727-4042-8E18-6EC87FB82553}">
      <dgm:prSet/>
      <dgm:spPr/>
      <dgm:t>
        <a:bodyPr/>
        <a:lstStyle/>
        <a:p>
          <a:endParaRPr lang="es-MX"/>
        </a:p>
      </dgm:t>
    </dgm:pt>
    <dgm:pt modelId="{B4CA5CE3-4ADF-4139-8A3E-4F89ECFA119A}" type="sibTrans" cxnId="{A3A16E0B-A727-4042-8E18-6EC87FB82553}">
      <dgm:prSet/>
      <dgm:spPr/>
      <dgm:t>
        <a:bodyPr/>
        <a:lstStyle/>
        <a:p>
          <a:endParaRPr lang="es-MX"/>
        </a:p>
      </dgm:t>
    </dgm:pt>
    <dgm:pt modelId="{B5424229-5732-4D54-900E-055EBF2AD6A3}">
      <dgm:prSet phldrT="[Texto]" custT="1"/>
      <dgm:spPr/>
      <dgm:t>
        <a:bodyPr/>
        <a:lstStyle/>
        <a:p>
          <a:r>
            <a:rPr lang="es-MX" sz="2400" b="0" i="0" dirty="0"/>
            <a:t>Seguro Popular e IMSS tienen en conjunto 24.6% del total de unidades hospitalarias … atienden al 68.7% de la población con discapacidad en México.</a:t>
          </a:r>
          <a:endParaRPr lang="es-MX" sz="2400" dirty="0"/>
        </a:p>
      </dgm:t>
    </dgm:pt>
    <dgm:pt modelId="{1A48F21E-3417-4EC2-B7DD-9ABC7FADA529}" type="parTrans" cxnId="{F469B06D-AAF4-451E-BA1C-24AF98C3C2B4}">
      <dgm:prSet/>
      <dgm:spPr/>
      <dgm:t>
        <a:bodyPr/>
        <a:lstStyle/>
        <a:p>
          <a:endParaRPr lang="es-MX"/>
        </a:p>
      </dgm:t>
    </dgm:pt>
    <dgm:pt modelId="{BAC17B06-618A-4FB5-942B-0D946B88E5AA}" type="sibTrans" cxnId="{F469B06D-AAF4-451E-BA1C-24AF98C3C2B4}">
      <dgm:prSet/>
      <dgm:spPr/>
      <dgm:t>
        <a:bodyPr/>
        <a:lstStyle/>
        <a:p>
          <a:endParaRPr lang="es-MX"/>
        </a:p>
      </dgm:t>
    </dgm:pt>
    <dgm:pt modelId="{C385EC06-081C-4BEE-BFBB-918B3E08A3A2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>
              <a:latin typeface="+mn-lt"/>
              <a:ea typeface="+mn-ea"/>
              <a:cs typeface="+mn-cs"/>
            </a:rPr>
            <a:t>Hospitales sin el equipo necesario.</a:t>
          </a:r>
          <a:endParaRPr lang="es-MX" sz="2400" dirty="0"/>
        </a:p>
      </dgm:t>
    </dgm:pt>
    <dgm:pt modelId="{7BEC9845-3953-4141-885C-0380FE5CE8A5}" type="parTrans" cxnId="{88CE7EAA-0583-41F1-BF35-DF7A95CB3507}">
      <dgm:prSet/>
      <dgm:spPr/>
      <dgm:t>
        <a:bodyPr/>
        <a:lstStyle/>
        <a:p>
          <a:endParaRPr lang="es-MX"/>
        </a:p>
      </dgm:t>
    </dgm:pt>
    <dgm:pt modelId="{F2C8F8E1-CB74-4792-90F8-355F27D19989}" type="sibTrans" cxnId="{88CE7EAA-0583-41F1-BF35-DF7A95CB3507}">
      <dgm:prSet/>
      <dgm:spPr/>
      <dgm:t>
        <a:bodyPr/>
        <a:lstStyle/>
        <a:p>
          <a:endParaRPr lang="es-MX"/>
        </a:p>
      </dgm:t>
    </dgm:pt>
    <dgm:pt modelId="{63206C2A-7EBF-4D0F-8E9B-70117B6C0DE2}">
      <dgm:prSet phldrT="[Texto]" custT="1"/>
      <dgm:spPr/>
      <dgm:t>
        <a:bodyPr/>
        <a:lstStyle/>
        <a:p>
          <a:r>
            <a:rPr lang="es-MX" sz="2400" dirty="0"/>
            <a:t>Solo el 37% de las personas con discapacidad considera que es fácil conseguir los estudios que requieren.</a:t>
          </a:r>
        </a:p>
      </dgm:t>
    </dgm:pt>
    <dgm:pt modelId="{1EB47942-AB3D-4DF0-8E75-4632A8B73862}" type="parTrans" cxnId="{3DF55579-FF6F-4FB2-A19F-5DBA9B8DDDBE}">
      <dgm:prSet/>
      <dgm:spPr/>
      <dgm:t>
        <a:bodyPr/>
        <a:lstStyle/>
        <a:p>
          <a:endParaRPr lang="es-MX"/>
        </a:p>
      </dgm:t>
    </dgm:pt>
    <dgm:pt modelId="{1D915BC0-1F4E-4D3C-9A13-06C0763074E7}" type="sibTrans" cxnId="{3DF55579-FF6F-4FB2-A19F-5DBA9B8DDDBE}">
      <dgm:prSet/>
      <dgm:spPr/>
      <dgm:t>
        <a:bodyPr/>
        <a:lstStyle/>
        <a:p>
          <a:endParaRPr lang="es-MX"/>
        </a:p>
      </dgm:t>
    </dgm:pt>
    <dgm:pt modelId="{81A5D309-A5C1-4EF5-A99F-2B380C61D938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>
              <a:latin typeface="+mn-lt"/>
              <a:ea typeface="+mn-ea"/>
              <a:cs typeface="+mn-cs"/>
            </a:rPr>
            <a:t>Falta de personal capacitado.</a:t>
          </a:r>
          <a:endParaRPr lang="es-MX" sz="2400" dirty="0"/>
        </a:p>
      </dgm:t>
    </dgm:pt>
    <dgm:pt modelId="{693866BD-2D87-4D94-ADE2-4F5B469BB0D7}" type="parTrans" cxnId="{465FB36B-BF57-43A3-970F-FFCEB2404B0E}">
      <dgm:prSet/>
      <dgm:spPr/>
      <dgm:t>
        <a:bodyPr/>
        <a:lstStyle/>
        <a:p>
          <a:endParaRPr lang="es-MX"/>
        </a:p>
      </dgm:t>
    </dgm:pt>
    <dgm:pt modelId="{5B741E23-1948-4225-9F7F-A8FD24262F70}" type="sibTrans" cxnId="{465FB36B-BF57-43A3-970F-FFCEB2404B0E}">
      <dgm:prSet/>
      <dgm:spPr/>
      <dgm:t>
        <a:bodyPr/>
        <a:lstStyle/>
        <a:p>
          <a:endParaRPr lang="es-MX"/>
        </a:p>
      </dgm:t>
    </dgm:pt>
    <dgm:pt modelId="{2B6DCB14-654C-4F31-88ED-3D29DB988E98}">
      <dgm:prSet phldrT="[Texto]" custT="1"/>
      <dgm:spPr/>
      <dgm:t>
        <a:bodyPr/>
        <a:lstStyle/>
        <a:p>
          <a:r>
            <a:rPr lang="es-MX" sz="2400" b="0" i="0" dirty="0"/>
            <a:t>42 intérpretes certificados de LSM … 649,000 personas con discapacidad auditiva.</a:t>
          </a:r>
          <a:endParaRPr lang="es-MX" sz="2400" i="0" dirty="0"/>
        </a:p>
      </dgm:t>
    </dgm:pt>
    <dgm:pt modelId="{402B6EE9-8135-465E-B35C-E4204BF8D5B1}" type="parTrans" cxnId="{C04EF186-73F7-4CA0-84DA-29F385CB94C8}">
      <dgm:prSet/>
      <dgm:spPr/>
      <dgm:t>
        <a:bodyPr/>
        <a:lstStyle/>
        <a:p>
          <a:endParaRPr lang="es-MX"/>
        </a:p>
      </dgm:t>
    </dgm:pt>
    <dgm:pt modelId="{0F4EDD24-4657-4F21-AA44-9D5482D0BC79}" type="sibTrans" cxnId="{C04EF186-73F7-4CA0-84DA-29F385CB94C8}">
      <dgm:prSet/>
      <dgm:spPr/>
      <dgm:t>
        <a:bodyPr/>
        <a:lstStyle/>
        <a:p>
          <a:endParaRPr lang="es-MX"/>
        </a:p>
      </dgm:t>
    </dgm:pt>
    <dgm:pt modelId="{68A981BF-A2E5-4068-9DA6-59B079CE56A5}" type="pres">
      <dgm:prSet presAssocID="{745A71FF-5A6E-46B4-9F61-B6C77A2DFFA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9CA37C6-7DFC-4E22-9183-1477A1CFF5FA}" type="pres">
      <dgm:prSet presAssocID="{D843302A-C72F-4834-9BFF-66DFA8795628}" presName="composite" presStyleCnt="0"/>
      <dgm:spPr/>
    </dgm:pt>
    <dgm:pt modelId="{42E00323-74EE-465A-ADC6-104A51F9614D}" type="pres">
      <dgm:prSet presAssocID="{D843302A-C72F-4834-9BFF-66DFA8795628}" presName="bentUpArrow1" presStyleLbl="alignImgPlace1" presStyleIdx="0" presStyleCnt="2"/>
      <dgm:spPr/>
    </dgm:pt>
    <dgm:pt modelId="{34DDA02F-BDFF-4B94-9FFB-3B92741EF2FF}" type="pres">
      <dgm:prSet presAssocID="{D843302A-C72F-4834-9BFF-66DFA879562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8294AE-FA85-44AB-A767-3573EBEFCCF1}" type="pres">
      <dgm:prSet presAssocID="{D843302A-C72F-4834-9BFF-66DFA8795628}" presName="ChildText" presStyleLbl="revTx" presStyleIdx="0" presStyleCnt="3" custScaleX="385873" custLinFactX="4705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8FE53B-4F71-4C97-A41B-D71360EDA25A}" type="pres">
      <dgm:prSet presAssocID="{B4CA5CE3-4ADF-4139-8A3E-4F89ECFA119A}" presName="sibTrans" presStyleCnt="0"/>
      <dgm:spPr/>
    </dgm:pt>
    <dgm:pt modelId="{BE809AB2-2037-4393-A8B1-D9C2C457BDAE}" type="pres">
      <dgm:prSet presAssocID="{C385EC06-081C-4BEE-BFBB-918B3E08A3A2}" presName="composite" presStyleCnt="0"/>
      <dgm:spPr/>
    </dgm:pt>
    <dgm:pt modelId="{4C40E8A1-FD34-4849-8FD5-C426EF81827C}" type="pres">
      <dgm:prSet presAssocID="{C385EC06-081C-4BEE-BFBB-918B3E08A3A2}" presName="bentUpArrow1" presStyleLbl="alignImgPlace1" presStyleIdx="1" presStyleCnt="2" custLinFactNeighborX="-45585"/>
      <dgm:spPr/>
    </dgm:pt>
    <dgm:pt modelId="{32151914-1C81-4BFA-915D-708F537C31D3}" type="pres">
      <dgm:prSet presAssocID="{C385EC06-081C-4BEE-BFBB-918B3E08A3A2}" presName="ParentText" presStyleLbl="node1" presStyleIdx="1" presStyleCnt="3" custLinFactNeighborX="-337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7C562B-A6FA-436A-9904-0C75A2050B72}" type="pres">
      <dgm:prSet presAssocID="{C385EC06-081C-4BEE-BFBB-918B3E08A3A2}" presName="ChildText" presStyleLbl="revTx" presStyleIdx="1" presStyleCnt="3" custScaleX="354279" custLinFactNeighborX="850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7001A8-7241-45C6-84C5-5F80BC36AB5F}" type="pres">
      <dgm:prSet presAssocID="{F2C8F8E1-CB74-4792-90F8-355F27D19989}" presName="sibTrans" presStyleCnt="0"/>
      <dgm:spPr/>
    </dgm:pt>
    <dgm:pt modelId="{506D4BF8-0981-4A0A-A108-8DD500EC350E}" type="pres">
      <dgm:prSet presAssocID="{81A5D309-A5C1-4EF5-A99F-2B380C61D938}" presName="composite" presStyleCnt="0"/>
      <dgm:spPr/>
    </dgm:pt>
    <dgm:pt modelId="{8239E828-C25D-4F2E-A82A-FE92150426F3}" type="pres">
      <dgm:prSet presAssocID="{81A5D309-A5C1-4EF5-A99F-2B380C61D938}" presName="ParentText" presStyleLbl="node1" presStyleIdx="2" presStyleCnt="3" custLinFactNeighborX="-654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03DCF9-2DEF-4F4D-90DF-50CB5B5F491C}" type="pres">
      <dgm:prSet presAssocID="{81A5D309-A5C1-4EF5-A99F-2B380C61D938}" presName="FinalChildText" presStyleLbl="revTx" presStyleIdx="2" presStyleCnt="3" custScaleX="241582" custLinFactNeighborX="-12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DF55579-FF6F-4FB2-A19F-5DBA9B8DDDBE}" srcId="{C385EC06-081C-4BEE-BFBB-918B3E08A3A2}" destId="{63206C2A-7EBF-4D0F-8E9B-70117B6C0DE2}" srcOrd="0" destOrd="0" parTransId="{1EB47942-AB3D-4DF0-8E75-4632A8B73862}" sibTransId="{1D915BC0-1F4E-4D3C-9A13-06C0763074E7}"/>
    <dgm:cxn modelId="{F8104890-8644-4A53-AD65-25191F9364C0}" type="presOf" srcId="{B5424229-5732-4D54-900E-055EBF2AD6A3}" destId="{748294AE-FA85-44AB-A767-3573EBEFCCF1}" srcOrd="0" destOrd="0" presId="urn:microsoft.com/office/officeart/2005/8/layout/StepDownProcess"/>
    <dgm:cxn modelId="{75F84F78-5D8D-4B18-ACBB-A10421D0EFBA}" type="presOf" srcId="{81A5D309-A5C1-4EF5-A99F-2B380C61D938}" destId="{8239E828-C25D-4F2E-A82A-FE92150426F3}" srcOrd="0" destOrd="0" presId="urn:microsoft.com/office/officeart/2005/8/layout/StepDownProcess"/>
    <dgm:cxn modelId="{C04EF186-73F7-4CA0-84DA-29F385CB94C8}" srcId="{81A5D309-A5C1-4EF5-A99F-2B380C61D938}" destId="{2B6DCB14-654C-4F31-88ED-3D29DB988E98}" srcOrd="0" destOrd="0" parTransId="{402B6EE9-8135-465E-B35C-E4204BF8D5B1}" sibTransId="{0F4EDD24-4657-4F21-AA44-9D5482D0BC79}"/>
    <dgm:cxn modelId="{BC6239AC-EE91-4CD4-AB6B-4C0552B02125}" type="presOf" srcId="{63206C2A-7EBF-4D0F-8E9B-70117B6C0DE2}" destId="{D27C562B-A6FA-436A-9904-0C75A2050B72}" srcOrd="0" destOrd="0" presId="urn:microsoft.com/office/officeart/2005/8/layout/StepDownProcess"/>
    <dgm:cxn modelId="{A1D30962-F9ED-4C34-8295-B528C98DEF64}" type="presOf" srcId="{D843302A-C72F-4834-9BFF-66DFA8795628}" destId="{34DDA02F-BDFF-4B94-9FFB-3B92741EF2FF}" srcOrd="0" destOrd="0" presId="urn:microsoft.com/office/officeart/2005/8/layout/StepDownProcess"/>
    <dgm:cxn modelId="{C9BD17EA-02BD-4FF7-8AC3-1F9182920146}" type="presOf" srcId="{C385EC06-081C-4BEE-BFBB-918B3E08A3A2}" destId="{32151914-1C81-4BFA-915D-708F537C31D3}" srcOrd="0" destOrd="0" presId="urn:microsoft.com/office/officeart/2005/8/layout/StepDownProcess"/>
    <dgm:cxn modelId="{B6C81856-B47F-4F75-9B5A-E8A04F5B5E89}" type="presOf" srcId="{745A71FF-5A6E-46B4-9F61-B6C77A2DFFAA}" destId="{68A981BF-A2E5-4068-9DA6-59B079CE56A5}" srcOrd="0" destOrd="0" presId="urn:microsoft.com/office/officeart/2005/8/layout/StepDownProcess"/>
    <dgm:cxn modelId="{F469B06D-AAF4-451E-BA1C-24AF98C3C2B4}" srcId="{D843302A-C72F-4834-9BFF-66DFA8795628}" destId="{B5424229-5732-4D54-900E-055EBF2AD6A3}" srcOrd="0" destOrd="0" parTransId="{1A48F21E-3417-4EC2-B7DD-9ABC7FADA529}" sibTransId="{BAC17B06-618A-4FB5-942B-0D946B88E5AA}"/>
    <dgm:cxn modelId="{13AF3972-8405-4218-AA50-0F1A4D3C7358}" type="presOf" srcId="{2B6DCB14-654C-4F31-88ED-3D29DB988E98}" destId="{3B03DCF9-2DEF-4F4D-90DF-50CB5B5F491C}" srcOrd="0" destOrd="0" presId="urn:microsoft.com/office/officeart/2005/8/layout/StepDownProcess"/>
    <dgm:cxn modelId="{A3A16E0B-A727-4042-8E18-6EC87FB82553}" srcId="{745A71FF-5A6E-46B4-9F61-B6C77A2DFFAA}" destId="{D843302A-C72F-4834-9BFF-66DFA8795628}" srcOrd="0" destOrd="0" parTransId="{8C39CF7A-D93C-4685-AF22-0DEF22FCE161}" sibTransId="{B4CA5CE3-4ADF-4139-8A3E-4F89ECFA119A}"/>
    <dgm:cxn modelId="{88CE7EAA-0583-41F1-BF35-DF7A95CB3507}" srcId="{745A71FF-5A6E-46B4-9F61-B6C77A2DFFAA}" destId="{C385EC06-081C-4BEE-BFBB-918B3E08A3A2}" srcOrd="1" destOrd="0" parTransId="{7BEC9845-3953-4141-885C-0380FE5CE8A5}" sibTransId="{F2C8F8E1-CB74-4792-90F8-355F27D19989}"/>
    <dgm:cxn modelId="{465FB36B-BF57-43A3-970F-FFCEB2404B0E}" srcId="{745A71FF-5A6E-46B4-9F61-B6C77A2DFFAA}" destId="{81A5D309-A5C1-4EF5-A99F-2B380C61D938}" srcOrd="2" destOrd="0" parTransId="{693866BD-2D87-4D94-ADE2-4F5B469BB0D7}" sibTransId="{5B741E23-1948-4225-9F7F-A8FD24262F70}"/>
    <dgm:cxn modelId="{B84ABA65-EE67-4C60-92AA-18308435B7C6}" type="presParOf" srcId="{68A981BF-A2E5-4068-9DA6-59B079CE56A5}" destId="{F9CA37C6-7DFC-4E22-9183-1477A1CFF5FA}" srcOrd="0" destOrd="0" presId="urn:microsoft.com/office/officeart/2005/8/layout/StepDownProcess"/>
    <dgm:cxn modelId="{B95D5F97-9F2A-4DA3-8A21-6A096814FF42}" type="presParOf" srcId="{F9CA37C6-7DFC-4E22-9183-1477A1CFF5FA}" destId="{42E00323-74EE-465A-ADC6-104A51F9614D}" srcOrd="0" destOrd="0" presId="urn:microsoft.com/office/officeart/2005/8/layout/StepDownProcess"/>
    <dgm:cxn modelId="{CC3593A3-39D7-4AE4-9466-5C74F9B669F7}" type="presParOf" srcId="{F9CA37C6-7DFC-4E22-9183-1477A1CFF5FA}" destId="{34DDA02F-BDFF-4B94-9FFB-3B92741EF2FF}" srcOrd="1" destOrd="0" presId="urn:microsoft.com/office/officeart/2005/8/layout/StepDownProcess"/>
    <dgm:cxn modelId="{9F069B7B-C50A-4505-878D-456E6DE5F4A9}" type="presParOf" srcId="{F9CA37C6-7DFC-4E22-9183-1477A1CFF5FA}" destId="{748294AE-FA85-44AB-A767-3573EBEFCCF1}" srcOrd="2" destOrd="0" presId="urn:microsoft.com/office/officeart/2005/8/layout/StepDownProcess"/>
    <dgm:cxn modelId="{4819E41C-775C-4E13-BAD9-2D627E029387}" type="presParOf" srcId="{68A981BF-A2E5-4068-9DA6-59B079CE56A5}" destId="{FB8FE53B-4F71-4C97-A41B-D71360EDA25A}" srcOrd="1" destOrd="0" presId="urn:microsoft.com/office/officeart/2005/8/layout/StepDownProcess"/>
    <dgm:cxn modelId="{35E946E9-9D50-46B7-86D5-F66868820ED5}" type="presParOf" srcId="{68A981BF-A2E5-4068-9DA6-59B079CE56A5}" destId="{BE809AB2-2037-4393-A8B1-D9C2C457BDAE}" srcOrd="2" destOrd="0" presId="urn:microsoft.com/office/officeart/2005/8/layout/StepDownProcess"/>
    <dgm:cxn modelId="{35F6F5E4-259A-436A-A258-726D4C9A6531}" type="presParOf" srcId="{BE809AB2-2037-4393-A8B1-D9C2C457BDAE}" destId="{4C40E8A1-FD34-4849-8FD5-C426EF81827C}" srcOrd="0" destOrd="0" presId="urn:microsoft.com/office/officeart/2005/8/layout/StepDownProcess"/>
    <dgm:cxn modelId="{72217199-C9F0-42CB-8742-5811758FA1A9}" type="presParOf" srcId="{BE809AB2-2037-4393-A8B1-D9C2C457BDAE}" destId="{32151914-1C81-4BFA-915D-708F537C31D3}" srcOrd="1" destOrd="0" presId="urn:microsoft.com/office/officeart/2005/8/layout/StepDownProcess"/>
    <dgm:cxn modelId="{218D139F-6875-4B7D-993B-24156C532C2A}" type="presParOf" srcId="{BE809AB2-2037-4393-A8B1-D9C2C457BDAE}" destId="{D27C562B-A6FA-436A-9904-0C75A2050B72}" srcOrd="2" destOrd="0" presId="urn:microsoft.com/office/officeart/2005/8/layout/StepDownProcess"/>
    <dgm:cxn modelId="{BF618D1E-A280-4074-86F5-11CBB63AC938}" type="presParOf" srcId="{68A981BF-A2E5-4068-9DA6-59B079CE56A5}" destId="{4A7001A8-7241-45C6-84C5-5F80BC36AB5F}" srcOrd="3" destOrd="0" presId="urn:microsoft.com/office/officeart/2005/8/layout/StepDownProcess"/>
    <dgm:cxn modelId="{0200720D-0383-477A-9CFC-4124FFBF8B32}" type="presParOf" srcId="{68A981BF-A2E5-4068-9DA6-59B079CE56A5}" destId="{506D4BF8-0981-4A0A-A108-8DD500EC350E}" srcOrd="4" destOrd="0" presId="urn:microsoft.com/office/officeart/2005/8/layout/StepDownProcess"/>
    <dgm:cxn modelId="{CD6E0A0D-EBFF-4CB4-9E2A-243F62C907EC}" type="presParOf" srcId="{506D4BF8-0981-4A0A-A108-8DD500EC350E}" destId="{8239E828-C25D-4F2E-A82A-FE92150426F3}" srcOrd="0" destOrd="0" presId="urn:microsoft.com/office/officeart/2005/8/layout/StepDownProcess"/>
    <dgm:cxn modelId="{43501FF6-2D13-4940-AFD9-99BBBFEB814F}" type="presParOf" srcId="{506D4BF8-0981-4A0A-A108-8DD500EC350E}" destId="{3B03DCF9-2DEF-4F4D-90DF-50CB5B5F491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AD89-7FFA-4622-8D33-1A72080C16B6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F3060-F2B9-44E0-869C-6BA7D18F6A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Usuarios brindan feedback ampliando el registro de  lugares con personal capacitado para atender personas con discapacidad</a:t>
          </a:r>
          <a:endParaRPr lang="en-US" sz="2400" dirty="0"/>
        </a:p>
      </dgm:t>
    </dgm:pt>
    <dgm:pt modelId="{5E1FD32F-EDAF-4A8E-99BA-80A00FBAD50A}" type="parTrans" cxnId="{A7850709-C710-4345-B4D5-2162FB36A953}">
      <dgm:prSet/>
      <dgm:spPr/>
      <dgm:t>
        <a:bodyPr/>
        <a:lstStyle/>
        <a:p>
          <a:endParaRPr lang="en-US"/>
        </a:p>
      </dgm:t>
    </dgm:pt>
    <dgm:pt modelId="{11FEAAAD-F626-44F2-B5C0-D25649752A43}" type="sibTrans" cxnId="{A7850709-C710-4345-B4D5-2162FB36A953}">
      <dgm:prSet/>
      <dgm:spPr/>
      <dgm:t>
        <a:bodyPr/>
        <a:lstStyle/>
        <a:p>
          <a:endParaRPr lang="en-US"/>
        </a:p>
      </dgm:t>
    </dgm:pt>
    <dgm:pt modelId="{A4F49909-C190-48E6-91F4-A7B1468C5B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Los usuarios pueden ser personas con o sin discapacidad </a:t>
          </a:r>
          <a:endParaRPr lang="en-US" sz="2400" dirty="0"/>
        </a:p>
      </dgm:t>
    </dgm:pt>
    <dgm:pt modelId="{68C86984-C28F-4598-BFEF-3C1908E67452}" type="parTrans" cxnId="{60D8BE0C-832D-406B-A27A-A579E7AB0B91}">
      <dgm:prSet/>
      <dgm:spPr/>
      <dgm:t>
        <a:bodyPr/>
        <a:lstStyle/>
        <a:p>
          <a:endParaRPr lang="en-US"/>
        </a:p>
      </dgm:t>
    </dgm:pt>
    <dgm:pt modelId="{7F8371BB-816A-4BCE-809F-C9BAD6D82C0A}" type="sibTrans" cxnId="{60D8BE0C-832D-406B-A27A-A579E7AB0B91}">
      <dgm:prSet/>
      <dgm:spPr/>
      <dgm:t>
        <a:bodyPr/>
        <a:lstStyle/>
        <a:p>
          <a:endParaRPr lang="en-US"/>
        </a:p>
      </dgm:t>
    </dgm:pt>
    <dgm:pt modelId="{D82F02F4-983D-48FC-90DB-21226D09BC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Evita aglutinaciones en pocas instituciones, distribuyendo a los usuarios de acuerdo a su malestar.</a:t>
          </a:r>
          <a:endParaRPr lang="en-US" sz="2400" dirty="0"/>
        </a:p>
      </dgm:t>
    </dgm:pt>
    <dgm:pt modelId="{15DA78BC-0305-4D76-BF0A-81210B3B4229}" type="parTrans" cxnId="{3A8F2F9D-C5FB-4533-9C71-F93504CEB4A2}">
      <dgm:prSet/>
      <dgm:spPr/>
      <dgm:t>
        <a:bodyPr/>
        <a:lstStyle/>
        <a:p>
          <a:endParaRPr lang="en-US"/>
        </a:p>
      </dgm:t>
    </dgm:pt>
    <dgm:pt modelId="{8634BB65-49F2-41AE-BFD5-B9BA7F37DB70}" type="sibTrans" cxnId="{3A8F2F9D-C5FB-4533-9C71-F93504CEB4A2}">
      <dgm:prSet/>
      <dgm:spPr/>
      <dgm:t>
        <a:bodyPr/>
        <a:lstStyle/>
        <a:p>
          <a:endParaRPr lang="en-US"/>
        </a:p>
      </dgm:t>
    </dgm:pt>
    <dgm:pt modelId="{BEF66876-0DD4-4D90-A816-012EC1EA9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Ubicación rápida de establecimientos médicos cercanos.</a:t>
          </a:r>
          <a:endParaRPr lang="en-US" sz="2400" dirty="0"/>
        </a:p>
      </dgm:t>
    </dgm:pt>
    <dgm:pt modelId="{D7EF5969-194F-401D-B643-F00004EBFCDF}" type="parTrans" cxnId="{3F5B3BD6-C804-47D2-B39F-413A7031FA0A}">
      <dgm:prSet/>
      <dgm:spPr/>
      <dgm:t>
        <a:bodyPr/>
        <a:lstStyle/>
        <a:p>
          <a:endParaRPr lang="en-US"/>
        </a:p>
      </dgm:t>
    </dgm:pt>
    <dgm:pt modelId="{B3292840-3FEC-41AE-B198-A5DBD06CB047}" type="sibTrans" cxnId="{3F5B3BD6-C804-47D2-B39F-413A7031FA0A}">
      <dgm:prSet/>
      <dgm:spPr/>
      <dgm:t>
        <a:bodyPr/>
        <a:lstStyle/>
        <a:p>
          <a:endParaRPr lang="en-US"/>
        </a:p>
      </dgm:t>
    </dgm:pt>
    <dgm:pt modelId="{1579A8FD-16E0-4919-B34E-C20E38096C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400" dirty="0"/>
            <a:t>Reduce tiempos de llegada y espera en el hospital </a:t>
          </a:r>
          <a:endParaRPr lang="en-US" sz="2400" dirty="0">
            <a:latin typeface="+mj-lt"/>
          </a:endParaRPr>
        </a:p>
      </dgm:t>
    </dgm:pt>
    <dgm:pt modelId="{72FFC744-084D-4539-B7EB-32B2B5D63E40}" type="parTrans" cxnId="{669A8EDE-31DF-4FD3-B2B2-1327530E2C1A}">
      <dgm:prSet/>
      <dgm:spPr/>
      <dgm:t>
        <a:bodyPr/>
        <a:lstStyle/>
        <a:p>
          <a:endParaRPr lang="en-US"/>
        </a:p>
      </dgm:t>
    </dgm:pt>
    <dgm:pt modelId="{B293E885-1FA3-492A-A705-B8A774915BAA}" type="sibTrans" cxnId="{669A8EDE-31DF-4FD3-B2B2-1327530E2C1A}">
      <dgm:prSet/>
      <dgm:spPr/>
      <dgm:t>
        <a:bodyPr/>
        <a:lstStyle/>
        <a:p>
          <a:endParaRPr lang="en-US"/>
        </a:p>
      </dgm:t>
    </dgm:pt>
    <dgm:pt modelId="{03CE567C-ACF9-4355-995A-F216CA9E12BE}" type="pres">
      <dgm:prSet presAssocID="{2965AD89-7FFA-4622-8D33-1A72080C16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A1114D7-5B1E-4153-B877-9D27B5FA3819}" type="pres">
      <dgm:prSet presAssocID="{B26F3060-F2B9-44E0-869C-6BA7D18F6AB5}" presName="compNode" presStyleCnt="0"/>
      <dgm:spPr/>
    </dgm:pt>
    <dgm:pt modelId="{33F6A9A2-8DE9-4EEC-B445-2B14339B7952}" type="pres">
      <dgm:prSet presAssocID="{B26F3060-F2B9-44E0-869C-6BA7D18F6AB5}" presName="bgRect" presStyleLbl="bgShp" presStyleIdx="0" presStyleCnt="5" custLinFactNeighborY="-4109"/>
      <dgm:spPr/>
    </dgm:pt>
    <dgm:pt modelId="{2191642D-B8A6-4AB0-9749-D8813AD971F3}" type="pres">
      <dgm:prSet presAssocID="{B26F3060-F2B9-44E0-869C-6BA7D18F6AB5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251F4237-4BB6-4F77-8307-0AE7B7390076}" type="pres">
      <dgm:prSet presAssocID="{B26F3060-F2B9-44E0-869C-6BA7D18F6AB5}" presName="spaceRect" presStyleCnt="0"/>
      <dgm:spPr/>
    </dgm:pt>
    <dgm:pt modelId="{E73F54F9-0BC2-4E95-9111-3902B08013EB}" type="pres">
      <dgm:prSet presAssocID="{B26F3060-F2B9-44E0-869C-6BA7D18F6AB5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6967985-D988-4166-964D-0F81EA55537F}" type="pres">
      <dgm:prSet presAssocID="{11FEAAAD-F626-44F2-B5C0-D25649752A43}" presName="sibTrans" presStyleCnt="0"/>
      <dgm:spPr/>
    </dgm:pt>
    <dgm:pt modelId="{865C568C-C4DE-401B-A241-582CBFCD865A}" type="pres">
      <dgm:prSet presAssocID="{A4F49909-C190-48E6-91F4-A7B1468C5B37}" presName="compNode" presStyleCnt="0"/>
      <dgm:spPr/>
    </dgm:pt>
    <dgm:pt modelId="{40D99499-CA05-417D-8327-21BFC5A18299}" type="pres">
      <dgm:prSet presAssocID="{A4F49909-C190-48E6-91F4-A7B1468C5B37}" presName="bgRect" presStyleLbl="bgShp" presStyleIdx="1" presStyleCnt="5"/>
      <dgm:spPr/>
    </dgm:pt>
    <dgm:pt modelId="{79433BEF-47C8-4208-9123-DD10C1E0C731}" type="pres">
      <dgm:prSet presAssocID="{A4F49909-C190-48E6-91F4-A7B1468C5B37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F3A0481E-1C5E-458F-A79E-3B9267C8D9FA}" type="pres">
      <dgm:prSet presAssocID="{A4F49909-C190-48E6-91F4-A7B1468C5B37}" presName="spaceRect" presStyleCnt="0"/>
      <dgm:spPr/>
    </dgm:pt>
    <dgm:pt modelId="{82BD6FEC-4C3D-4DE3-824C-31BF8D1F4C1A}" type="pres">
      <dgm:prSet presAssocID="{A4F49909-C190-48E6-91F4-A7B1468C5B37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9ECF7799-6DFC-4CE2-8CF5-CDC2AF7029E9}" type="pres">
      <dgm:prSet presAssocID="{7F8371BB-816A-4BCE-809F-C9BAD6D82C0A}" presName="sibTrans" presStyleCnt="0"/>
      <dgm:spPr/>
    </dgm:pt>
    <dgm:pt modelId="{2E56A0B4-1260-4562-8B43-91C61C40C0E6}" type="pres">
      <dgm:prSet presAssocID="{D82F02F4-983D-48FC-90DB-21226D09BC2F}" presName="compNode" presStyleCnt="0"/>
      <dgm:spPr/>
    </dgm:pt>
    <dgm:pt modelId="{9A10CD08-4B8D-4904-A4A9-059E9AF03C00}" type="pres">
      <dgm:prSet presAssocID="{D82F02F4-983D-48FC-90DB-21226D09BC2F}" presName="bgRect" presStyleLbl="bgShp" presStyleIdx="2" presStyleCnt="5"/>
      <dgm:spPr/>
    </dgm:pt>
    <dgm:pt modelId="{DB252D38-71B9-481F-A4F4-8528540B901D}" type="pres">
      <dgm:prSet presAssocID="{D82F02F4-983D-48FC-90DB-21226D09BC2F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Fog"/>
        </a:ext>
      </dgm:extLst>
    </dgm:pt>
    <dgm:pt modelId="{F65111AB-8632-479E-9B5D-40348C928D8F}" type="pres">
      <dgm:prSet presAssocID="{D82F02F4-983D-48FC-90DB-21226D09BC2F}" presName="spaceRect" presStyleCnt="0"/>
      <dgm:spPr/>
    </dgm:pt>
    <dgm:pt modelId="{3893B547-55D9-417A-8209-6646227FCE56}" type="pres">
      <dgm:prSet presAssocID="{D82F02F4-983D-48FC-90DB-21226D09BC2F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C0776623-FE21-4D1A-97E6-114058364EE2}" type="pres">
      <dgm:prSet presAssocID="{8634BB65-49F2-41AE-BFD5-B9BA7F37DB70}" presName="sibTrans" presStyleCnt="0"/>
      <dgm:spPr/>
    </dgm:pt>
    <dgm:pt modelId="{9FC572D5-755B-4731-8E58-B19B0D299F10}" type="pres">
      <dgm:prSet presAssocID="{BEF66876-0DD4-4D90-A816-012EC1EA97A7}" presName="compNode" presStyleCnt="0"/>
      <dgm:spPr/>
    </dgm:pt>
    <dgm:pt modelId="{94B389F5-1658-4371-A935-9942AF067E37}" type="pres">
      <dgm:prSet presAssocID="{BEF66876-0DD4-4D90-A816-012EC1EA97A7}" presName="bgRect" presStyleLbl="bgShp" presStyleIdx="3" presStyleCnt="5"/>
      <dgm:spPr/>
    </dgm:pt>
    <dgm:pt modelId="{B8E03E61-6009-43B1-B1C8-4A0D44FD50FC}" type="pres">
      <dgm:prSet presAssocID="{BEF66876-0DD4-4D90-A816-012EC1EA97A7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AspectRatio"/>
        </a:ext>
      </dgm:extLst>
    </dgm:pt>
    <dgm:pt modelId="{F2907CDB-CD5C-486E-8E63-F52ABA6F2042}" type="pres">
      <dgm:prSet presAssocID="{BEF66876-0DD4-4D90-A816-012EC1EA97A7}" presName="spaceRect" presStyleCnt="0"/>
      <dgm:spPr/>
    </dgm:pt>
    <dgm:pt modelId="{CDCE506B-814E-4F63-AB1E-E3A9C0827B6F}" type="pres">
      <dgm:prSet presAssocID="{BEF66876-0DD4-4D90-A816-012EC1EA97A7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AAA743E-EC9E-41DE-875B-D57C0B86943E}" type="pres">
      <dgm:prSet presAssocID="{B3292840-3FEC-41AE-B198-A5DBD06CB047}" presName="sibTrans" presStyleCnt="0"/>
      <dgm:spPr/>
    </dgm:pt>
    <dgm:pt modelId="{2C60537A-EB0A-4AB2-93A9-1507F490A756}" type="pres">
      <dgm:prSet presAssocID="{1579A8FD-16E0-4919-B34E-C20E38096C17}" presName="compNode" presStyleCnt="0"/>
      <dgm:spPr/>
    </dgm:pt>
    <dgm:pt modelId="{E73726CB-823D-4E1A-9CF4-E6DCD7FA7DF7}" type="pres">
      <dgm:prSet presAssocID="{1579A8FD-16E0-4919-B34E-C20E38096C17}" presName="bgRect" presStyleLbl="bgShp" presStyleIdx="4" presStyleCnt="5"/>
      <dgm:spPr/>
    </dgm:pt>
    <dgm:pt modelId="{38796709-9487-46BC-ABD1-F61A580ADF4D}" type="pres">
      <dgm:prSet presAssocID="{1579A8FD-16E0-4919-B34E-C20E38096C17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FlagOutline"/>
        </a:ext>
      </dgm:extLst>
    </dgm:pt>
    <dgm:pt modelId="{E0DD362A-E853-4D85-937E-023FC152F3FB}" type="pres">
      <dgm:prSet presAssocID="{1579A8FD-16E0-4919-B34E-C20E38096C17}" presName="spaceRect" presStyleCnt="0"/>
      <dgm:spPr/>
    </dgm:pt>
    <dgm:pt modelId="{002B9C86-D123-407C-80C3-5DF72F5BC382}" type="pres">
      <dgm:prSet presAssocID="{1579A8FD-16E0-4919-B34E-C20E38096C1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3F5B3BD6-C804-47D2-B39F-413A7031FA0A}" srcId="{2965AD89-7FFA-4622-8D33-1A72080C16B6}" destId="{BEF66876-0DD4-4D90-A816-012EC1EA97A7}" srcOrd="3" destOrd="0" parTransId="{D7EF5969-194F-401D-B643-F00004EBFCDF}" sibTransId="{B3292840-3FEC-41AE-B198-A5DBD06CB047}"/>
    <dgm:cxn modelId="{2B494D11-B99F-449C-B435-96DA3F2F73E2}" type="presOf" srcId="{B26F3060-F2B9-44E0-869C-6BA7D18F6AB5}" destId="{E73F54F9-0BC2-4E95-9111-3902B08013EB}" srcOrd="0" destOrd="0" presId="urn:microsoft.com/office/officeart/2018/2/layout/IconVerticalSolidList"/>
    <dgm:cxn modelId="{3A8F2F9D-C5FB-4533-9C71-F93504CEB4A2}" srcId="{2965AD89-7FFA-4622-8D33-1A72080C16B6}" destId="{D82F02F4-983D-48FC-90DB-21226D09BC2F}" srcOrd="2" destOrd="0" parTransId="{15DA78BC-0305-4D76-BF0A-81210B3B4229}" sibTransId="{8634BB65-49F2-41AE-BFD5-B9BA7F37DB70}"/>
    <dgm:cxn modelId="{37830EE1-7E81-4AD6-B362-701F3D2B3EFC}" type="presOf" srcId="{A4F49909-C190-48E6-91F4-A7B1468C5B37}" destId="{82BD6FEC-4C3D-4DE3-824C-31BF8D1F4C1A}" srcOrd="0" destOrd="0" presId="urn:microsoft.com/office/officeart/2018/2/layout/IconVerticalSolidList"/>
    <dgm:cxn modelId="{383E2E02-181C-40F9-90C3-C750401E912F}" type="presOf" srcId="{BEF66876-0DD4-4D90-A816-012EC1EA97A7}" destId="{CDCE506B-814E-4F63-AB1E-E3A9C0827B6F}" srcOrd="0" destOrd="0" presId="urn:microsoft.com/office/officeart/2018/2/layout/IconVerticalSolidList"/>
    <dgm:cxn modelId="{A7850709-C710-4345-B4D5-2162FB36A953}" srcId="{2965AD89-7FFA-4622-8D33-1A72080C16B6}" destId="{B26F3060-F2B9-44E0-869C-6BA7D18F6AB5}" srcOrd="0" destOrd="0" parTransId="{5E1FD32F-EDAF-4A8E-99BA-80A00FBAD50A}" sibTransId="{11FEAAAD-F626-44F2-B5C0-D25649752A43}"/>
    <dgm:cxn modelId="{30D1EE1B-7A96-4772-9EE8-6BCA6B5DECD1}" type="presOf" srcId="{2965AD89-7FFA-4622-8D33-1A72080C16B6}" destId="{03CE567C-ACF9-4355-995A-F216CA9E12BE}" srcOrd="0" destOrd="0" presId="urn:microsoft.com/office/officeart/2018/2/layout/IconVerticalSolidList"/>
    <dgm:cxn modelId="{098A3870-7ECF-4B17-BB22-3CADCAF8EA6C}" type="presOf" srcId="{D82F02F4-983D-48FC-90DB-21226D09BC2F}" destId="{3893B547-55D9-417A-8209-6646227FCE56}" srcOrd="0" destOrd="0" presId="urn:microsoft.com/office/officeart/2018/2/layout/IconVerticalSolidList"/>
    <dgm:cxn modelId="{7326B5FC-C51F-457F-9B88-E17DB6E96054}" type="presOf" srcId="{1579A8FD-16E0-4919-B34E-C20E38096C17}" destId="{002B9C86-D123-407C-80C3-5DF72F5BC382}" srcOrd="0" destOrd="0" presId="urn:microsoft.com/office/officeart/2018/2/layout/IconVerticalSolidList"/>
    <dgm:cxn modelId="{60D8BE0C-832D-406B-A27A-A579E7AB0B91}" srcId="{2965AD89-7FFA-4622-8D33-1A72080C16B6}" destId="{A4F49909-C190-48E6-91F4-A7B1468C5B37}" srcOrd="1" destOrd="0" parTransId="{68C86984-C28F-4598-BFEF-3C1908E67452}" sibTransId="{7F8371BB-816A-4BCE-809F-C9BAD6D82C0A}"/>
    <dgm:cxn modelId="{669A8EDE-31DF-4FD3-B2B2-1327530E2C1A}" srcId="{2965AD89-7FFA-4622-8D33-1A72080C16B6}" destId="{1579A8FD-16E0-4919-B34E-C20E38096C17}" srcOrd="4" destOrd="0" parTransId="{72FFC744-084D-4539-B7EB-32B2B5D63E40}" sibTransId="{B293E885-1FA3-492A-A705-B8A774915BAA}"/>
    <dgm:cxn modelId="{AEC6E95F-5662-421D-B916-50279D254B34}" type="presParOf" srcId="{03CE567C-ACF9-4355-995A-F216CA9E12BE}" destId="{0A1114D7-5B1E-4153-B877-9D27B5FA3819}" srcOrd="0" destOrd="0" presId="urn:microsoft.com/office/officeart/2018/2/layout/IconVerticalSolidList"/>
    <dgm:cxn modelId="{895E233B-6971-446B-AE7B-E7C42E224E38}" type="presParOf" srcId="{0A1114D7-5B1E-4153-B877-9D27B5FA3819}" destId="{33F6A9A2-8DE9-4EEC-B445-2B14339B7952}" srcOrd="0" destOrd="0" presId="urn:microsoft.com/office/officeart/2018/2/layout/IconVerticalSolidList"/>
    <dgm:cxn modelId="{28AE3A75-F415-486D-91CC-ABF1A3CFE898}" type="presParOf" srcId="{0A1114D7-5B1E-4153-B877-9D27B5FA3819}" destId="{2191642D-B8A6-4AB0-9749-D8813AD971F3}" srcOrd="1" destOrd="0" presId="urn:microsoft.com/office/officeart/2018/2/layout/IconVerticalSolidList"/>
    <dgm:cxn modelId="{8F32FD7E-5EC5-4FD3-B1F1-B62F49961DD4}" type="presParOf" srcId="{0A1114D7-5B1E-4153-B877-9D27B5FA3819}" destId="{251F4237-4BB6-4F77-8307-0AE7B7390076}" srcOrd="2" destOrd="0" presId="urn:microsoft.com/office/officeart/2018/2/layout/IconVerticalSolidList"/>
    <dgm:cxn modelId="{DD22CE42-D9F0-4250-BA70-41F6512F0E40}" type="presParOf" srcId="{0A1114D7-5B1E-4153-B877-9D27B5FA3819}" destId="{E73F54F9-0BC2-4E95-9111-3902B08013EB}" srcOrd="3" destOrd="0" presId="urn:microsoft.com/office/officeart/2018/2/layout/IconVerticalSolidList"/>
    <dgm:cxn modelId="{A0D0CF30-05B1-4664-9D1D-30169A8360A6}" type="presParOf" srcId="{03CE567C-ACF9-4355-995A-F216CA9E12BE}" destId="{66967985-D988-4166-964D-0F81EA55537F}" srcOrd="1" destOrd="0" presId="urn:microsoft.com/office/officeart/2018/2/layout/IconVerticalSolidList"/>
    <dgm:cxn modelId="{794BE558-C354-4156-82E1-FD6750D4910C}" type="presParOf" srcId="{03CE567C-ACF9-4355-995A-F216CA9E12BE}" destId="{865C568C-C4DE-401B-A241-582CBFCD865A}" srcOrd="2" destOrd="0" presId="urn:microsoft.com/office/officeart/2018/2/layout/IconVerticalSolidList"/>
    <dgm:cxn modelId="{1E948303-D3EF-4201-B2B2-17BB16837330}" type="presParOf" srcId="{865C568C-C4DE-401B-A241-582CBFCD865A}" destId="{40D99499-CA05-417D-8327-21BFC5A18299}" srcOrd="0" destOrd="0" presId="urn:microsoft.com/office/officeart/2018/2/layout/IconVerticalSolidList"/>
    <dgm:cxn modelId="{56D507D2-0EBD-4427-B2B5-6B0802BC8247}" type="presParOf" srcId="{865C568C-C4DE-401B-A241-582CBFCD865A}" destId="{79433BEF-47C8-4208-9123-DD10C1E0C731}" srcOrd="1" destOrd="0" presId="urn:microsoft.com/office/officeart/2018/2/layout/IconVerticalSolidList"/>
    <dgm:cxn modelId="{C69A1B63-E848-4D8F-AB95-DC36D7695193}" type="presParOf" srcId="{865C568C-C4DE-401B-A241-582CBFCD865A}" destId="{F3A0481E-1C5E-458F-A79E-3B9267C8D9FA}" srcOrd="2" destOrd="0" presId="urn:microsoft.com/office/officeart/2018/2/layout/IconVerticalSolidList"/>
    <dgm:cxn modelId="{CBD9245D-64CD-4E60-A3B4-C8F96AD53784}" type="presParOf" srcId="{865C568C-C4DE-401B-A241-582CBFCD865A}" destId="{82BD6FEC-4C3D-4DE3-824C-31BF8D1F4C1A}" srcOrd="3" destOrd="0" presId="urn:microsoft.com/office/officeart/2018/2/layout/IconVerticalSolidList"/>
    <dgm:cxn modelId="{7C4A2DE1-EB61-4922-AAC2-0FAE32428949}" type="presParOf" srcId="{03CE567C-ACF9-4355-995A-F216CA9E12BE}" destId="{9ECF7799-6DFC-4CE2-8CF5-CDC2AF7029E9}" srcOrd="3" destOrd="0" presId="urn:microsoft.com/office/officeart/2018/2/layout/IconVerticalSolidList"/>
    <dgm:cxn modelId="{D637777C-0855-4BD5-A9AC-3A54B8E022BE}" type="presParOf" srcId="{03CE567C-ACF9-4355-995A-F216CA9E12BE}" destId="{2E56A0B4-1260-4562-8B43-91C61C40C0E6}" srcOrd="4" destOrd="0" presId="urn:microsoft.com/office/officeart/2018/2/layout/IconVerticalSolidList"/>
    <dgm:cxn modelId="{B9A56D63-4E81-4AED-B913-9A918E9037F4}" type="presParOf" srcId="{2E56A0B4-1260-4562-8B43-91C61C40C0E6}" destId="{9A10CD08-4B8D-4904-A4A9-059E9AF03C00}" srcOrd="0" destOrd="0" presId="urn:microsoft.com/office/officeart/2018/2/layout/IconVerticalSolidList"/>
    <dgm:cxn modelId="{E8326771-2CB1-4E27-8FB2-174FBF7CE25E}" type="presParOf" srcId="{2E56A0B4-1260-4562-8B43-91C61C40C0E6}" destId="{DB252D38-71B9-481F-A4F4-8528540B901D}" srcOrd="1" destOrd="0" presId="urn:microsoft.com/office/officeart/2018/2/layout/IconVerticalSolidList"/>
    <dgm:cxn modelId="{803CA720-F569-481E-B98B-74EFE3EB2F1E}" type="presParOf" srcId="{2E56A0B4-1260-4562-8B43-91C61C40C0E6}" destId="{F65111AB-8632-479E-9B5D-40348C928D8F}" srcOrd="2" destOrd="0" presId="urn:microsoft.com/office/officeart/2018/2/layout/IconVerticalSolidList"/>
    <dgm:cxn modelId="{C9CBB056-47BA-495D-8CA2-46A9A86937DF}" type="presParOf" srcId="{2E56A0B4-1260-4562-8B43-91C61C40C0E6}" destId="{3893B547-55D9-417A-8209-6646227FCE56}" srcOrd="3" destOrd="0" presId="urn:microsoft.com/office/officeart/2018/2/layout/IconVerticalSolidList"/>
    <dgm:cxn modelId="{DFFD4E13-E4FA-498A-9D78-990EDE0829FA}" type="presParOf" srcId="{03CE567C-ACF9-4355-995A-F216CA9E12BE}" destId="{C0776623-FE21-4D1A-97E6-114058364EE2}" srcOrd="5" destOrd="0" presId="urn:microsoft.com/office/officeart/2018/2/layout/IconVerticalSolidList"/>
    <dgm:cxn modelId="{D3AE88A9-73BF-42B9-9E80-E94B8FCFAD86}" type="presParOf" srcId="{03CE567C-ACF9-4355-995A-F216CA9E12BE}" destId="{9FC572D5-755B-4731-8E58-B19B0D299F10}" srcOrd="6" destOrd="0" presId="urn:microsoft.com/office/officeart/2018/2/layout/IconVerticalSolidList"/>
    <dgm:cxn modelId="{2AD5E73C-86EB-4E5A-83B6-1916EECF001D}" type="presParOf" srcId="{9FC572D5-755B-4731-8E58-B19B0D299F10}" destId="{94B389F5-1658-4371-A935-9942AF067E37}" srcOrd="0" destOrd="0" presId="urn:microsoft.com/office/officeart/2018/2/layout/IconVerticalSolidList"/>
    <dgm:cxn modelId="{6EEE104E-D363-4222-8C28-23D998238025}" type="presParOf" srcId="{9FC572D5-755B-4731-8E58-B19B0D299F10}" destId="{B8E03E61-6009-43B1-B1C8-4A0D44FD50FC}" srcOrd="1" destOrd="0" presId="urn:microsoft.com/office/officeart/2018/2/layout/IconVerticalSolidList"/>
    <dgm:cxn modelId="{209FBE67-B373-4B5A-80B9-1AC9019B03DD}" type="presParOf" srcId="{9FC572D5-755B-4731-8E58-B19B0D299F10}" destId="{F2907CDB-CD5C-486E-8E63-F52ABA6F2042}" srcOrd="2" destOrd="0" presId="urn:microsoft.com/office/officeart/2018/2/layout/IconVerticalSolidList"/>
    <dgm:cxn modelId="{FD5A875B-EDD4-42E6-8231-067F608CA78C}" type="presParOf" srcId="{9FC572D5-755B-4731-8E58-B19B0D299F10}" destId="{CDCE506B-814E-4F63-AB1E-E3A9C0827B6F}" srcOrd="3" destOrd="0" presId="urn:microsoft.com/office/officeart/2018/2/layout/IconVerticalSolidList"/>
    <dgm:cxn modelId="{CC562DEB-3D99-4581-A2C8-6A1188A2A8E0}" type="presParOf" srcId="{03CE567C-ACF9-4355-995A-F216CA9E12BE}" destId="{4AAA743E-EC9E-41DE-875B-D57C0B86943E}" srcOrd="7" destOrd="0" presId="urn:microsoft.com/office/officeart/2018/2/layout/IconVerticalSolidList"/>
    <dgm:cxn modelId="{80E861BD-8799-4CF3-8393-6FC5E306FEB7}" type="presParOf" srcId="{03CE567C-ACF9-4355-995A-F216CA9E12BE}" destId="{2C60537A-EB0A-4AB2-93A9-1507F490A756}" srcOrd="8" destOrd="0" presId="urn:microsoft.com/office/officeart/2018/2/layout/IconVerticalSolidList"/>
    <dgm:cxn modelId="{1A9CA49B-9D56-4181-B8BD-0AF6FB96A8BC}" type="presParOf" srcId="{2C60537A-EB0A-4AB2-93A9-1507F490A756}" destId="{E73726CB-823D-4E1A-9CF4-E6DCD7FA7DF7}" srcOrd="0" destOrd="0" presId="urn:microsoft.com/office/officeart/2018/2/layout/IconVerticalSolidList"/>
    <dgm:cxn modelId="{FA3AB0D9-5E2F-43F8-B2F0-CD117FB35EA6}" type="presParOf" srcId="{2C60537A-EB0A-4AB2-93A9-1507F490A756}" destId="{38796709-9487-46BC-ABD1-F61A580ADF4D}" srcOrd="1" destOrd="0" presId="urn:microsoft.com/office/officeart/2018/2/layout/IconVerticalSolidList"/>
    <dgm:cxn modelId="{7B3BE5D5-64B5-458F-8446-4A04CA58E37F}" type="presParOf" srcId="{2C60537A-EB0A-4AB2-93A9-1507F490A756}" destId="{E0DD362A-E853-4D85-937E-023FC152F3FB}" srcOrd="2" destOrd="0" presId="urn:microsoft.com/office/officeart/2018/2/layout/IconVerticalSolidList"/>
    <dgm:cxn modelId="{C83C47C3-E789-4C52-BBB4-ACB49340B84E}" type="presParOf" srcId="{2C60537A-EB0A-4AB2-93A9-1507F490A756}" destId="{002B9C86-D123-407C-80C3-5DF72F5BC3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00323-74EE-465A-ADC6-104A51F9614D}">
      <dsp:nvSpPr>
        <dsp:cNvPr id="0" name=""/>
        <dsp:cNvSpPr/>
      </dsp:nvSpPr>
      <dsp:spPr>
        <a:xfrm rot="5400000">
          <a:off x="494031" y="2188998"/>
          <a:ext cx="1463443" cy="16660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DA02F-BDFF-4B94-9FFB-3B92741EF2FF}">
      <dsp:nvSpPr>
        <dsp:cNvPr id="0" name=""/>
        <dsp:cNvSpPr/>
      </dsp:nvSpPr>
      <dsp:spPr>
        <a:xfrm>
          <a:off x="106307" y="566742"/>
          <a:ext cx="2463577" cy="172442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400" kern="1200">
              <a:latin typeface="+mn-lt"/>
              <a:ea typeface="+mn-ea"/>
              <a:cs typeface="+mn-cs"/>
            </a:rPr>
            <a:t>Aglutinación en pocas instituciones.</a:t>
          </a:r>
          <a:endParaRPr lang="es-MX" sz="2400" kern="1200" dirty="0"/>
        </a:p>
      </dsp:txBody>
      <dsp:txXfrm>
        <a:off x="190502" y="650937"/>
        <a:ext cx="2295187" cy="1556034"/>
      </dsp:txXfrm>
    </dsp:sp>
    <dsp:sp modelId="{748294AE-FA85-44AB-A767-3573EBEFCCF1}">
      <dsp:nvSpPr>
        <dsp:cNvPr id="0" name=""/>
        <dsp:cNvSpPr/>
      </dsp:nvSpPr>
      <dsp:spPr>
        <a:xfrm>
          <a:off x="2643590" y="731205"/>
          <a:ext cx="6913963" cy="139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0" i="0" kern="1200" dirty="0"/>
            <a:t>Seguro Popular e IMSS tienen en conjunto 24.6% del total de unidades hospitalarias … atienden al 68.7% de la población con discapacidad en México.</a:t>
          </a:r>
          <a:endParaRPr lang="es-MX" sz="2400" kern="1200" dirty="0"/>
        </a:p>
      </dsp:txBody>
      <dsp:txXfrm>
        <a:off x="2643590" y="731205"/>
        <a:ext cx="6913963" cy="1393755"/>
      </dsp:txXfrm>
    </dsp:sp>
    <dsp:sp modelId="{4C40E8A1-FD34-4849-8FD5-C426EF81827C}">
      <dsp:nvSpPr>
        <dsp:cNvPr id="0" name=""/>
        <dsp:cNvSpPr/>
      </dsp:nvSpPr>
      <dsp:spPr>
        <a:xfrm rot="5400000">
          <a:off x="2955733" y="4126096"/>
          <a:ext cx="1463443" cy="16660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51914-1C81-4BFA-915D-708F537C31D3}">
      <dsp:nvSpPr>
        <dsp:cNvPr id="0" name=""/>
        <dsp:cNvSpPr/>
      </dsp:nvSpPr>
      <dsp:spPr>
        <a:xfrm>
          <a:off x="2496749" y="2503839"/>
          <a:ext cx="2463577" cy="172442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+mn-lt"/>
              <a:ea typeface="+mn-ea"/>
              <a:cs typeface="+mn-cs"/>
            </a:rPr>
            <a:t>Hospitales sin el equipo necesario.</a:t>
          </a:r>
          <a:endParaRPr lang="es-MX" sz="2400" kern="1200" dirty="0"/>
        </a:p>
      </dsp:txBody>
      <dsp:txXfrm>
        <a:off x="2580944" y="2588034"/>
        <a:ext cx="2295187" cy="1556034"/>
      </dsp:txXfrm>
    </dsp:sp>
    <dsp:sp modelId="{D27C562B-A6FA-436A-9904-0C75A2050B72}">
      <dsp:nvSpPr>
        <dsp:cNvPr id="0" name=""/>
        <dsp:cNvSpPr/>
      </dsp:nvSpPr>
      <dsp:spPr>
        <a:xfrm>
          <a:off x="5036886" y="2668302"/>
          <a:ext cx="6347870" cy="139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/>
            <a:t>Solo el 37% de las personas con discapacidad considera que es fácil conseguir los estudios que requieren.</a:t>
          </a:r>
        </a:p>
      </dsp:txBody>
      <dsp:txXfrm>
        <a:off x="5036886" y="2668302"/>
        <a:ext cx="6347870" cy="1393755"/>
      </dsp:txXfrm>
    </dsp:sp>
    <dsp:sp modelId="{8239E828-C25D-4F2E-A82A-FE92150426F3}">
      <dsp:nvSpPr>
        <dsp:cNvPr id="0" name=""/>
        <dsp:cNvSpPr/>
      </dsp:nvSpPr>
      <dsp:spPr>
        <a:xfrm>
          <a:off x="5032600" y="4440937"/>
          <a:ext cx="2463577" cy="172442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2400" kern="1200">
              <a:latin typeface="+mn-lt"/>
              <a:ea typeface="+mn-ea"/>
              <a:cs typeface="+mn-cs"/>
            </a:rPr>
            <a:t>Falta de personal capacitado.</a:t>
          </a:r>
          <a:endParaRPr lang="es-MX" sz="2400" kern="1200" dirty="0"/>
        </a:p>
      </dsp:txBody>
      <dsp:txXfrm>
        <a:off x="5116795" y="4525132"/>
        <a:ext cx="2295187" cy="1556034"/>
      </dsp:txXfrm>
    </dsp:sp>
    <dsp:sp modelId="{3B03DCF9-2DEF-4F4D-90DF-50CB5B5F491C}">
      <dsp:nvSpPr>
        <dsp:cNvPr id="0" name=""/>
        <dsp:cNvSpPr/>
      </dsp:nvSpPr>
      <dsp:spPr>
        <a:xfrm>
          <a:off x="7619770" y="4605400"/>
          <a:ext cx="4328597" cy="1393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0" i="0" kern="1200" dirty="0"/>
            <a:t>42 intérpretes certificados de LSM … 649,000 personas con discapacidad auditiva.</a:t>
          </a:r>
          <a:endParaRPr lang="es-MX" sz="2400" i="0" kern="1200" dirty="0"/>
        </a:p>
      </dsp:txBody>
      <dsp:txXfrm>
        <a:off x="7619770" y="4605400"/>
        <a:ext cx="4328597" cy="1393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6A9A2-8DE9-4EEC-B445-2B14339B7952}">
      <dsp:nvSpPr>
        <dsp:cNvPr id="0" name=""/>
        <dsp:cNvSpPr/>
      </dsp:nvSpPr>
      <dsp:spPr>
        <a:xfrm>
          <a:off x="0" y="0"/>
          <a:ext cx="9169675" cy="544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91642D-B8A6-4AB0-9749-D8813AD971F3}">
      <dsp:nvSpPr>
        <dsp:cNvPr id="0" name=""/>
        <dsp:cNvSpPr/>
      </dsp:nvSpPr>
      <dsp:spPr>
        <a:xfrm>
          <a:off x="164814" y="129346"/>
          <a:ext cx="299955" cy="29966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3F54F9-0BC2-4E95-9111-3902B08013EB}">
      <dsp:nvSpPr>
        <dsp:cNvPr id="0" name=""/>
        <dsp:cNvSpPr/>
      </dsp:nvSpPr>
      <dsp:spPr>
        <a:xfrm>
          <a:off x="629584" y="6757"/>
          <a:ext cx="8352295" cy="8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01" tIns="93701" rIns="93701" bIns="9370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Usuarios brindan feedback ampliando el registro de  lugares con personal capacitado para atender personas con discapacidad</a:t>
          </a:r>
          <a:endParaRPr lang="en-US" sz="2400" kern="1200" dirty="0"/>
        </a:p>
      </dsp:txBody>
      <dsp:txXfrm>
        <a:off x="629584" y="6757"/>
        <a:ext cx="8352295" cy="885367"/>
      </dsp:txXfrm>
    </dsp:sp>
    <dsp:sp modelId="{40D99499-CA05-417D-8327-21BFC5A18299}">
      <dsp:nvSpPr>
        <dsp:cNvPr id="0" name=""/>
        <dsp:cNvSpPr/>
      </dsp:nvSpPr>
      <dsp:spPr>
        <a:xfrm>
          <a:off x="0" y="1113466"/>
          <a:ext cx="9169675" cy="544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433BEF-47C8-4208-9123-DD10C1E0C731}">
      <dsp:nvSpPr>
        <dsp:cNvPr id="0" name=""/>
        <dsp:cNvSpPr/>
      </dsp:nvSpPr>
      <dsp:spPr>
        <a:xfrm>
          <a:off x="164814" y="1236055"/>
          <a:ext cx="299955" cy="29966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BD6FEC-4C3D-4DE3-824C-31BF8D1F4C1A}">
      <dsp:nvSpPr>
        <dsp:cNvPr id="0" name=""/>
        <dsp:cNvSpPr/>
      </dsp:nvSpPr>
      <dsp:spPr>
        <a:xfrm>
          <a:off x="629584" y="1113466"/>
          <a:ext cx="8352295" cy="8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01" tIns="93701" rIns="93701" bIns="9370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Los usuarios pueden ser personas con o sin discapacidad </a:t>
          </a:r>
          <a:endParaRPr lang="en-US" sz="2400" kern="1200" dirty="0"/>
        </a:p>
      </dsp:txBody>
      <dsp:txXfrm>
        <a:off x="629584" y="1113466"/>
        <a:ext cx="8352295" cy="885367"/>
      </dsp:txXfrm>
    </dsp:sp>
    <dsp:sp modelId="{9A10CD08-4B8D-4904-A4A9-059E9AF03C00}">
      <dsp:nvSpPr>
        <dsp:cNvPr id="0" name=""/>
        <dsp:cNvSpPr/>
      </dsp:nvSpPr>
      <dsp:spPr>
        <a:xfrm>
          <a:off x="0" y="2220174"/>
          <a:ext cx="9169675" cy="544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252D38-71B9-481F-A4F4-8528540B901D}">
      <dsp:nvSpPr>
        <dsp:cNvPr id="0" name=""/>
        <dsp:cNvSpPr/>
      </dsp:nvSpPr>
      <dsp:spPr>
        <a:xfrm>
          <a:off x="164814" y="2342764"/>
          <a:ext cx="299955" cy="29966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93B547-55D9-417A-8209-6646227FCE56}">
      <dsp:nvSpPr>
        <dsp:cNvPr id="0" name=""/>
        <dsp:cNvSpPr/>
      </dsp:nvSpPr>
      <dsp:spPr>
        <a:xfrm>
          <a:off x="629584" y="2220174"/>
          <a:ext cx="8352295" cy="8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01" tIns="93701" rIns="93701" bIns="9370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Evita aglutinaciones en pocas instituciones, distribuyendo a los usuarios de acuerdo a su malestar.</a:t>
          </a:r>
          <a:endParaRPr lang="en-US" sz="2400" kern="1200" dirty="0"/>
        </a:p>
      </dsp:txBody>
      <dsp:txXfrm>
        <a:off x="629584" y="2220174"/>
        <a:ext cx="8352295" cy="885367"/>
      </dsp:txXfrm>
    </dsp:sp>
    <dsp:sp modelId="{94B389F5-1658-4371-A935-9942AF067E37}">
      <dsp:nvSpPr>
        <dsp:cNvPr id="0" name=""/>
        <dsp:cNvSpPr/>
      </dsp:nvSpPr>
      <dsp:spPr>
        <a:xfrm>
          <a:off x="0" y="3326883"/>
          <a:ext cx="9169675" cy="544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E03E61-6009-43B1-B1C8-4A0D44FD50FC}">
      <dsp:nvSpPr>
        <dsp:cNvPr id="0" name=""/>
        <dsp:cNvSpPr/>
      </dsp:nvSpPr>
      <dsp:spPr>
        <a:xfrm>
          <a:off x="164814" y="3449473"/>
          <a:ext cx="299955" cy="29966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CE506B-814E-4F63-AB1E-E3A9C0827B6F}">
      <dsp:nvSpPr>
        <dsp:cNvPr id="0" name=""/>
        <dsp:cNvSpPr/>
      </dsp:nvSpPr>
      <dsp:spPr>
        <a:xfrm>
          <a:off x="629584" y="3326883"/>
          <a:ext cx="8352295" cy="8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01" tIns="93701" rIns="93701" bIns="9370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Ubicación rápida de establecimientos médicos cercanos.</a:t>
          </a:r>
          <a:endParaRPr lang="en-US" sz="2400" kern="1200" dirty="0"/>
        </a:p>
      </dsp:txBody>
      <dsp:txXfrm>
        <a:off x="629584" y="3326883"/>
        <a:ext cx="8352295" cy="885367"/>
      </dsp:txXfrm>
    </dsp:sp>
    <dsp:sp modelId="{E73726CB-823D-4E1A-9CF4-E6DCD7FA7DF7}">
      <dsp:nvSpPr>
        <dsp:cNvPr id="0" name=""/>
        <dsp:cNvSpPr/>
      </dsp:nvSpPr>
      <dsp:spPr>
        <a:xfrm>
          <a:off x="0" y="4433592"/>
          <a:ext cx="9169675" cy="544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796709-9487-46BC-ABD1-F61A580ADF4D}">
      <dsp:nvSpPr>
        <dsp:cNvPr id="0" name=""/>
        <dsp:cNvSpPr/>
      </dsp:nvSpPr>
      <dsp:spPr>
        <a:xfrm>
          <a:off x="164814" y="4556182"/>
          <a:ext cx="299955" cy="299662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2B9C86-D123-407C-80C3-5DF72F5BC382}">
      <dsp:nvSpPr>
        <dsp:cNvPr id="0" name=""/>
        <dsp:cNvSpPr/>
      </dsp:nvSpPr>
      <dsp:spPr>
        <a:xfrm>
          <a:off x="629584" y="4433592"/>
          <a:ext cx="8352295" cy="8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01" tIns="93701" rIns="93701" bIns="9370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Reduce tiempos de llegada y espera en el hospital </a:t>
          </a:r>
          <a:endParaRPr lang="en-US" sz="2400" kern="1200" dirty="0">
            <a:latin typeface="+mj-lt"/>
          </a:endParaRPr>
        </a:p>
      </dsp:txBody>
      <dsp:txXfrm>
        <a:off x="629584" y="4433592"/>
        <a:ext cx="8352295" cy="88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C1EE-57AB-42C4-8EC8-05EA2726F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88E5F-7FF3-486F-9401-E3702190A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0D7C3-69A1-457B-99CC-DFAD8C5E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BF453-8877-4855-99EC-44F21709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F765E-4B19-46E8-AE22-D4CC208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6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76F7-FA31-4F36-B281-A0452DB9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00842C-EA9F-4764-A96E-963D5258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78642-DC2E-4D3A-8B64-ECF88AE6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725DF-DED2-4E90-933D-79994DBF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BFEB2-F155-4DDF-A0E4-D2C3EAD1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92FFE-DC5D-4CA0-837B-52AEB2522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EBA2BE-AC41-4C2C-B271-35D8F94C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45863-55BB-452F-829A-8AE5FB40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0655D-E3A8-4200-9CF0-A2460C6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3E7AC-1F53-4B58-A363-6E30CD3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51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2E27-06FA-4375-AF68-93AC2DE2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17D0F-B66D-4323-B017-973606F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C4177-4985-4751-BECC-0F0F51C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08EEC-AE50-4FE9-AC78-8313A3FA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93E8F-1B03-4BD5-80DB-B63C663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818B-1EF1-47FC-AF9C-CB835F4D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F278A-6EB8-4396-9D68-17B9B66F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B516A-4E95-485D-A750-16C8666B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2E75B-FF06-451C-973B-88C48DD2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4BEA6-F1AE-42B4-BEB4-904DB4B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80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7CB0-AD7E-4250-9961-36208508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E8FEA-FB76-4BA0-A704-142F47B6D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0961BC-4840-4956-A46E-AB70A782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909F6-F518-4453-977A-548505E8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33537-C7D9-4B48-94B5-B68CD1C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E5281-6BAF-4D6C-9A30-11120996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9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E10E1-B7EF-47BE-A579-C9A6BB7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E6530-D0A5-4FCB-8B37-C0E3A73B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66FAD0-ACF0-4F08-A606-8E2D3952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C401E9-DB45-48DF-89ED-C974C0FFD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9FA46-7D8F-4544-9132-FF1A87ECA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0DD29-8CE1-4FEA-8BAA-A0CB6A01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8519B4-5D92-4E11-B928-4BD7B070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4FF627-3378-4444-ABFE-F507EA77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4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4B406-7276-4E30-BF5B-9CFD555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298AE8-5AE5-4516-807A-543B5811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6BF9DD-B252-44B8-87D5-CB4B1837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C1458C-F07B-4CAE-A7B7-0E50879D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8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227C85-9456-4233-834A-32DC8C86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2C270-FE46-4089-9A8A-5E0FAE60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9301CE-722C-4AB0-AE9D-35E8CF53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5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8D07-72A4-43C0-BDC7-F3C7389E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E7F29-61F8-49E2-9E79-25DBBAF2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5F1C75-22B3-4B4E-B534-C41C9A41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D38F6-97FB-4122-B793-EE388F41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E14AE0-B279-4277-B1C6-198E852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ADD1B-FCCE-49D5-A558-59095469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9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1733-C27A-400B-935A-8DF0506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618139-993D-4F77-938C-68BFA95D2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43E2A-3145-4E9E-8786-C4B5FDDF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E11905-322B-46F8-B9D5-648FEB3A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C6B9C-654F-4F2E-8B92-4D0EA15B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7972E-0BA3-4603-B30C-F8AEE0EC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28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4CB302-44F5-48C5-A07B-66DF55C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BFA51-36A8-47E2-BB86-42AAAD30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4227E-C67D-4A8D-8E97-87F9EF698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A70E-C33E-4C2C-8D3C-B7DD02E5F322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56118-0B6F-4220-AC6C-3720DA30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EEDCB-F2A5-4E77-8336-3E71A9494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36E7-E1EE-4CE9-A1BA-621368D0F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41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FDC38-B3E8-495F-9447-BAC4317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37" y="914400"/>
            <a:ext cx="3657600" cy="2887579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La plataforma integral de salud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6389D-026B-4C51-B8D6-8F360CD6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08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FFFFFF"/>
                </a:solidFill>
              </a:rPr>
              <a:t>Gerson Estrada</a:t>
            </a:r>
            <a:br>
              <a:rPr lang="es-MX" sz="2000" dirty="0">
                <a:solidFill>
                  <a:srgbClr val="FFFFFF"/>
                </a:solidFill>
              </a:rPr>
            </a:br>
            <a:r>
              <a:rPr lang="es-MX" sz="2000" dirty="0">
                <a:solidFill>
                  <a:srgbClr val="FFFFFF"/>
                </a:solidFill>
              </a:rPr>
              <a:t>Francisco Esparza</a:t>
            </a:r>
            <a:br>
              <a:rPr lang="es-MX" sz="2000" dirty="0">
                <a:solidFill>
                  <a:srgbClr val="FFFFFF"/>
                </a:solidFill>
              </a:rPr>
            </a:br>
            <a:r>
              <a:rPr lang="es-MX" sz="2000" dirty="0">
                <a:solidFill>
                  <a:srgbClr val="FFFFFF"/>
                </a:solidFill>
              </a:rPr>
              <a:t>José Ortega</a:t>
            </a:r>
            <a:br>
              <a:rPr lang="es-MX" sz="2000" dirty="0">
                <a:solidFill>
                  <a:srgbClr val="FFFFFF"/>
                </a:solidFill>
              </a:rPr>
            </a:br>
            <a:r>
              <a:rPr lang="es-MX" sz="2000" dirty="0">
                <a:solidFill>
                  <a:srgbClr val="FFFFFF"/>
                </a:solidFill>
              </a:rPr>
              <a:t>Nivel Martínez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E45CF-2253-4131-9B48-1B6AC7D8C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"/>
          <a:stretch/>
        </p:blipFill>
        <p:spPr>
          <a:xfrm>
            <a:off x="444662" y="534865"/>
            <a:ext cx="6553545" cy="5796211"/>
          </a:xfrm>
          <a:prstGeom prst="rect">
            <a:avLst/>
          </a:prstGeom>
        </p:spPr>
      </p:pic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1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uadroTexto 2">
            <a:extLst>
              <a:ext uri="{FF2B5EF4-FFF2-40B4-BE49-F238E27FC236}">
                <a16:creationId xmlns:a16="http://schemas.microsoft.com/office/drawing/2014/main" id="{8D5A6DDB-6DF9-46B9-A32F-5EBFD678C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022056"/>
              </p:ext>
            </p:extLst>
          </p:nvPr>
        </p:nvGraphicFramePr>
        <p:xfrm>
          <a:off x="1153768" y="1114838"/>
          <a:ext cx="9169675" cy="532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A975EB3-4287-4B71-99A9-1846023FE2C0}"/>
              </a:ext>
            </a:extLst>
          </p:cNvPr>
          <p:cNvSpPr/>
          <p:nvPr/>
        </p:nvSpPr>
        <p:spPr>
          <a:xfrm>
            <a:off x="0" y="0"/>
            <a:ext cx="4092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b="1" dirty="0"/>
              <a:t>Valor Agregado</a:t>
            </a:r>
          </a:p>
        </p:txBody>
      </p:sp>
    </p:spTree>
    <p:extLst>
      <p:ext uri="{BB962C8B-B14F-4D97-AF65-F5344CB8AC3E}">
        <p14:creationId xmlns:p14="http://schemas.microsoft.com/office/powerpoint/2010/main" val="98336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8CE543-BFBE-491C-959D-0720FD49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644" r="1414" b="2320"/>
          <a:stretch/>
        </p:blipFill>
        <p:spPr>
          <a:xfrm>
            <a:off x="-1" y="0"/>
            <a:ext cx="11662171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57A129-14B2-44AE-9086-CB4CABA9E6A0}"/>
              </a:ext>
            </a:extLst>
          </p:cNvPr>
          <p:cNvSpPr txBox="1"/>
          <p:nvPr/>
        </p:nvSpPr>
        <p:spPr>
          <a:xfrm>
            <a:off x="92764" y="3614530"/>
            <a:ext cx="9568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>
                    <a:lumMod val="95000"/>
                  </a:schemeClr>
                </a:solidFill>
              </a:rPr>
              <a:t>El tiempo que toma un paciente en llegar al hospital puede marcar la diferencia …</a:t>
            </a:r>
          </a:p>
        </p:txBody>
      </p:sp>
    </p:spTree>
    <p:extLst>
      <p:ext uri="{BB962C8B-B14F-4D97-AF65-F5344CB8AC3E}">
        <p14:creationId xmlns:p14="http://schemas.microsoft.com/office/powerpoint/2010/main" val="5783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ienda con ventanas grandes y letras blancas&#10;&#10;Descripción generada automáticamente">
            <a:extLst>
              <a:ext uri="{FF2B5EF4-FFF2-40B4-BE49-F238E27FC236}">
                <a16:creationId xmlns:a16="http://schemas.microsoft.com/office/drawing/2014/main" id="{D15B360D-1A22-4DC6-985F-D4BC9497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3" y="1055078"/>
            <a:ext cx="5295178" cy="4355284"/>
          </a:xfrm>
          <a:prstGeom prst="rect">
            <a:avLst/>
          </a:prstGeom>
        </p:spPr>
      </p:pic>
      <p:pic>
        <p:nvPicPr>
          <p:cNvPr id="3" name="Imagen 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52719A4-EC4C-4925-A829-CD65CF6A8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3983"/>
          <a:stretch/>
        </p:blipFill>
        <p:spPr>
          <a:xfrm>
            <a:off x="6049894" y="1871006"/>
            <a:ext cx="5383875" cy="1828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D9A6BF-A555-4369-832F-72B95741BD34}"/>
              </a:ext>
            </a:extLst>
          </p:cNvPr>
          <p:cNvSpPr txBox="1"/>
          <p:nvPr/>
        </p:nvSpPr>
        <p:spPr>
          <a:xfrm>
            <a:off x="6256871" y="4097111"/>
            <a:ext cx="5020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O el tiempo en ser atendido …</a:t>
            </a:r>
          </a:p>
        </p:txBody>
      </p:sp>
    </p:spTree>
    <p:extLst>
      <p:ext uri="{BB962C8B-B14F-4D97-AF65-F5344CB8AC3E}">
        <p14:creationId xmlns:p14="http://schemas.microsoft.com/office/powerpoint/2010/main" val="3723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4F6744-35C2-4EE7-97A3-327FF8490CEB}"/>
              </a:ext>
            </a:extLst>
          </p:cNvPr>
          <p:cNvSpPr txBox="1"/>
          <p:nvPr/>
        </p:nvSpPr>
        <p:spPr>
          <a:xfrm>
            <a:off x="817202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¿Por qué sucede esto?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2B6B31-A0C5-4CC4-A7BE-9EF3B463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9848" y="643467"/>
            <a:ext cx="5410199" cy="54101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D64EE6-1BB3-4BBD-A4A1-F400734E5714}"/>
              </a:ext>
            </a:extLst>
          </p:cNvPr>
          <p:cNvSpPr txBox="1"/>
          <p:nvPr/>
        </p:nvSpPr>
        <p:spPr>
          <a:xfrm>
            <a:off x="817202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Aglutinación en pocas instituciones.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Hospitales sin el equipo necesario (redireccion a otro hospital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Falta de personal capacitado.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9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5494F-9FEA-4ED8-B551-EB3141857119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personas con discapacidad la situación suele ser peor 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hombre, teléfono, sostener&#10;&#10;Descripción generada automáticamente">
            <a:extLst>
              <a:ext uri="{FF2B5EF4-FFF2-40B4-BE49-F238E27FC236}">
                <a16:creationId xmlns:a16="http://schemas.microsoft.com/office/drawing/2014/main" id="{BD311275-BE1A-4A26-9796-1C47D9F1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54" y="2426818"/>
            <a:ext cx="381774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periódico, texto, persona, gente&#10;&#10;Descripción generada automáticamente">
            <a:extLst>
              <a:ext uri="{FF2B5EF4-FFF2-40B4-BE49-F238E27FC236}">
                <a16:creationId xmlns:a16="http://schemas.microsoft.com/office/drawing/2014/main" id="{A2D98BF8-B660-4600-8EA2-7E1D7B645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61" y="2426818"/>
            <a:ext cx="42191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49680AE-CBFA-41BA-A3D9-64991705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440393"/>
              </p:ext>
            </p:extLst>
          </p:nvPr>
        </p:nvGraphicFramePr>
        <p:xfrm>
          <a:off x="13253" y="53008"/>
          <a:ext cx="12178747" cy="673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FE5E7DC-9736-40EC-A34C-07A249F3D943}"/>
              </a:ext>
            </a:extLst>
          </p:cNvPr>
          <p:cNvSpPr txBox="1"/>
          <p:nvPr/>
        </p:nvSpPr>
        <p:spPr>
          <a:xfrm>
            <a:off x="8693426" y="190744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 Gobierno de México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D8FA5C-75BD-4E32-9F82-8EE9FBA7F05F}"/>
              </a:ext>
            </a:extLst>
          </p:cNvPr>
          <p:cNvSpPr txBox="1"/>
          <p:nvPr/>
        </p:nvSpPr>
        <p:spPr>
          <a:xfrm>
            <a:off x="9356035" y="5982491"/>
            <a:ext cx="218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 INEGI, 2015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B2B4C5-3E5F-4AB5-A91B-75F2672B2CCF}"/>
              </a:ext>
            </a:extLst>
          </p:cNvPr>
          <p:cNvSpPr txBox="1"/>
          <p:nvPr/>
        </p:nvSpPr>
        <p:spPr>
          <a:xfrm>
            <a:off x="8693425" y="376188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Fuente Gobierno de México</a:t>
            </a:r>
          </a:p>
        </p:txBody>
      </p:sp>
    </p:spTree>
    <p:extLst>
      <p:ext uri="{BB962C8B-B14F-4D97-AF65-F5344CB8AC3E}">
        <p14:creationId xmlns:p14="http://schemas.microsoft.com/office/powerpoint/2010/main" val="401999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9B183-240A-4B93-AFBD-7333BD73BDA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Nuestra solución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4109EDA-057E-4345-98E7-7BA0DA63E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"/>
          <a:stretch/>
        </p:blipFill>
        <p:spPr>
          <a:xfrm>
            <a:off x="5153822" y="534865"/>
            <a:ext cx="6553545" cy="57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6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51127D1-A01B-4A68-9553-B8B69BC4AF18}"/>
              </a:ext>
            </a:extLst>
          </p:cNvPr>
          <p:cNvSpPr/>
          <p:nvPr/>
        </p:nvSpPr>
        <p:spPr>
          <a:xfrm>
            <a:off x="11304" y="10807"/>
            <a:ext cx="8079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b="1" dirty="0"/>
              <a:t>La plataforma integral de salud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FCF74-278F-4049-8C52-31505D70B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77"/>
          <a:stretch/>
        </p:blipFill>
        <p:spPr>
          <a:xfrm>
            <a:off x="407748" y="1559475"/>
            <a:ext cx="2136674" cy="464455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6A2102-37E8-4519-817A-C046BE38D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0342" r="6972" b="5993"/>
          <a:stretch/>
        </p:blipFill>
        <p:spPr>
          <a:xfrm>
            <a:off x="2928733" y="1559475"/>
            <a:ext cx="8938717" cy="46445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61392D-5171-4DE1-8F4F-F3AE60708437}"/>
              </a:ext>
            </a:extLst>
          </p:cNvPr>
          <p:cNvSpPr txBox="1"/>
          <p:nvPr/>
        </p:nvSpPr>
        <p:spPr>
          <a:xfrm>
            <a:off x="1311966" y="866977"/>
            <a:ext cx="475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Web App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6826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E39CCC-88BA-4BC2-BD74-C0CEE60483BD}"/>
              </a:ext>
            </a:extLst>
          </p:cNvPr>
          <p:cNvSpPr/>
          <p:nvPr/>
        </p:nvSpPr>
        <p:spPr>
          <a:xfrm>
            <a:off x="11304" y="10807"/>
            <a:ext cx="60917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b="1" dirty="0"/>
              <a:t>3 Opciones principales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39ACAC9B-749E-45D6-BE5A-5C6319F967AB}"/>
              </a:ext>
            </a:extLst>
          </p:cNvPr>
          <p:cNvSpPr/>
          <p:nvPr/>
        </p:nvSpPr>
        <p:spPr>
          <a:xfrm>
            <a:off x="475544" y="3228412"/>
            <a:ext cx="1684561" cy="40117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CONSULTA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DCBFDFF8-5BFA-4E36-844A-5D9D226BF001}"/>
              </a:ext>
            </a:extLst>
          </p:cNvPr>
          <p:cNvSpPr/>
          <p:nvPr/>
        </p:nvSpPr>
        <p:spPr>
          <a:xfrm>
            <a:off x="475545" y="1263204"/>
            <a:ext cx="1684561" cy="3929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URGENCIA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19A4BF-689D-4A31-BA4A-04877796F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4" t="14862" r="64783" b="22692"/>
          <a:stretch/>
        </p:blipFill>
        <p:spPr>
          <a:xfrm>
            <a:off x="8344341" y="2612304"/>
            <a:ext cx="1345144" cy="1633390"/>
          </a:xfrm>
          <a:prstGeom prst="rect">
            <a:avLst/>
          </a:prstGeom>
        </p:spPr>
      </p:pic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411A2AEB-08BA-4A4D-9FC0-0ADEAA1A48E7}"/>
              </a:ext>
            </a:extLst>
          </p:cNvPr>
          <p:cNvSpPr/>
          <p:nvPr/>
        </p:nvSpPr>
        <p:spPr>
          <a:xfrm>
            <a:off x="873109" y="4872400"/>
            <a:ext cx="1286996" cy="3929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PCD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A3D1BF-9D8E-46C9-8063-CBB2B5265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08" b="26377"/>
          <a:stretch/>
        </p:blipFill>
        <p:spPr>
          <a:xfrm>
            <a:off x="7890112" y="720914"/>
            <a:ext cx="1799373" cy="10845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99B41F-E606-4048-9406-01558EC5F78C}"/>
              </a:ext>
            </a:extLst>
          </p:cNvPr>
          <p:cNvSpPr txBox="1"/>
          <p:nvPr/>
        </p:nvSpPr>
        <p:spPr>
          <a:xfrm>
            <a:off x="3670852" y="3429000"/>
            <a:ext cx="3602552" cy="1084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2377439" y="1472753"/>
            <a:ext cx="266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48246" y="1119738"/>
            <a:ext cx="226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Te</a:t>
            </a:r>
            <a:r>
              <a:rPr lang="en-US" dirty="0" smtClean="0"/>
              <a:t> </a:t>
            </a:r>
            <a:r>
              <a:rPr lang="es-MX" dirty="0" smtClean="0"/>
              <a:t>canaliza</a:t>
            </a:r>
            <a:r>
              <a:rPr lang="en-US" dirty="0" smtClean="0"/>
              <a:t> al hospital mas </a:t>
            </a:r>
            <a:r>
              <a:rPr lang="es-MX" dirty="0" smtClean="0"/>
              <a:t>cercano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Conector recto de flecha 13"/>
          <p:cNvCxnSpPr>
            <a:stCxn id="3" idx="3"/>
            <a:endCxn id="8" idx="0"/>
          </p:cNvCxnSpPr>
          <p:nvPr/>
        </p:nvCxnSpPr>
        <p:spPr>
          <a:xfrm>
            <a:off x="2160105" y="3429000"/>
            <a:ext cx="3312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88282" y="2690335"/>
            <a:ext cx="190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Hace consultas rápidas para saber cual servicio medico te serviría mas</a:t>
            </a:r>
            <a:endParaRPr lang="en-US" dirty="0"/>
          </a:p>
        </p:txBody>
      </p:sp>
      <p:cxnSp>
        <p:nvCxnSpPr>
          <p:cNvPr id="17" name="Conector recto de flecha 16"/>
          <p:cNvCxnSpPr>
            <a:stCxn id="6" idx="3"/>
          </p:cNvCxnSpPr>
          <p:nvPr/>
        </p:nvCxnSpPr>
        <p:spPr>
          <a:xfrm>
            <a:off x="2160105" y="5068886"/>
            <a:ext cx="26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146766" y="4676503"/>
            <a:ext cx="192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Ayuda a personas con discapacidad a ir a un centro con todo lo necesario para su atención</a:t>
            </a:r>
            <a:endParaRPr lang="es-MX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112" y="4872400"/>
            <a:ext cx="1940641" cy="12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0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La plataforma integral de salud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plataforma integral de salud</dc:title>
  <dc:creator>MARCOS FRANCISCO ESPARZA POSADAS</dc:creator>
  <cp:lastModifiedBy>Gersinho Espericueta Gomez</cp:lastModifiedBy>
  <cp:revision>17</cp:revision>
  <dcterms:created xsi:type="dcterms:W3CDTF">2019-10-27T13:08:40Z</dcterms:created>
  <dcterms:modified xsi:type="dcterms:W3CDTF">2019-10-27T15:36:28Z</dcterms:modified>
</cp:coreProperties>
</file>