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3" r:id="rId3"/>
    <p:sldId id="301" r:id="rId4"/>
    <p:sldId id="30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son Wandermurem Marques" initials="GWM" lastIdx="21" clrIdx="0">
    <p:extLst>
      <p:ext uri="{19B8F6BF-5375-455C-9EA6-DF929625EA0E}">
        <p15:presenceInfo xmlns:p15="http://schemas.microsoft.com/office/powerpoint/2012/main" userId="224452d3c75901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56C"/>
    <a:srgbClr val="960402"/>
    <a:srgbClr val="DB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5T12:45:27.282" idx="16">
    <p:pos x="7488" y="-260"/>
    <p:text>HAMBURGUER KING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8T22:35:54.315" idx="17">
    <p:pos x="7451" y="-195"/>
    <p:text>ALESSANDRA  BORSODI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4T20:48:25.042" idx="21">
    <p:pos x="7414" y="-386"/>
    <p:text>TRATO DAS TRANÇAS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EEBE-80EA-474C-810E-DA1F8110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2827D-52D2-488A-9B29-2CC9C3F8E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69EE8-244B-49C6-903C-46F7D24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805EC-12D0-4961-9536-0C47D990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FDFD3-C97D-4D7D-98D2-EBA9279A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0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D78E1-B7C1-437A-9434-5F957C61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292989-EF71-4FA4-B9DB-E4BFCF78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DBC21-C2B3-479A-812B-B549F421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812A8-B9A7-490C-96A2-CD5791AB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B0C14-57A5-4BEB-84C2-6E31BB77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9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305086-5C8C-464A-9386-02FDBF79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E79E5D-CCAF-46E2-8D98-4781C3419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5EB92-0A29-4090-8B3E-CA4184DA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4BF01-F4C4-441A-99FC-2D940857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C86A9-C642-44BB-AADC-75D56687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758D-161B-4859-AFE0-E1A203B1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4C9E5-E209-41A9-8F1F-AA3DC82F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8B2EC-823A-4F76-9E93-E2455254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F7F9A-168E-4714-803E-D76B999A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E870ED-7DF7-460E-8CE1-2CF1377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0CB-EAC6-4295-AE2E-3E4FCD75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01F4C-278A-48AA-98EF-282B4BAB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1209D-A01B-44E4-87B6-762C3335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54FE2-2DAF-483D-AA74-C5A7F107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ED2D3-97A1-4785-A0D0-FB9E62AB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D596-9A3C-4AC1-88C3-52EF6FF1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68A82-9494-4E2F-A8DC-D98BF4FAE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F03BCC-44F8-4247-BAE7-DB731795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ECFCC-075E-4CB8-8ADA-9F503D08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3E016-3FCD-43F4-8B4D-571A2D9B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2B4FAA-8933-4EA3-9B12-05B358B1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0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425C-E1BC-463F-AEEB-9BA69E82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A99EB-CC30-44DB-8577-B795EAC2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8D1D98-F30C-4486-9144-F89C0EEE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27AFBC-62BF-4A8C-85F4-3988389EE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109EE2-AE55-41E1-B7DE-6A10FB9E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3DFF9-B3BF-4CBA-9574-EC0E268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80F8A2-1292-4BD7-9763-2BBF50A0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8BD7A0-28CA-4EC5-AE7E-FD3EE775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67EA-1368-439B-AAFB-F5D832F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E78573-C7C4-418C-ADF4-26F634F8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C79526-D647-4A92-9011-DE99F507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F68A10-641D-4E81-AAA3-1E910C93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4FD604-A970-4D43-AFB8-05B1F5E3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72B2C0-32C6-4F0B-BC62-19C85829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70B180-402E-46F8-A958-7B0BF043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033F-B1FC-4B8A-A284-658A6C8F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2DC50-D8AF-4E48-AB4C-1E275310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FBCD6F-5B7D-49B4-8838-82C3948A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E515E2-CD8F-4DF1-A8C3-634F1D0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E9759-942E-4CA4-A5EB-B3B45EEF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49FC6D-892F-483D-B194-A54C52E2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1713C-8F31-4901-B4E5-4BD66AAA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D8F537-A499-46F8-BEB8-0DE42DDCD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B9D8C-E837-4B42-8D69-E758D454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6A019-1950-4A5F-801B-D74380C2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6F9EA-9EC4-4252-899F-31F8F42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6F4E4-23F9-4F93-982B-8FBAAE33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AC33AA-B275-43B5-860E-0C88ABC9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85FEA-A187-4E61-8300-C368022A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7DE17-C56B-444D-972D-EAE23F738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D938-0FC7-4E28-9F83-687E4543286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39EDA-B735-45B2-A8A1-1E0E35F3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845EB-13AC-4C49-B02C-2FA20020B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DFAD-2F8F-43CD-B4B8-75E79DD70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D495E77-EE7D-4500-AB22-FB1B517B71CD}"/>
              </a:ext>
            </a:extLst>
          </p:cNvPr>
          <p:cNvSpPr/>
          <p:nvPr/>
        </p:nvSpPr>
        <p:spPr>
          <a:xfrm>
            <a:off x="10340" y="598831"/>
            <a:ext cx="12168000" cy="1184845"/>
          </a:xfrm>
          <a:prstGeom prst="roundRect">
            <a:avLst>
              <a:gd name="adj" fmla="val 2931"/>
            </a:avLst>
          </a:prstGeom>
          <a:solidFill>
            <a:srgbClr val="F2A92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-6001" y="819805"/>
            <a:ext cx="12184341" cy="6018106"/>
          </a:xfrm>
          <a:prstGeom prst="rect">
            <a:avLst/>
          </a:prstGeom>
          <a:solidFill>
            <a:srgbClr val="01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Superiores Arredondados 32">
            <a:extLst>
              <a:ext uri="{FF2B5EF4-FFF2-40B4-BE49-F238E27FC236}">
                <a16:creationId xmlns:a16="http://schemas.microsoft.com/office/drawing/2014/main" id="{6A7D6744-F8FE-4F45-A8DE-DA6515216489}"/>
              </a:ext>
            </a:extLst>
          </p:cNvPr>
          <p:cNvSpPr/>
          <p:nvPr/>
        </p:nvSpPr>
        <p:spPr>
          <a:xfrm>
            <a:off x="-6001" y="20089"/>
            <a:ext cx="12194477" cy="650641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533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3FB0593-350F-46BE-BAD0-8563437D46B1}"/>
              </a:ext>
            </a:extLst>
          </p:cNvPr>
          <p:cNvSpPr/>
          <p:nvPr/>
        </p:nvSpPr>
        <p:spPr>
          <a:xfrm>
            <a:off x="611497" y="1007742"/>
            <a:ext cx="2321932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F4B93D6-CBF0-4FB9-9784-5D902C91EA48}"/>
              </a:ext>
            </a:extLst>
          </p:cNvPr>
          <p:cNvSpPr/>
          <p:nvPr/>
        </p:nvSpPr>
        <p:spPr>
          <a:xfrm>
            <a:off x="6329747" y="1007742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7AA8589-A04A-42BA-8A93-24B2FE804993}"/>
              </a:ext>
            </a:extLst>
          </p:cNvPr>
          <p:cNvSpPr/>
          <p:nvPr/>
        </p:nvSpPr>
        <p:spPr>
          <a:xfrm>
            <a:off x="3470588" y="1007742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B1D0901A-C51F-4A41-A668-74747BF6F151}"/>
              </a:ext>
            </a:extLst>
          </p:cNvPr>
          <p:cNvSpPr/>
          <p:nvPr/>
        </p:nvSpPr>
        <p:spPr>
          <a:xfrm>
            <a:off x="9188907" y="1007742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B9187BF7-CD75-47A5-87C8-0BA95A8F285E}"/>
              </a:ext>
            </a:extLst>
          </p:cNvPr>
          <p:cNvSpPr/>
          <p:nvPr/>
        </p:nvSpPr>
        <p:spPr>
          <a:xfrm>
            <a:off x="66736" y="4315410"/>
            <a:ext cx="7212705" cy="2463374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5992E656-DA21-4B77-A946-F31A378C84EE}"/>
              </a:ext>
            </a:extLst>
          </p:cNvPr>
          <p:cNvSpPr/>
          <p:nvPr/>
        </p:nvSpPr>
        <p:spPr>
          <a:xfrm>
            <a:off x="7703127" y="2181059"/>
            <a:ext cx="4422136" cy="2484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07337C2-334E-46FB-A6E6-8735B12B31D7}"/>
              </a:ext>
            </a:extLst>
          </p:cNvPr>
          <p:cNvSpPr/>
          <p:nvPr/>
        </p:nvSpPr>
        <p:spPr>
          <a:xfrm>
            <a:off x="2055172" y="79217"/>
            <a:ext cx="2231700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FATURAMENTO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855560F-89C4-4E37-9E96-3CF888EA0F04}"/>
              </a:ext>
            </a:extLst>
          </p:cNvPr>
          <p:cNvSpPr/>
          <p:nvPr/>
        </p:nvSpPr>
        <p:spPr>
          <a:xfrm>
            <a:off x="7374083" y="4717600"/>
            <a:ext cx="4751181" cy="2083314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3118EFE-1959-41C3-8A30-7E0A28A832BA}"/>
              </a:ext>
            </a:extLst>
          </p:cNvPr>
          <p:cNvSpPr/>
          <p:nvPr/>
        </p:nvSpPr>
        <p:spPr>
          <a:xfrm>
            <a:off x="66736" y="2181059"/>
            <a:ext cx="3915065" cy="2048487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9CF5643-BB7A-4737-96E2-ED2627309E70}"/>
              </a:ext>
            </a:extLst>
          </p:cNvPr>
          <p:cNvSpPr/>
          <p:nvPr/>
        </p:nvSpPr>
        <p:spPr>
          <a:xfrm>
            <a:off x="4079431" y="2181059"/>
            <a:ext cx="3553147" cy="1112461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432055A-6FA1-4D12-B54F-3CA0A6EA622A}"/>
              </a:ext>
            </a:extLst>
          </p:cNvPr>
          <p:cNvSpPr/>
          <p:nvPr/>
        </p:nvSpPr>
        <p:spPr>
          <a:xfrm>
            <a:off x="4079431" y="3331518"/>
            <a:ext cx="3553147" cy="898028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E63706-8E31-4AC8-A911-42D8989E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" y="15733"/>
            <a:ext cx="812693" cy="6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D495E77-EE7D-4500-AB22-FB1B517B71CD}"/>
              </a:ext>
            </a:extLst>
          </p:cNvPr>
          <p:cNvSpPr/>
          <p:nvPr/>
        </p:nvSpPr>
        <p:spPr>
          <a:xfrm>
            <a:off x="10340" y="598831"/>
            <a:ext cx="12168000" cy="1184845"/>
          </a:xfrm>
          <a:prstGeom prst="roundRect">
            <a:avLst>
              <a:gd name="adj" fmla="val 2931"/>
            </a:avLst>
          </a:prstGeom>
          <a:solidFill>
            <a:srgbClr val="9BD9E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-6001" y="819805"/>
            <a:ext cx="12184341" cy="6018106"/>
          </a:xfrm>
          <a:prstGeom prst="rect">
            <a:avLst/>
          </a:prstGeom>
          <a:solidFill>
            <a:srgbClr val="01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Superiores Arredondados 32">
            <a:extLst>
              <a:ext uri="{FF2B5EF4-FFF2-40B4-BE49-F238E27FC236}">
                <a16:creationId xmlns:a16="http://schemas.microsoft.com/office/drawing/2014/main" id="{6A7D6744-F8FE-4F45-A8DE-DA6515216489}"/>
              </a:ext>
            </a:extLst>
          </p:cNvPr>
          <p:cNvSpPr/>
          <p:nvPr/>
        </p:nvSpPr>
        <p:spPr>
          <a:xfrm>
            <a:off x="-6001" y="4591"/>
            <a:ext cx="12194477" cy="650641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26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F4B93D6-CBF0-4FB9-9784-5D902C91EA48}"/>
              </a:ext>
            </a:extLst>
          </p:cNvPr>
          <p:cNvSpPr/>
          <p:nvPr/>
        </p:nvSpPr>
        <p:spPr>
          <a:xfrm>
            <a:off x="5834375" y="1070523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7AA8589-A04A-42BA-8A93-24B2FE804993}"/>
              </a:ext>
            </a:extLst>
          </p:cNvPr>
          <p:cNvSpPr/>
          <p:nvPr/>
        </p:nvSpPr>
        <p:spPr>
          <a:xfrm>
            <a:off x="3386974" y="1070523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B9187BF7-CD75-47A5-87C8-0BA95A8F285E}"/>
              </a:ext>
            </a:extLst>
          </p:cNvPr>
          <p:cNvSpPr/>
          <p:nvPr/>
        </p:nvSpPr>
        <p:spPr>
          <a:xfrm>
            <a:off x="66737" y="4530158"/>
            <a:ext cx="4505263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07337C2-334E-46FB-A6E6-8735B12B31D7}"/>
              </a:ext>
            </a:extLst>
          </p:cNvPr>
          <p:cNvSpPr/>
          <p:nvPr/>
        </p:nvSpPr>
        <p:spPr>
          <a:xfrm>
            <a:off x="-7390" y="129856"/>
            <a:ext cx="3685624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PAGAMENTOS EFETUADOS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3118EFE-1959-41C3-8A30-7E0A28A832BA}"/>
              </a:ext>
            </a:extLst>
          </p:cNvPr>
          <p:cNvSpPr/>
          <p:nvPr/>
        </p:nvSpPr>
        <p:spPr>
          <a:xfrm>
            <a:off x="66736" y="2198967"/>
            <a:ext cx="45072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BD61FAA-854E-443E-B7C7-E6D946C0F5A2}"/>
              </a:ext>
            </a:extLst>
          </p:cNvPr>
          <p:cNvSpPr/>
          <p:nvPr/>
        </p:nvSpPr>
        <p:spPr>
          <a:xfrm>
            <a:off x="4654209" y="4530158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4EDFDE4-42FA-442D-B38A-8BB264639525}"/>
              </a:ext>
            </a:extLst>
          </p:cNvPr>
          <p:cNvSpPr/>
          <p:nvPr/>
        </p:nvSpPr>
        <p:spPr>
          <a:xfrm>
            <a:off x="4655362" y="2198967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2C25E70-ABB2-48E4-A596-CA4590B91809}"/>
              </a:ext>
            </a:extLst>
          </p:cNvPr>
          <p:cNvSpPr/>
          <p:nvPr/>
        </p:nvSpPr>
        <p:spPr>
          <a:xfrm>
            <a:off x="8408417" y="4530158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ABDED2F-7AD4-4FC7-AF54-1CAA2CA4199C}"/>
              </a:ext>
            </a:extLst>
          </p:cNvPr>
          <p:cNvSpPr/>
          <p:nvPr/>
        </p:nvSpPr>
        <p:spPr>
          <a:xfrm>
            <a:off x="8408788" y="2198967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50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2097714-2E34-4A92-BD42-C5D2AA022D3A}"/>
              </a:ext>
            </a:extLst>
          </p:cNvPr>
          <p:cNvSpPr/>
          <p:nvPr/>
        </p:nvSpPr>
        <p:spPr>
          <a:xfrm>
            <a:off x="10340" y="598831"/>
            <a:ext cx="12168000" cy="1184845"/>
          </a:xfrm>
          <a:prstGeom prst="roundRect">
            <a:avLst>
              <a:gd name="adj" fmla="val 2931"/>
            </a:avLst>
          </a:prstGeom>
          <a:solidFill>
            <a:srgbClr val="57356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8589B0B8-908C-4EFE-AF5B-9C994C13F650}"/>
              </a:ext>
            </a:extLst>
          </p:cNvPr>
          <p:cNvSpPr/>
          <p:nvPr/>
        </p:nvSpPr>
        <p:spPr>
          <a:xfrm>
            <a:off x="-6001" y="1039"/>
            <a:ext cx="12194477" cy="650641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D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-6001" y="819805"/>
            <a:ext cx="12184341" cy="6018106"/>
          </a:xfrm>
          <a:prstGeom prst="rect">
            <a:avLst/>
          </a:prstGeom>
          <a:solidFill>
            <a:srgbClr val="01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F4B93D6-CBF0-4FB9-9784-5D902C91EA48}"/>
              </a:ext>
            </a:extLst>
          </p:cNvPr>
          <p:cNvSpPr/>
          <p:nvPr/>
        </p:nvSpPr>
        <p:spPr>
          <a:xfrm>
            <a:off x="3278512" y="1066971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B1D0901A-C51F-4A41-A668-74747BF6F151}"/>
              </a:ext>
            </a:extLst>
          </p:cNvPr>
          <p:cNvSpPr/>
          <p:nvPr/>
        </p:nvSpPr>
        <p:spPr>
          <a:xfrm>
            <a:off x="5787957" y="1066971"/>
            <a:ext cx="2322000" cy="8748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07337C2-334E-46FB-A6E6-8735B12B31D7}"/>
              </a:ext>
            </a:extLst>
          </p:cNvPr>
          <p:cNvSpPr/>
          <p:nvPr/>
        </p:nvSpPr>
        <p:spPr>
          <a:xfrm>
            <a:off x="-6001" y="146735"/>
            <a:ext cx="3570208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PAGAMENTOS A EFETUAR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14465EB-A5FC-438F-9984-A9070CAA5F93}"/>
              </a:ext>
            </a:extLst>
          </p:cNvPr>
          <p:cNvSpPr/>
          <p:nvPr/>
        </p:nvSpPr>
        <p:spPr>
          <a:xfrm>
            <a:off x="66737" y="4530158"/>
            <a:ext cx="4505263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17F0896-A454-4159-905B-CF07E657E1EC}"/>
              </a:ext>
            </a:extLst>
          </p:cNvPr>
          <p:cNvSpPr/>
          <p:nvPr/>
        </p:nvSpPr>
        <p:spPr>
          <a:xfrm>
            <a:off x="66736" y="2198967"/>
            <a:ext cx="45072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1CDADF-B054-4713-8A00-76757CEC36F6}"/>
              </a:ext>
            </a:extLst>
          </p:cNvPr>
          <p:cNvSpPr/>
          <p:nvPr/>
        </p:nvSpPr>
        <p:spPr>
          <a:xfrm>
            <a:off x="4654209" y="4530158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378C915-B154-455E-BB80-FC34E242F673}"/>
              </a:ext>
            </a:extLst>
          </p:cNvPr>
          <p:cNvSpPr/>
          <p:nvPr/>
        </p:nvSpPr>
        <p:spPr>
          <a:xfrm>
            <a:off x="4655362" y="2198967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09DFC03-AD16-4867-B28F-8FA7D94E9FC2}"/>
              </a:ext>
            </a:extLst>
          </p:cNvPr>
          <p:cNvSpPr/>
          <p:nvPr/>
        </p:nvSpPr>
        <p:spPr>
          <a:xfrm>
            <a:off x="8408417" y="4530158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38C3C49-83F8-4EA1-BB1D-E319B1E2CD9A}"/>
              </a:ext>
            </a:extLst>
          </p:cNvPr>
          <p:cNvSpPr/>
          <p:nvPr/>
        </p:nvSpPr>
        <p:spPr>
          <a:xfrm>
            <a:off x="8408788" y="2198967"/>
            <a:ext cx="3672000" cy="223200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1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D495E77-EE7D-4500-AB22-FB1B517B71CD}"/>
              </a:ext>
            </a:extLst>
          </p:cNvPr>
          <p:cNvSpPr/>
          <p:nvPr/>
        </p:nvSpPr>
        <p:spPr>
          <a:xfrm>
            <a:off x="10340" y="598831"/>
            <a:ext cx="12168000" cy="1184845"/>
          </a:xfrm>
          <a:prstGeom prst="roundRect">
            <a:avLst>
              <a:gd name="adj" fmla="val 2931"/>
            </a:avLst>
          </a:prstGeom>
          <a:solidFill>
            <a:srgbClr val="57356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-6001" y="819805"/>
            <a:ext cx="12184341" cy="6018106"/>
          </a:xfrm>
          <a:prstGeom prst="rect">
            <a:avLst/>
          </a:prstGeom>
          <a:solidFill>
            <a:srgbClr val="01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Superiores Arredondados 32">
            <a:extLst>
              <a:ext uri="{FF2B5EF4-FFF2-40B4-BE49-F238E27FC236}">
                <a16:creationId xmlns:a16="http://schemas.microsoft.com/office/drawing/2014/main" id="{6A7D6744-F8FE-4F45-A8DE-DA6515216489}"/>
              </a:ext>
            </a:extLst>
          </p:cNvPr>
          <p:cNvSpPr/>
          <p:nvPr/>
        </p:nvSpPr>
        <p:spPr>
          <a:xfrm>
            <a:off x="-6001" y="1039"/>
            <a:ext cx="12194477" cy="650641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D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639361" y="184181"/>
            <a:ext cx="2064988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Fluxo de Caixa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3FB0593-350F-46BE-BAD0-8563437D46B1}"/>
              </a:ext>
            </a:extLst>
          </p:cNvPr>
          <p:cNvSpPr/>
          <p:nvPr/>
        </p:nvSpPr>
        <p:spPr>
          <a:xfrm>
            <a:off x="66736" y="963366"/>
            <a:ext cx="2232000" cy="10440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F4B93D6-CBF0-4FB9-9784-5D902C91EA48}"/>
              </a:ext>
            </a:extLst>
          </p:cNvPr>
          <p:cNvSpPr/>
          <p:nvPr/>
        </p:nvSpPr>
        <p:spPr>
          <a:xfrm>
            <a:off x="4930188" y="963366"/>
            <a:ext cx="2232000" cy="10440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7AA8589-A04A-42BA-8A93-24B2FE804993}"/>
              </a:ext>
            </a:extLst>
          </p:cNvPr>
          <p:cNvSpPr/>
          <p:nvPr/>
        </p:nvSpPr>
        <p:spPr>
          <a:xfrm>
            <a:off x="2498462" y="963366"/>
            <a:ext cx="2232000" cy="10440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B1D0901A-C51F-4A41-A668-74747BF6F151}"/>
              </a:ext>
            </a:extLst>
          </p:cNvPr>
          <p:cNvSpPr/>
          <p:nvPr/>
        </p:nvSpPr>
        <p:spPr>
          <a:xfrm>
            <a:off x="7361914" y="963366"/>
            <a:ext cx="2232000" cy="10440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B9187BF7-CD75-47A5-87C8-0BA95A8F285E}"/>
              </a:ext>
            </a:extLst>
          </p:cNvPr>
          <p:cNvSpPr/>
          <p:nvPr/>
        </p:nvSpPr>
        <p:spPr>
          <a:xfrm>
            <a:off x="66737" y="4730296"/>
            <a:ext cx="4505263" cy="2048487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D273B70-313B-4214-805E-148F59F42042}"/>
              </a:ext>
            </a:extLst>
          </p:cNvPr>
          <p:cNvSpPr/>
          <p:nvPr/>
        </p:nvSpPr>
        <p:spPr>
          <a:xfrm>
            <a:off x="4644738" y="2175720"/>
            <a:ext cx="4417157" cy="4590367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5992E656-DA21-4B77-A946-F31A378C84EE}"/>
              </a:ext>
            </a:extLst>
          </p:cNvPr>
          <p:cNvSpPr/>
          <p:nvPr/>
        </p:nvSpPr>
        <p:spPr>
          <a:xfrm>
            <a:off x="9114972" y="2159063"/>
            <a:ext cx="3010292" cy="2238766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B7B866B-2142-4280-A081-A00978B58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" y="-4563"/>
            <a:ext cx="651520" cy="65152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807337C2-334E-46FB-A6E6-8735B12B31D7}"/>
              </a:ext>
            </a:extLst>
          </p:cNvPr>
          <p:cNvSpPr/>
          <p:nvPr/>
        </p:nvSpPr>
        <p:spPr>
          <a:xfrm>
            <a:off x="2744964" y="191451"/>
            <a:ext cx="3352200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(TRATO DAS TRANÇAS )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855560F-89C4-4E37-9E96-3CF888EA0F04}"/>
              </a:ext>
            </a:extLst>
          </p:cNvPr>
          <p:cNvSpPr/>
          <p:nvPr/>
        </p:nvSpPr>
        <p:spPr>
          <a:xfrm>
            <a:off x="9114972" y="4488848"/>
            <a:ext cx="3010292" cy="2289935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3118EFE-1959-41C3-8A30-7E0A28A832BA}"/>
              </a:ext>
            </a:extLst>
          </p:cNvPr>
          <p:cNvSpPr/>
          <p:nvPr/>
        </p:nvSpPr>
        <p:spPr>
          <a:xfrm>
            <a:off x="66736" y="2175720"/>
            <a:ext cx="4507200" cy="2484770"/>
          </a:xfrm>
          <a:prstGeom prst="roundRect">
            <a:avLst>
              <a:gd name="adj" fmla="val 54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07D0779-A303-4466-AAE2-275214BB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31116"/>
            <a:ext cx="883054" cy="561225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34DA801-D23D-4C26-BE54-217B2B57D2E0}"/>
              </a:ext>
            </a:extLst>
          </p:cNvPr>
          <p:cNvSpPr/>
          <p:nvPr/>
        </p:nvSpPr>
        <p:spPr>
          <a:xfrm>
            <a:off x="9793639" y="963366"/>
            <a:ext cx="2232000" cy="1044000"/>
          </a:xfrm>
          <a:prstGeom prst="roundRect">
            <a:avLst>
              <a:gd name="adj" fmla="val 293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593F065-BDA7-4129-B02E-3F29D516396D}"/>
              </a:ext>
            </a:extLst>
          </p:cNvPr>
          <p:cNvCxnSpPr>
            <a:cxnSpLocks/>
          </p:cNvCxnSpPr>
          <p:nvPr/>
        </p:nvCxnSpPr>
        <p:spPr>
          <a:xfrm>
            <a:off x="10654136" y="2427161"/>
            <a:ext cx="0" cy="1781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71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7893</TotalTime>
  <Words>18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Gerson Wandermurem Marques</dc:creator>
  <cp:lastModifiedBy>Gerson Wandermurem Marques</cp:lastModifiedBy>
  <cp:revision>26</cp:revision>
  <dcterms:created xsi:type="dcterms:W3CDTF">2023-07-24T23:45:31Z</dcterms:created>
  <dcterms:modified xsi:type="dcterms:W3CDTF">2023-08-04T09:57:01Z</dcterms:modified>
</cp:coreProperties>
</file>