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3" r:id="rId5"/>
    <p:sldId id="267" r:id="rId6"/>
    <p:sldId id="271" r:id="rId7"/>
    <p:sldId id="269" r:id="rId8"/>
    <p:sldId id="272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A4A"/>
    <a:srgbClr val="6B2328"/>
    <a:srgbClr val="7CD1B8"/>
    <a:srgbClr val="B8405E"/>
    <a:srgbClr val="313552"/>
    <a:srgbClr val="525E75"/>
    <a:srgbClr val="4B5D67"/>
    <a:srgbClr val="1B9C85"/>
    <a:srgbClr val="9071CE"/>
    <a:srgbClr val="A38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7608-CBA7-A704-78D0-CB8AF1F7D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174D7D-3F66-34CB-AE4F-CC89832E9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BEDE3D-931E-97B7-4D01-3C5FB000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EB5-0AC5-4204-A40C-99FF1EA9925F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F4A10B-8034-8743-68A8-5E65FC84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E164D3-79BD-5D83-D212-9D385E95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C876-6D5F-48EF-9551-947FD84FB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29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C84EB-E882-EA3B-02F1-4D2770F8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4899CF-CE7A-27AA-13F5-14AD8FDDD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F71066-7762-3B54-00FA-DDE12428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EB5-0AC5-4204-A40C-99FF1EA9925F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2F6CAB-6276-A2C4-D14E-B8002536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14C241-5F14-2579-FAE4-7EF91B41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C876-6D5F-48EF-9551-947FD84FB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52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1AD2ED-F3F5-9A94-0A80-6BAE4A45E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0F7835-BBD4-DFCB-D38B-EF5ACF8B9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56862E-D96B-558F-1C3F-18968406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EB5-0AC5-4204-A40C-99FF1EA9925F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29361B-954D-2CA9-8F8F-A65CA910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F9F7AF-38EB-D4AB-152E-FE139D4F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C876-6D5F-48EF-9551-947FD84FB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00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61454-C065-1608-4ACF-661320EA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29DBAD-2619-592D-1AF0-D2E8F3E89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790544-A743-DC98-C86A-A9C9755B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EB5-0AC5-4204-A40C-99FF1EA9925F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F821C1-580A-254E-0575-DEC51AE2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F3955A-0280-89BD-3493-6781E8FC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C876-6D5F-48EF-9551-947FD84FB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2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A36FE-DA6A-BB76-CDC2-C1990508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0E83AF-3383-D14D-ADB1-E73725997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C24E6A-1B84-D225-E0DA-BEB8695D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EB5-0AC5-4204-A40C-99FF1EA9925F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4CC032-38D5-A91E-1534-2F7EADBE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21B0EE-5E6D-88B1-A3A3-304BBE0B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C876-6D5F-48EF-9551-947FD84FB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98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406DE-9E4D-0DDA-B393-8CC64912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633F36-0900-F61B-7618-CCA983D62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310BA2-403C-EDCE-74D0-B9CCA0948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70854B-8028-7F0D-5717-3362D721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EB5-0AC5-4204-A40C-99FF1EA9925F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42D04C-EC8D-6631-FA47-1497F29E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9C3296-73B8-5554-3F5E-5135840B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C876-6D5F-48EF-9551-947FD84FB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68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9FAA9-9A6B-73FC-4F17-2469DBCF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38BA58-1D11-7D09-8219-FA99DA91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EE6EF2-B7AB-3845-E745-5D801CAC9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6171C83-1C5E-16B7-658C-95ACE69BB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64F354-8709-154F-FE93-2ACB1AB2F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6EB3D8A-EED2-1CBB-423F-6DAB5B54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EB5-0AC5-4204-A40C-99FF1EA9925F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6220319-B319-C549-ED1C-31944439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4459DD-A817-BDE3-6EEB-60F745D9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C876-6D5F-48EF-9551-947FD84FB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50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C7B0B-37B6-6DF9-1652-321C4464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F8101A1-CED3-562B-C7A1-80265775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EB5-0AC5-4204-A40C-99FF1EA9925F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338F6-AA51-DFAF-5177-EF233A9B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9E2EAE-BF81-9BE6-2EAA-7C70C438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C876-6D5F-48EF-9551-947FD84FB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8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728118-F86E-0CAC-D725-BB5FEAD6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EB5-0AC5-4204-A40C-99FF1EA9925F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8FDA6D7-37AF-EAEA-8846-4C19163B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F5A823-AE6A-BE0B-EB5A-3F47CAA7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C876-6D5F-48EF-9551-947FD84FB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21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53980-6BA5-323B-E413-19C6C4C7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3DD282-0E51-1C69-BABA-1FF461D11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900EFD-67AF-8988-409A-D7A66A29D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5470E8-AB49-BEB3-E4BD-676385B6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EB5-0AC5-4204-A40C-99FF1EA9925F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51C3F0-5456-E84E-8FB8-03186F2B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8B5AEA-190D-2034-F48E-BDB2123C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C876-6D5F-48EF-9551-947FD84FB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93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D0C82-9ED0-114A-529B-0522E949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C3F59B8-BD64-25E3-B9E0-FDAB30FE6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826C1F-7552-71EC-236D-948E96F7A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76CEEF-1DC9-D13A-1B22-28966201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EB5-0AC5-4204-A40C-99FF1EA9925F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12E228-5F93-1942-2F31-7202FBCA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DB7FBC-3F62-60B5-774F-48B2CC0C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C876-6D5F-48EF-9551-947FD84FB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24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4000">
              <a:schemeClr val="accent5">
                <a:lumMod val="5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94F2AC-1E0E-52C6-6ACD-CE2F5A33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357742-565A-0F87-7028-CB36F5A62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362C59-332A-4BAB-3708-FECE0980C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1EB5-0AC5-4204-A40C-99FF1EA9925F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98A472-010D-2EC0-B258-BCFB16683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130D0D-A041-291F-A3F2-F74CFD058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8C876-6D5F-48EF-9551-947FD84FB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38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BFDFF"/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BB16D8DC-93CF-38C0-97A2-6C1376D00381}"/>
              </a:ext>
            </a:extLst>
          </p:cNvPr>
          <p:cNvSpPr/>
          <p:nvPr/>
        </p:nvSpPr>
        <p:spPr>
          <a:xfrm>
            <a:off x="0" y="1298942"/>
            <a:ext cx="1034824" cy="55019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E8F3665B-F0C5-D39A-3D16-B75EF0819E4D}"/>
              </a:ext>
            </a:extLst>
          </p:cNvPr>
          <p:cNvSpPr/>
          <p:nvPr/>
        </p:nvSpPr>
        <p:spPr>
          <a:xfrm>
            <a:off x="34544" y="57086"/>
            <a:ext cx="12079252" cy="1486835"/>
          </a:xfrm>
          <a:prstGeom prst="roundRect">
            <a:avLst>
              <a:gd name="adj" fmla="val 2931"/>
            </a:avLst>
          </a:prstGeom>
          <a:solidFill>
            <a:srgbClr val="0A4D6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Superiores Arredondados 38">
            <a:extLst>
              <a:ext uri="{FF2B5EF4-FFF2-40B4-BE49-F238E27FC236}">
                <a16:creationId xmlns:a16="http://schemas.microsoft.com/office/drawing/2014/main" id="{A544D8A2-B575-4BFC-4473-07835AE00C1D}"/>
              </a:ext>
            </a:extLst>
          </p:cNvPr>
          <p:cNvSpPr/>
          <p:nvPr/>
        </p:nvSpPr>
        <p:spPr>
          <a:xfrm>
            <a:off x="34544" y="48225"/>
            <a:ext cx="12078000" cy="711064"/>
          </a:xfrm>
          <a:prstGeom prst="round2SameRect">
            <a:avLst>
              <a:gd name="adj1" fmla="val 9910"/>
              <a:gd name="adj2" fmla="val 0"/>
            </a:avLst>
          </a:prstGeom>
          <a:solidFill>
            <a:srgbClr val="088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5A95B728-3952-A5C1-7F8C-0C2B0794FCF3}"/>
              </a:ext>
            </a:extLst>
          </p:cNvPr>
          <p:cNvSpPr/>
          <p:nvPr/>
        </p:nvSpPr>
        <p:spPr>
          <a:xfrm>
            <a:off x="134488" y="161125"/>
            <a:ext cx="3371436" cy="400110"/>
          </a:xfrm>
          <a:prstGeom prst="rect">
            <a:avLst/>
          </a:prstGeom>
          <a:effectLst>
            <a:glow rad="127000">
              <a:srgbClr val="2E75B6"/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Fluxo de Caixa Completo</a:t>
            </a:r>
            <a:endParaRPr lang="pt-BR" sz="2000" b="1" cap="none" spc="0" dirty="0">
              <a:ln w="0"/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A83067CF-E27A-4B72-8A3C-55BA5D331AC2}"/>
              </a:ext>
            </a:extLst>
          </p:cNvPr>
          <p:cNvSpPr/>
          <p:nvPr/>
        </p:nvSpPr>
        <p:spPr>
          <a:xfrm>
            <a:off x="859820" y="1616765"/>
            <a:ext cx="11248182" cy="5193010"/>
          </a:xfrm>
          <a:prstGeom prst="rect">
            <a:avLst/>
          </a:prstGeom>
          <a:solidFill>
            <a:srgbClr val="0B2447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BE52514D-9C1C-493D-A90E-5C6142C7B7C4}"/>
              </a:ext>
            </a:extLst>
          </p:cNvPr>
          <p:cNvSpPr/>
          <p:nvPr/>
        </p:nvSpPr>
        <p:spPr>
          <a:xfrm>
            <a:off x="182880" y="967189"/>
            <a:ext cx="2962010" cy="432000"/>
          </a:xfrm>
          <a:prstGeom prst="roundRect">
            <a:avLst>
              <a:gd name="adj" fmla="val 0"/>
            </a:avLst>
          </a:prstGeom>
          <a:solidFill>
            <a:srgbClr val="0B2447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6E9ADC33-6D20-4760-939E-A8E164E3A847}"/>
              </a:ext>
            </a:extLst>
          </p:cNvPr>
          <p:cNvSpPr/>
          <p:nvPr/>
        </p:nvSpPr>
        <p:spPr>
          <a:xfrm>
            <a:off x="7929560" y="983597"/>
            <a:ext cx="4079560" cy="432000"/>
          </a:xfrm>
          <a:prstGeom prst="roundRect">
            <a:avLst>
              <a:gd name="adj" fmla="val 0"/>
            </a:avLst>
          </a:prstGeom>
          <a:solidFill>
            <a:srgbClr val="0B2447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25451134-6B0D-4794-9489-8F81113FA64E}"/>
              </a:ext>
            </a:extLst>
          </p:cNvPr>
          <p:cNvSpPr/>
          <p:nvPr/>
        </p:nvSpPr>
        <p:spPr>
          <a:xfrm>
            <a:off x="14692" y="1602697"/>
            <a:ext cx="830435" cy="5255303"/>
          </a:xfrm>
          <a:prstGeom prst="roundRect">
            <a:avLst>
              <a:gd name="adj" fmla="val 2931"/>
            </a:avLst>
          </a:prstGeom>
          <a:solidFill>
            <a:srgbClr val="0B2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B89319E-8193-4546-B697-D8C83BC2113C}"/>
              </a:ext>
            </a:extLst>
          </p:cNvPr>
          <p:cNvGrpSpPr/>
          <p:nvPr/>
        </p:nvGrpSpPr>
        <p:grpSpPr>
          <a:xfrm>
            <a:off x="83667" y="1678265"/>
            <a:ext cx="586400" cy="3969470"/>
            <a:chOff x="157564" y="1678265"/>
            <a:chExt cx="550800" cy="3969470"/>
          </a:xfrm>
        </p:grpSpPr>
        <p:pic>
          <p:nvPicPr>
            <p:cNvPr id="55" name="Imagem 54">
              <a:extLst>
                <a:ext uri="{FF2B5EF4-FFF2-40B4-BE49-F238E27FC236}">
                  <a16:creationId xmlns:a16="http://schemas.microsoft.com/office/drawing/2014/main" id="{948B9786-2492-4E9B-B605-73C18FCA0338}"/>
                </a:ext>
              </a:extLst>
            </p:cNvPr>
            <p:cNvPicPr>
              <a:picLocks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76" y="3078853"/>
              <a:ext cx="550177" cy="469390"/>
            </a:xfrm>
            <a:prstGeom prst="rect">
              <a:avLst/>
            </a:prstGeom>
            <a:solidFill>
              <a:srgbClr val="0B2447"/>
            </a:solidFill>
          </p:spPr>
        </p:pic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57BB11B6-78C1-4226-9424-831433B37C82}"/>
                </a:ext>
              </a:extLst>
            </p:cNvPr>
            <p:cNvPicPr>
              <a:picLocks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76" y="3779147"/>
              <a:ext cx="550177" cy="469390"/>
            </a:xfrm>
            <a:prstGeom prst="rect">
              <a:avLst/>
            </a:prstGeom>
            <a:solidFill>
              <a:srgbClr val="0B2447"/>
            </a:solidFill>
          </p:spPr>
        </p:pic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234CC840-5812-4C44-8C6C-843B04C4E8E5}"/>
                </a:ext>
              </a:extLst>
            </p:cNvPr>
            <p:cNvPicPr>
              <a:picLocks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76" y="2378559"/>
              <a:ext cx="550177" cy="469390"/>
            </a:xfrm>
            <a:prstGeom prst="rect">
              <a:avLst/>
            </a:prstGeom>
            <a:solidFill>
              <a:srgbClr val="0B2447"/>
            </a:solidFill>
          </p:spPr>
        </p:pic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67D325D2-44D4-41FE-878D-96F7ED44E8FB}"/>
                </a:ext>
              </a:extLst>
            </p:cNvPr>
            <p:cNvPicPr>
              <a:picLocks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76" y="1678265"/>
              <a:ext cx="550177" cy="469390"/>
            </a:xfrm>
            <a:prstGeom prst="rect">
              <a:avLst/>
            </a:prstGeom>
            <a:solidFill>
              <a:srgbClr val="0B2447"/>
            </a:solidFill>
          </p:spPr>
        </p:pic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01C4355A-F2B3-4D27-9F61-D075A79B2F1A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76" y="4479441"/>
              <a:ext cx="550177" cy="469390"/>
            </a:xfrm>
            <a:prstGeom prst="rect">
              <a:avLst/>
            </a:prstGeom>
            <a:solidFill>
              <a:srgbClr val="0B2447"/>
            </a:solidFill>
          </p:spPr>
        </p:pic>
        <p:pic>
          <p:nvPicPr>
            <p:cNvPr id="60" name="Imagem 59">
              <a:extLst>
                <a:ext uri="{FF2B5EF4-FFF2-40B4-BE49-F238E27FC236}">
                  <a16:creationId xmlns:a16="http://schemas.microsoft.com/office/drawing/2014/main" id="{3715B282-C9AA-440F-8DA6-A2E91246AC8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564" y="5179735"/>
              <a:ext cx="550800" cy="468000"/>
            </a:xfrm>
            <a:prstGeom prst="rect">
              <a:avLst/>
            </a:prstGeom>
            <a:grpFill/>
          </p:spPr>
        </p:pic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30669C83-DADF-4322-B79E-102578D35F1E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96" y="5783739"/>
            <a:ext cx="946153" cy="77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0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8614EEC-1294-1ABB-A43B-608B94678ED0}"/>
              </a:ext>
            </a:extLst>
          </p:cNvPr>
          <p:cNvSpPr/>
          <p:nvPr/>
        </p:nvSpPr>
        <p:spPr>
          <a:xfrm>
            <a:off x="4753692" y="1354202"/>
            <a:ext cx="3636000" cy="5503797"/>
          </a:xfrm>
          <a:prstGeom prst="roundRect">
            <a:avLst>
              <a:gd name="adj" fmla="val 2931"/>
            </a:avLst>
          </a:prstGeom>
          <a:solidFill>
            <a:srgbClr val="0B2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B16D8DC-93CF-38C0-97A2-6C1376D00381}"/>
              </a:ext>
            </a:extLst>
          </p:cNvPr>
          <p:cNvSpPr/>
          <p:nvPr/>
        </p:nvSpPr>
        <p:spPr>
          <a:xfrm>
            <a:off x="45547" y="1298942"/>
            <a:ext cx="12066997" cy="5501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E8F3665B-F0C5-D39A-3D16-B75EF0819E4D}"/>
              </a:ext>
            </a:extLst>
          </p:cNvPr>
          <p:cNvSpPr/>
          <p:nvPr/>
        </p:nvSpPr>
        <p:spPr>
          <a:xfrm>
            <a:off x="34544" y="57086"/>
            <a:ext cx="12079252" cy="1184845"/>
          </a:xfrm>
          <a:prstGeom prst="roundRect">
            <a:avLst>
              <a:gd name="adj" fmla="val 2931"/>
            </a:avLst>
          </a:prstGeom>
          <a:solidFill>
            <a:srgbClr val="0A4D6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Superiores Arredondados 38">
            <a:extLst>
              <a:ext uri="{FF2B5EF4-FFF2-40B4-BE49-F238E27FC236}">
                <a16:creationId xmlns:a16="http://schemas.microsoft.com/office/drawing/2014/main" id="{A544D8A2-B575-4BFC-4473-07835AE00C1D}"/>
              </a:ext>
            </a:extLst>
          </p:cNvPr>
          <p:cNvSpPr/>
          <p:nvPr/>
        </p:nvSpPr>
        <p:spPr>
          <a:xfrm>
            <a:off x="34544" y="48225"/>
            <a:ext cx="12078000" cy="745200"/>
          </a:xfrm>
          <a:prstGeom prst="round2SameRect">
            <a:avLst>
              <a:gd name="adj1" fmla="val 9910"/>
              <a:gd name="adj2" fmla="val 0"/>
            </a:avLst>
          </a:prstGeom>
          <a:solidFill>
            <a:srgbClr val="088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5A95B728-3952-A5C1-7F8C-0C2B0794FCF3}"/>
              </a:ext>
            </a:extLst>
          </p:cNvPr>
          <p:cNvSpPr/>
          <p:nvPr/>
        </p:nvSpPr>
        <p:spPr>
          <a:xfrm>
            <a:off x="45547" y="220770"/>
            <a:ext cx="4386137" cy="400110"/>
          </a:xfrm>
          <a:prstGeom prst="rect">
            <a:avLst/>
          </a:prstGeom>
          <a:effectLst>
            <a:glow rad="127000">
              <a:srgbClr val="2E75B6"/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Financeiro em Aberto (Sintático)</a:t>
            </a:r>
            <a:endParaRPr lang="pt-BR" sz="2000" b="1" cap="none" spc="0" dirty="0">
              <a:ln w="0"/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9E251E5-44A5-710D-19B2-DC8C207A8637}"/>
              </a:ext>
            </a:extLst>
          </p:cNvPr>
          <p:cNvSpPr/>
          <p:nvPr/>
        </p:nvSpPr>
        <p:spPr>
          <a:xfrm>
            <a:off x="8476022" y="1326926"/>
            <a:ext cx="3636000" cy="5531074"/>
          </a:xfrm>
          <a:prstGeom prst="roundRect">
            <a:avLst>
              <a:gd name="adj" fmla="val 2931"/>
            </a:avLst>
          </a:prstGeom>
          <a:solidFill>
            <a:srgbClr val="0B2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6274BF0-9B33-9142-F73B-2745B90B60B6}"/>
              </a:ext>
            </a:extLst>
          </p:cNvPr>
          <p:cNvSpPr/>
          <p:nvPr/>
        </p:nvSpPr>
        <p:spPr>
          <a:xfrm>
            <a:off x="1057594" y="1353838"/>
            <a:ext cx="3636000" cy="5504162"/>
          </a:xfrm>
          <a:prstGeom prst="roundRect">
            <a:avLst>
              <a:gd name="adj" fmla="val 2931"/>
            </a:avLst>
          </a:prstGeom>
          <a:solidFill>
            <a:srgbClr val="0B2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43B78DAD-6F1B-44A1-A70B-0B9434494A2F}"/>
              </a:ext>
            </a:extLst>
          </p:cNvPr>
          <p:cNvSpPr/>
          <p:nvPr/>
        </p:nvSpPr>
        <p:spPr>
          <a:xfrm>
            <a:off x="14693" y="1353837"/>
            <a:ext cx="972000" cy="5504163"/>
          </a:xfrm>
          <a:prstGeom prst="roundRect">
            <a:avLst>
              <a:gd name="adj" fmla="val 2931"/>
            </a:avLst>
          </a:prstGeom>
          <a:solidFill>
            <a:srgbClr val="0B2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3AE0FB63-8E3D-4477-861F-811BCF89CB85}"/>
              </a:ext>
            </a:extLst>
          </p:cNvPr>
          <p:cNvGrpSpPr/>
          <p:nvPr/>
        </p:nvGrpSpPr>
        <p:grpSpPr>
          <a:xfrm>
            <a:off x="157564" y="1678265"/>
            <a:ext cx="550800" cy="3969470"/>
            <a:chOff x="157564" y="1678265"/>
            <a:chExt cx="550800" cy="3969470"/>
          </a:xfrm>
        </p:grpSpPr>
        <p:pic>
          <p:nvPicPr>
            <p:cNvPr id="48" name="Imagem 47">
              <a:extLst>
                <a:ext uri="{FF2B5EF4-FFF2-40B4-BE49-F238E27FC236}">
                  <a16:creationId xmlns:a16="http://schemas.microsoft.com/office/drawing/2014/main" id="{2A9A2D58-A33C-4698-8717-193622B0B2FD}"/>
                </a:ext>
              </a:extLst>
            </p:cNvPr>
            <p:cNvPicPr>
              <a:picLocks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76" y="3078853"/>
              <a:ext cx="550177" cy="469390"/>
            </a:xfrm>
            <a:prstGeom prst="rect">
              <a:avLst/>
            </a:prstGeom>
            <a:solidFill>
              <a:srgbClr val="0B2447"/>
            </a:solidFill>
          </p:spPr>
        </p:pic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AE055BBE-42E5-43B3-BE57-8CA5B4A387AA}"/>
                </a:ext>
              </a:extLst>
            </p:cNvPr>
            <p:cNvPicPr>
              <a:picLocks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76" y="3779147"/>
              <a:ext cx="550177" cy="469390"/>
            </a:xfrm>
            <a:prstGeom prst="rect">
              <a:avLst/>
            </a:prstGeom>
            <a:solidFill>
              <a:srgbClr val="0B2447"/>
            </a:solidFill>
          </p:spPr>
        </p:pic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B463EBAD-1CCE-4F64-9DAF-63BC51B84E6B}"/>
                </a:ext>
              </a:extLst>
            </p:cNvPr>
            <p:cNvPicPr>
              <a:picLocks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76" y="2378559"/>
              <a:ext cx="550177" cy="469390"/>
            </a:xfrm>
            <a:prstGeom prst="rect">
              <a:avLst/>
            </a:prstGeom>
            <a:solidFill>
              <a:srgbClr val="0B2447"/>
            </a:solidFill>
          </p:spPr>
        </p:pic>
        <p:pic>
          <p:nvPicPr>
            <p:cNvPr id="51" name="Imagem 50">
              <a:extLst>
                <a:ext uri="{FF2B5EF4-FFF2-40B4-BE49-F238E27FC236}">
                  <a16:creationId xmlns:a16="http://schemas.microsoft.com/office/drawing/2014/main" id="{DA0FA3B8-973B-4EC4-9C23-2D273ED3D303}"/>
                </a:ext>
              </a:extLst>
            </p:cNvPr>
            <p:cNvPicPr>
              <a:picLocks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76" y="1678265"/>
              <a:ext cx="550177" cy="469390"/>
            </a:xfrm>
            <a:prstGeom prst="rect">
              <a:avLst/>
            </a:prstGeom>
            <a:solidFill>
              <a:srgbClr val="0B2447"/>
            </a:solidFill>
          </p:spPr>
        </p:pic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64FD365E-0F9A-49AC-BFF1-BFC2A481DA0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76" y="4479441"/>
              <a:ext cx="550177" cy="469390"/>
            </a:xfrm>
            <a:prstGeom prst="rect">
              <a:avLst/>
            </a:prstGeom>
            <a:solidFill>
              <a:srgbClr val="0B2447"/>
            </a:solidFill>
          </p:spPr>
        </p:pic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03B13588-80F9-4917-BB7B-736C5C1FC50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564" y="5179735"/>
              <a:ext cx="550800" cy="468000"/>
            </a:xfrm>
            <a:prstGeom prst="rect">
              <a:avLst/>
            </a:prstGeom>
            <a:grpFill/>
          </p:spPr>
        </p:pic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6C7DDF3D-5C28-4CDE-B80C-291C7D18824F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96" y="5783739"/>
            <a:ext cx="946153" cy="77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6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E8F3665B-F0C5-D39A-3D16-B75EF0819E4D}"/>
              </a:ext>
            </a:extLst>
          </p:cNvPr>
          <p:cNvSpPr/>
          <p:nvPr/>
        </p:nvSpPr>
        <p:spPr>
          <a:xfrm>
            <a:off x="34544" y="57086"/>
            <a:ext cx="12079252" cy="1296000"/>
          </a:xfrm>
          <a:prstGeom prst="roundRect">
            <a:avLst>
              <a:gd name="adj" fmla="val 2931"/>
            </a:avLst>
          </a:prstGeom>
          <a:solidFill>
            <a:srgbClr val="0A4D6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Superiores Arredondados 38">
            <a:extLst>
              <a:ext uri="{FF2B5EF4-FFF2-40B4-BE49-F238E27FC236}">
                <a16:creationId xmlns:a16="http://schemas.microsoft.com/office/drawing/2014/main" id="{A544D8A2-B575-4BFC-4473-07835AE00C1D}"/>
              </a:ext>
            </a:extLst>
          </p:cNvPr>
          <p:cNvSpPr/>
          <p:nvPr/>
        </p:nvSpPr>
        <p:spPr>
          <a:xfrm>
            <a:off x="34544" y="48225"/>
            <a:ext cx="12078000" cy="648000"/>
          </a:xfrm>
          <a:prstGeom prst="round2SameRect">
            <a:avLst>
              <a:gd name="adj1" fmla="val 9910"/>
              <a:gd name="adj2" fmla="val 0"/>
            </a:avLst>
          </a:prstGeom>
          <a:solidFill>
            <a:srgbClr val="088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5A95B728-3952-A5C1-7F8C-0C2B0794FCF3}"/>
              </a:ext>
            </a:extLst>
          </p:cNvPr>
          <p:cNvSpPr/>
          <p:nvPr/>
        </p:nvSpPr>
        <p:spPr>
          <a:xfrm>
            <a:off x="37607" y="142910"/>
            <a:ext cx="4371711" cy="400110"/>
          </a:xfrm>
          <a:prstGeom prst="rect">
            <a:avLst/>
          </a:prstGeom>
          <a:effectLst>
            <a:glow rad="127000">
              <a:srgbClr val="2E75B6"/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Financeiro em Aberto (Analítico)</a:t>
            </a:r>
            <a:endParaRPr lang="pt-BR" sz="2000" b="1" cap="none" spc="0" dirty="0">
              <a:ln w="0"/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A83067CF-E27A-4B72-8A3C-55BA5D331AC2}"/>
              </a:ext>
            </a:extLst>
          </p:cNvPr>
          <p:cNvSpPr/>
          <p:nvPr/>
        </p:nvSpPr>
        <p:spPr>
          <a:xfrm>
            <a:off x="1034823" y="1438303"/>
            <a:ext cx="11044635" cy="5381135"/>
          </a:xfrm>
          <a:prstGeom prst="rect">
            <a:avLst/>
          </a:prstGeom>
          <a:solidFill>
            <a:srgbClr val="0B2447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BE52514D-9C1C-493D-A90E-5C6142C7B7C4}"/>
              </a:ext>
            </a:extLst>
          </p:cNvPr>
          <p:cNvSpPr/>
          <p:nvPr/>
        </p:nvSpPr>
        <p:spPr>
          <a:xfrm>
            <a:off x="134488" y="864437"/>
            <a:ext cx="2962010" cy="432000"/>
          </a:xfrm>
          <a:prstGeom prst="roundRect">
            <a:avLst>
              <a:gd name="adj" fmla="val 0"/>
            </a:avLst>
          </a:prstGeom>
          <a:solidFill>
            <a:srgbClr val="0B2447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6E9ADC33-6D20-4760-939E-A8E164E3A847}"/>
              </a:ext>
            </a:extLst>
          </p:cNvPr>
          <p:cNvSpPr/>
          <p:nvPr/>
        </p:nvSpPr>
        <p:spPr>
          <a:xfrm>
            <a:off x="7929560" y="850241"/>
            <a:ext cx="4079560" cy="432000"/>
          </a:xfrm>
          <a:prstGeom prst="roundRect">
            <a:avLst>
              <a:gd name="adj" fmla="val 0"/>
            </a:avLst>
          </a:prstGeom>
          <a:solidFill>
            <a:srgbClr val="0B2447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056B96F4-C294-45FF-AF32-F65AB3D2537A}"/>
              </a:ext>
            </a:extLst>
          </p:cNvPr>
          <p:cNvSpPr/>
          <p:nvPr/>
        </p:nvSpPr>
        <p:spPr>
          <a:xfrm>
            <a:off x="4645419" y="836173"/>
            <a:ext cx="1758024" cy="432000"/>
          </a:xfrm>
          <a:prstGeom prst="roundRect">
            <a:avLst>
              <a:gd name="adj" fmla="val 0"/>
            </a:avLst>
          </a:prstGeom>
          <a:solidFill>
            <a:srgbClr val="0B2447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3CF90FE6-77A9-4215-B52E-4D6D58CDAC55}"/>
              </a:ext>
            </a:extLst>
          </p:cNvPr>
          <p:cNvGrpSpPr/>
          <p:nvPr/>
        </p:nvGrpSpPr>
        <p:grpSpPr>
          <a:xfrm>
            <a:off x="14693" y="1438303"/>
            <a:ext cx="972000" cy="5419697"/>
            <a:chOff x="14693" y="1602697"/>
            <a:chExt cx="972000" cy="5255303"/>
          </a:xfrm>
        </p:grpSpPr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9ECFC793-FCAF-4060-89FD-0E4CDEBE3FA1}"/>
                </a:ext>
              </a:extLst>
            </p:cNvPr>
            <p:cNvSpPr/>
            <p:nvPr/>
          </p:nvSpPr>
          <p:spPr>
            <a:xfrm>
              <a:off x="14693" y="1602697"/>
              <a:ext cx="972000" cy="5255303"/>
            </a:xfrm>
            <a:prstGeom prst="roundRect">
              <a:avLst>
                <a:gd name="adj" fmla="val 2931"/>
              </a:avLst>
            </a:prstGeom>
            <a:solidFill>
              <a:srgbClr val="0B2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E7B3C9FF-1547-45E4-92F6-83A52299E265}"/>
                </a:ext>
              </a:extLst>
            </p:cNvPr>
            <p:cNvGrpSpPr/>
            <p:nvPr/>
          </p:nvGrpSpPr>
          <p:grpSpPr>
            <a:xfrm>
              <a:off x="157564" y="1678265"/>
              <a:ext cx="550800" cy="3969470"/>
              <a:chOff x="157564" y="1678265"/>
              <a:chExt cx="550800" cy="3969470"/>
            </a:xfrm>
          </p:grpSpPr>
          <p:pic>
            <p:nvPicPr>
              <p:cNvPr id="58" name="Imagem 57">
                <a:extLst>
                  <a:ext uri="{FF2B5EF4-FFF2-40B4-BE49-F238E27FC236}">
                    <a16:creationId xmlns:a16="http://schemas.microsoft.com/office/drawing/2014/main" id="{A1029E84-A218-4C8E-817D-2A998288B424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876" y="3078853"/>
                <a:ext cx="550177" cy="469390"/>
              </a:xfrm>
              <a:prstGeom prst="rect">
                <a:avLst/>
              </a:prstGeom>
              <a:solidFill>
                <a:srgbClr val="0B2447"/>
              </a:solidFill>
            </p:spPr>
          </p:pic>
          <p:pic>
            <p:nvPicPr>
              <p:cNvPr id="59" name="Imagem 58">
                <a:extLst>
                  <a:ext uri="{FF2B5EF4-FFF2-40B4-BE49-F238E27FC236}">
                    <a16:creationId xmlns:a16="http://schemas.microsoft.com/office/drawing/2014/main" id="{E5BFC95B-4BDE-4745-B904-C9F1E78DA3A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876" y="3779147"/>
                <a:ext cx="550177" cy="469390"/>
              </a:xfrm>
              <a:prstGeom prst="rect">
                <a:avLst/>
              </a:prstGeom>
              <a:solidFill>
                <a:srgbClr val="0B2447"/>
              </a:solidFill>
            </p:spPr>
          </p:pic>
          <p:pic>
            <p:nvPicPr>
              <p:cNvPr id="60" name="Imagem 59">
                <a:extLst>
                  <a:ext uri="{FF2B5EF4-FFF2-40B4-BE49-F238E27FC236}">
                    <a16:creationId xmlns:a16="http://schemas.microsoft.com/office/drawing/2014/main" id="{CD0A43D1-2174-4A8C-B1C6-CE3FE804B914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876" y="2378559"/>
                <a:ext cx="550177" cy="469390"/>
              </a:xfrm>
              <a:prstGeom prst="rect">
                <a:avLst/>
              </a:prstGeom>
              <a:solidFill>
                <a:srgbClr val="0B2447"/>
              </a:solidFill>
            </p:spPr>
          </p:pic>
          <p:pic>
            <p:nvPicPr>
              <p:cNvPr id="61" name="Imagem 60">
                <a:extLst>
                  <a:ext uri="{FF2B5EF4-FFF2-40B4-BE49-F238E27FC236}">
                    <a16:creationId xmlns:a16="http://schemas.microsoft.com/office/drawing/2014/main" id="{453514B3-85F0-4DA6-9C15-415285462F1D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876" y="1678265"/>
                <a:ext cx="550177" cy="469390"/>
              </a:xfrm>
              <a:prstGeom prst="rect">
                <a:avLst/>
              </a:prstGeom>
              <a:solidFill>
                <a:srgbClr val="0B2447"/>
              </a:solidFill>
            </p:spPr>
          </p:pic>
          <p:pic>
            <p:nvPicPr>
              <p:cNvPr id="62" name="Imagem 61">
                <a:extLst>
                  <a:ext uri="{FF2B5EF4-FFF2-40B4-BE49-F238E27FC236}">
                    <a16:creationId xmlns:a16="http://schemas.microsoft.com/office/drawing/2014/main" id="{E1D4311F-ECD8-4E5E-B2CC-3212ABDCFE0A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6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876" y="4479441"/>
                <a:ext cx="550177" cy="469390"/>
              </a:xfrm>
              <a:prstGeom prst="rect">
                <a:avLst/>
              </a:prstGeom>
              <a:solidFill>
                <a:srgbClr val="0B2447"/>
              </a:solidFill>
            </p:spPr>
          </p:pic>
          <p:pic>
            <p:nvPicPr>
              <p:cNvPr id="63" name="Imagem 62">
                <a:extLst>
                  <a:ext uri="{FF2B5EF4-FFF2-40B4-BE49-F238E27FC236}">
                    <a16:creationId xmlns:a16="http://schemas.microsoft.com/office/drawing/2014/main" id="{9C7283E7-C5DB-41D5-9605-44D99BB3FE9F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7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564" y="5179735"/>
                <a:ext cx="550800" cy="468000"/>
              </a:xfrm>
              <a:prstGeom prst="rect">
                <a:avLst/>
              </a:prstGeom>
              <a:grpFill/>
            </p:spPr>
          </p:pic>
        </p:grpSp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898D1631-5453-429E-9FB5-92D57175E0FC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96" y="5783739"/>
            <a:ext cx="946153" cy="77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BB16D8DC-93CF-38C0-97A2-6C1376D00381}"/>
              </a:ext>
            </a:extLst>
          </p:cNvPr>
          <p:cNvSpPr/>
          <p:nvPr/>
        </p:nvSpPr>
        <p:spPr>
          <a:xfrm>
            <a:off x="45547" y="2266122"/>
            <a:ext cx="12066997" cy="4534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E8F3665B-F0C5-D39A-3D16-B75EF0819E4D}"/>
              </a:ext>
            </a:extLst>
          </p:cNvPr>
          <p:cNvSpPr/>
          <p:nvPr/>
        </p:nvSpPr>
        <p:spPr>
          <a:xfrm>
            <a:off x="34544" y="57086"/>
            <a:ext cx="12078000" cy="971152"/>
          </a:xfrm>
          <a:prstGeom prst="roundRect">
            <a:avLst>
              <a:gd name="adj" fmla="val 2931"/>
            </a:avLst>
          </a:prstGeom>
          <a:solidFill>
            <a:srgbClr val="0A4D6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Superiores Arredondados 38">
            <a:extLst>
              <a:ext uri="{FF2B5EF4-FFF2-40B4-BE49-F238E27FC236}">
                <a16:creationId xmlns:a16="http://schemas.microsoft.com/office/drawing/2014/main" id="{A544D8A2-B575-4BFC-4473-07835AE00C1D}"/>
              </a:ext>
            </a:extLst>
          </p:cNvPr>
          <p:cNvSpPr/>
          <p:nvPr/>
        </p:nvSpPr>
        <p:spPr>
          <a:xfrm>
            <a:off x="34544" y="48224"/>
            <a:ext cx="12078000" cy="848579"/>
          </a:xfrm>
          <a:prstGeom prst="round2SameRect">
            <a:avLst>
              <a:gd name="adj1" fmla="val 9910"/>
              <a:gd name="adj2" fmla="val 0"/>
            </a:avLst>
          </a:prstGeom>
          <a:solidFill>
            <a:srgbClr val="088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5A95B728-3952-A5C1-7F8C-0C2B0794FCF3}"/>
              </a:ext>
            </a:extLst>
          </p:cNvPr>
          <p:cNvSpPr/>
          <p:nvPr/>
        </p:nvSpPr>
        <p:spPr>
          <a:xfrm>
            <a:off x="139275" y="187728"/>
            <a:ext cx="4273700" cy="400110"/>
          </a:xfrm>
          <a:prstGeom prst="rect">
            <a:avLst/>
          </a:prstGeom>
          <a:effectLst>
            <a:glow rad="127000">
              <a:srgbClr val="2E75B6"/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Financeiro em Aberto (Análise)</a:t>
            </a:r>
            <a:endParaRPr lang="pt-BR" sz="2000" b="1" cap="none" spc="0" dirty="0">
              <a:ln w="0"/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6274BF0-9B33-9142-F73B-2745B90B60B6}"/>
              </a:ext>
            </a:extLst>
          </p:cNvPr>
          <p:cNvSpPr/>
          <p:nvPr/>
        </p:nvSpPr>
        <p:spPr>
          <a:xfrm>
            <a:off x="1043310" y="1071722"/>
            <a:ext cx="3636000" cy="5738054"/>
          </a:xfrm>
          <a:prstGeom prst="roundRect">
            <a:avLst>
              <a:gd name="adj" fmla="val 2931"/>
            </a:avLst>
          </a:prstGeom>
          <a:solidFill>
            <a:srgbClr val="0B2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8614EEC-1294-1ABB-A43B-608B94678ED0}"/>
              </a:ext>
            </a:extLst>
          </p:cNvPr>
          <p:cNvSpPr/>
          <p:nvPr/>
        </p:nvSpPr>
        <p:spPr>
          <a:xfrm>
            <a:off x="4779951" y="1085837"/>
            <a:ext cx="3636000" cy="5715078"/>
          </a:xfrm>
          <a:prstGeom prst="roundRect">
            <a:avLst>
              <a:gd name="adj" fmla="val 2931"/>
            </a:avLst>
          </a:prstGeom>
          <a:solidFill>
            <a:srgbClr val="0B2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9E251E5-44A5-710D-19B2-DC8C207A8637}"/>
              </a:ext>
            </a:extLst>
          </p:cNvPr>
          <p:cNvSpPr/>
          <p:nvPr/>
        </p:nvSpPr>
        <p:spPr>
          <a:xfrm>
            <a:off x="8511577" y="1085836"/>
            <a:ext cx="3600000" cy="5723939"/>
          </a:xfrm>
          <a:prstGeom prst="roundRect">
            <a:avLst>
              <a:gd name="adj" fmla="val 2931"/>
            </a:avLst>
          </a:prstGeom>
          <a:solidFill>
            <a:srgbClr val="0B2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8790403D-1A85-452F-A4C3-F683C54653B8}"/>
              </a:ext>
            </a:extLst>
          </p:cNvPr>
          <p:cNvGrpSpPr/>
          <p:nvPr/>
        </p:nvGrpSpPr>
        <p:grpSpPr>
          <a:xfrm>
            <a:off x="14693" y="1085837"/>
            <a:ext cx="972000" cy="5772164"/>
            <a:chOff x="14693" y="1602697"/>
            <a:chExt cx="972000" cy="5255303"/>
          </a:xfrm>
        </p:grpSpPr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D479B41E-8A74-4B07-8C26-32200C22DA8E}"/>
                </a:ext>
              </a:extLst>
            </p:cNvPr>
            <p:cNvSpPr/>
            <p:nvPr/>
          </p:nvSpPr>
          <p:spPr>
            <a:xfrm>
              <a:off x="14693" y="1602697"/>
              <a:ext cx="972000" cy="5255303"/>
            </a:xfrm>
            <a:prstGeom prst="roundRect">
              <a:avLst>
                <a:gd name="adj" fmla="val 2931"/>
              </a:avLst>
            </a:prstGeom>
            <a:solidFill>
              <a:srgbClr val="0B2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603C9D68-7585-4FF6-BA10-66DC578C17F2}"/>
                </a:ext>
              </a:extLst>
            </p:cNvPr>
            <p:cNvGrpSpPr/>
            <p:nvPr/>
          </p:nvGrpSpPr>
          <p:grpSpPr>
            <a:xfrm>
              <a:off x="157564" y="1678265"/>
              <a:ext cx="550800" cy="3969470"/>
              <a:chOff x="157564" y="1678265"/>
              <a:chExt cx="550800" cy="3969470"/>
            </a:xfrm>
          </p:grpSpPr>
          <p:pic>
            <p:nvPicPr>
              <p:cNvPr id="58" name="Imagem 57">
                <a:extLst>
                  <a:ext uri="{FF2B5EF4-FFF2-40B4-BE49-F238E27FC236}">
                    <a16:creationId xmlns:a16="http://schemas.microsoft.com/office/drawing/2014/main" id="{DB45F7CD-8B53-4661-94D0-3A52B4F8489F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876" y="3078853"/>
                <a:ext cx="550177" cy="469390"/>
              </a:xfrm>
              <a:prstGeom prst="rect">
                <a:avLst/>
              </a:prstGeom>
              <a:solidFill>
                <a:srgbClr val="0B2447"/>
              </a:solidFill>
            </p:spPr>
          </p:pic>
          <p:pic>
            <p:nvPicPr>
              <p:cNvPr id="59" name="Imagem 58">
                <a:extLst>
                  <a:ext uri="{FF2B5EF4-FFF2-40B4-BE49-F238E27FC236}">
                    <a16:creationId xmlns:a16="http://schemas.microsoft.com/office/drawing/2014/main" id="{87095591-574D-4ED7-A532-7F49DF3C676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876" y="3779147"/>
                <a:ext cx="550177" cy="469390"/>
              </a:xfrm>
              <a:prstGeom prst="rect">
                <a:avLst/>
              </a:prstGeom>
              <a:solidFill>
                <a:srgbClr val="0B2447"/>
              </a:solidFill>
            </p:spPr>
          </p:pic>
          <p:pic>
            <p:nvPicPr>
              <p:cNvPr id="60" name="Imagem 59">
                <a:extLst>
                  <a:ext uri="{FF2B5EF4-FFF2-40B4-BE49-F238E27FC236}">
                    <a16:creationId xmlns:a16="http://schemas.microsoft.com/office/drawing/2014/main" id="{C88B9FEF-728A-4D29-BEFE-CB766FD801E6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876" y="2378559"/>
                <a:ext cx="550177" cy="469390"/>
              </a:xfrm>
              <a:prstGeom prst="rect">
                <a:avLst/>
              </a:prstGeom>
              <a:solidFill>
                <a:srgbClr val="0B2447"/>
              </a:solidFill>
            </p:spPr>
          </p:pic>
          <p:pic>
            <p:nvPicPr>
              <p:cNvPr id="61" name="Imagem 60">
                <a:extLst>
                  <a:ext uri="{FF2B5EF4-FFF2-40B4-BE49-F238E27FC236}">
                    <a16:creationId xmlns:a16="http://schemas.microsoft.com/office/drawing/2014/main" id="{4AEC1D82-7DB6-4D3B-9EA7-F3AFF09A95A7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876" y="1678265"/>
                <a:ext cx="550177" cy="469390"/>
              </a:xfrm>
              <a:prstGeom prst="rect">
                <a:avLst/>
              </a:prstGeom>
              <a:solidFill>
                <a:srgbClr val="0B2447"/>
              </a:solidFill>
            </p:spPr>
          </p:pic>
          <p:pic>
            <p:nvPicPr>
              <p:cNvPr id="62" name="Imagem 61">
                <a:extLst>
                  <a:ext uri="{FF2B5EF4-FFF2-40B4-BE49-F238E27FC236}">
                    <a16:creationId xmlns:a16="http://schemas.microsoft.com/office/drawing/2014/main" id="{B2CE8011-029E-4A49-A554-C49086ECA637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6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876" y="4479441"/>
                <a:ext cx="550177" cy="469390"/>
              </a:xfrm>
              <a:prstGeom prst="rect">
                <a:avLst/>
              </a:prstGeom>
              <a:solidFill>
                <a:srgbClr val="0B2447"/>
              </a:solidFill>
            </p:spPr>
          </p:pic>
          <p:pic>
            <p:nvPicPr>
              <p:cNvPr id="63" name="Imagem 62">
                <a:extLst>
                  <a:ext uri="{FF2B5EF4-FFF2-40B4-BE49-F238E27FC236}">
                    <a16:creationId xmlns:a16="http://schemas.microsoft.com/office/drawing/2014/main" id="{9923C75D-FB84-41F1-BB77-99E84353BA27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7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564" y="5179735"/>
                <a:ext cx="550800" cy="468000"/>
              </a:xfrm>
              <a:prstGeom prst="rect">
                <a:avLst/>
              </a:prstGeom>
              <a:grpFill/>
            </p:spPr>
          </p:pic>
        </p:grpSp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F6CCA7CE-C520-4CDD-8CB2-6E0DDDA867AF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96" y="5783739"/>
            <a:ext cx="946153" cy="77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6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BB16D8DC-93CF-38C0-97A2-6C1376D00381}"/>
              </a:ext>
            </a:extLst>
          </p:cNvPr>
          <p:cNvSpPr/>
          <p:nvPr/>
        </p:nvSpPr>
        <p:spPr>
          <a:xfrm>
            <a:off x="0" y="1298941"/>
            <a:ext cx="12191999" cy="5567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E8F3665B-F0C5-D39A-3D16-B75EF0819E4D}"/>
              </a:ext>
            </a:extLst>
          </p:cNvPr>
          <p:cNvSpPr/>
          <p:nvPr/>
        </p:nvSpPr>
        <p:spPr>
          <a:xfrm>
            <a:off x="34544" y="57086"/>
            <a:ext cx="12079252" cy="1184845"/>
          </a:xfrm>
          <a:prstGeom prst="roundRect">
            <a:avLst>
              <a:gd name="adj" fmla="val 2931"/>
            </a:avLst>
          </a:prstGeom>
          <a:solidFill>
            <a:srgbClr val="04837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Superiores Arredondados 38">
            <a:extLst>
              <a:ext uri="{FF2B5EF4-FFF2-40B4-BE49-F238E27FC236}">
                <a16:creationId xmlns:a16="http://schemas.microsoft.com/office/drawing/2014/main" id="{A544D8A2-B575-4BFC-4473-07835AE00C1D}"/>
              </a:ext>
            </a:extLst>
          </p:cNvPr>
          <p:cNvSpPr/>
          <p:nvPr/>
        </p:nvSpPr>
        <p:spPr>
          <a:xfrm>
            <a:off x="34544" y="48225"/>
            <a:ext cx="12078000" cy="895344"/>
          </a:xfrm>
          <a:prstGeom prst="round2SameRect">
            <a:avLst>
              <a:gd name="adj1" fmla="val 9910"/>
              <a:gd name="adj2" fmla="val 0"/>
            </a:avLst>
          </a:prstGeom>
          <a:solidFill>
            <a:srgbClr val="015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5A95B728-3952-A5C1-7F8C-0C2B0794FCF3}"/>
              </a:ext>
            </a:extLst>
          </p:cNvPr>
          <p:cNvSpPr/>
          <p:nvPr/>
        </p:nvSpPr>
        <p:spPr>
          <a:xfrm>
            <a:off x="318196" y="295842"/>
            <a:ext cx="4302781" cy="400110"/>
          </a:xfrm>
          <a:prstGeom prst="rect">
            <a:avLst/>
          </a:prstGeom>
          <a:effectLst>
            <a:glow rad="127000">
              <a:srgbClr val="2E75B6"/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Financeiro Realizado (Sintático)</a:t>
            </a:r>
            <a:endParaRPr lang="pt-BR" sz="2000" b="1" cap="none" spc="0" dirty="0">
              <a:ln w="0"/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8614EEC-1294-1ABB-A43B-608B94678ED0}"/>
              </a:ext>
            </a:extLst>
          </p:cNvPr>
          <p:cNvSpPr/>
          <p:nvPr/>
        </p:nvSpPr>
        <p:spPr>
          <a:xfrm>
            <a:off x="4781402" y="1298790"/>
            <a:ext cx="3636000" cy="5510984"/>
          </a:xfrm>
          <a:prstGeom prst="roundRect">
            <a:avLst>
              <a:gd name="adj" fmla="val 2931"/>
            </a:avLst>
          </a:prstGeom>
          <a:solidFill>
            <a:srgbClr val="15567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9E251E5-44A5-710D-19B2-DC8C207A8637}"/>
              </a:ext>
            </a:extLst>
          </p:cNvPr>
          <p:cNvSpPr/>
          <p:nvPr/>
        </p:nvSpPr>
        <p:spPr>
          <a:xfrm>
            <a:off x="8503252" y="1312856"/>
            <a:ext cx="3636000" cy="5511600"/>
          </a:xfrm>
          <a:prstGeom prst="roundRect">
            <a:avLst>
              <a:gd name="adj" fmla="val 2931"/>
            </a:avLst>
          </a:prstGeom>
          <a:solidFill>
            <a:srgbClr val="15567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6274BF0-9B33-9142-F73B-2745B90B60B6}"/>
              </a:ext>
            </a:extLst>
          </p:cNvPr>
          <p:cNvSpPr/>
          <p:nvPr/>
        </p:nvSpPr>
        <p:spPr>
          <a:xfrm>
            <a:off x="1057594" y="1312273"/>
            <a:ext cx="3636000" cy="5510982"/>
          </a:xfrm>
          <a:prstGeom prst="roundRect">
            <a:avLst>
              <a:gd name="adj" fmla="val 2931"/>
            </a:avLst>
          </a:prstGeom>
          <a:solidFill>
            <a:srgbClr val="15567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D0BEF8A-6AC7-D55D-F3B1-5D1E90103E3B}"/>
              </a:ext>
            </a:extLst>
          </p:cNvPr>
          <p:cNvCxnSpPr/>
          <p:nvPr/>
        </p:nvCxnSpPr>
        <p:spPr>
          <a:xfrm>
            <a:off x="1064896" y="1698260"/>
            <a:ext cx="3600000" cy="0"/>
          </a:xfrm>
          <a:prstGeom prst="line">
            <a:avLst/>
          </a:prstGeom>
          <a:solidFill>
            <a:srgbClr val="DFF6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F1BFFB15-C08B-497B-8B00-14565EDCF6EA}"/>
              </a:ext>
            </a:extLst>
          </p:cNvPr>
          <p:cNvGrpSpPr/>
          <p:nvPr/>
        </p:nvGrpSpPr>
        <p:grpSpPr>
          <a:xfrm>
            <a:off x="14693" y="1298790"/>
            <a:ext cx="972000" cy="5559211"/>
            <a:chOff x="14693" y="1602697"/>
            <a:chExt cx="972000" cy="5255303"/>
          </a:xfrm>
        </p:grpSpPr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71D5B26C-4F2D-4C0C-BDA5-218D614DFBF0}"/>
                </a:ext>
              </a:extLst>
            </p:cNvPr>
            <p:cNvSpPr/>
            <p:nvPr/>
          </p:nvSpPr>
          <p:spPr>
            <a:xfrm>
              <a:off x="14693" y="1602697"/>
              <a:ext cx="972000" cy="5255303"/>
            </a:xfrm>
            <a:prstGeom prst="roundRect">
              <a:avLst>
                <a:gd name="adj" fmla="val 2931"/>
              </a:avLst>
            </a:prstGeom>
            <a:solidFill>
              <a:srgbClr val="0B2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F63ADA76-4E57-4877-A8D5-27FFB66CD29A}"/>
                </a:ext>
              </a:extLst>
            </p:cNvPr>
            <p:cNvGrpSpPr/>
            <p:nvPr/>
          </p:nvGrpSpPr>
          <p:grpSpPr>
            <a:xfrm>
              <a:off x="157564" y="1678265"/>
              <a:ext cx="550800" cy="3969470"/>
              <a:chOff x="157564" y="1678265"/>
              <a:chExt cx="550800" cy="3969470"/>
            </a:xfrm>
          </p:grpSpPr>
          <p:pic>
            <p:nvPicPr>
              <p:cNvPr id="71" name="Imagem 70">
                <a:extLst>
                  <a:ext uri="{FF2B5EF4-FFF2-40B4-BE49-F238E27FC236}">
                    <a16:creationId xmlns:a16="http://schemas.microsoft.com/office/drawing/2014/main" id="{532ABB23-9A27-48CD-A990-306CC18DDB02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876" y="3078853"/>
                <a:ext cx="550177" cy="469390"/>
              </a:xfrm>
              <a:prstGeom prst="rect">
                <a:avLst/>
              </a:prstGeom>
              <a:solidFill>
                <a:srgbClr val="0B2447"/>
              </a:solidFill>
            </p:spPr>
          </p:pic>
          <p:pic>
            <p:nvPicPr>
              <p:cNvPr id="72" name="Imagem 71">
                <a:extLst>
                  <a:ext uri="{FF2B5EF4-FFF2-40B4-BE49-F238E27FC236}">
                    <a16:creationId xmlns:a16="http://schemas.microsoft.com/office/drawing/2014/main" id="{EA97114D-AFDC-478A-AB79-4910F012DFE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876" y="3779147"/>
                <a:ext cx="550177" cy="469390"/>
              </a:xfrm>
              <a:prstGeom prst="rect">
                <a:avLst/>
              </a:prstGeom>
              <a:solidFill>
                <a:srgbClr val="0B2447"/>
              </a:solidFill>
            </p:spPr>
          </p:pic>
          <p:pic>
            <p:nvPicPr>
              <p:cNvPr id="73" name="Imagem 72">
                <a:extLst>
                  <a:ext uri="{FF2B5EF4-FFF2-40B4-BE49-F238E27FC236}">
                    <a16:creationId xmlns:a16="http://schemas.microsoft.com/office/drawing/2014/main" id="{82248A61-126F-4720-9F51-591CC0E3B849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876" y="2378559"/>
                <a:ext cx="550177" cy="469390"/>
              </a:xfrm>
              <a:prstGeom prst="rect">
                <a:avLst/>
              </a:prstGeom>
              <a:solidFill>
                <a:srgbClr val="0B2447"/>
              </a:solidFill>
            </p:spPr>
          </p:pic>
          <p:pic>
            <p:nvPicPr>
              <p:cNvPr id="74" name="Imagem 73">
                <a:extLst>
                  <a:ext uri="{FF2B5EF4-FFF2-40B4-BE49-F238E27FC236}">
                    <a16:creationId xmlns:a16="http://schemas.microsoft.com/office/drawing/2014/main" id="{BE256182-A2E0-4449-91EA-8312E4305D51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876" y="1678265"/>
                <a:ext cx="550177" cy="469390"/>
              </a:xfrm>
              <a:prstGeom prst="rect">
                <a:avLst/>
              </a:prstGeom>
              <a:solidFill>
                <a:srgbClr val="0B2447"/>
              </a:solidFill>
            </p:spPr>
          </p:pic>
          <p:pic>
            <p:nvPicPr>
              <p:cNvPr id="75" name="Imagem 74">
                <a:extLst>
                  <a:ext uri="{FF2B5EF4-FFF2-40B4-BE49-F238E27FC236}">
                    <a16:creationId xmlns:a16="http://schemas.microsoft.com/office/drawing/2014/main" id="{85030352-8FB4-42F3-9A74-CEEAF044A2AB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876" y="4479441"/>
                <a:ext cx="550177" cy="469390"/>
              </a:xfrm>
              <a:prstGeom prst="rect">
                <a:avLst/>
              </a:prstGeom>
              <a:solidFill>
                <a:srgbClr val="0B2447"/>
              </a:solidFill>
            </p:spPr>
          </p:pic>
          <p:pic>
            <p:nvPicPr>
              <p:cNvPr id="76" name="Imagem 75">
                <a:extLst>
                  <a:ext uri="{FF2B5EF4-FFF2-40B4-BE49-F238E27FC236}">
                    <a16:creationId xmlns:a16="http://schemas.microsoft.com/office/drawing/2014/main" id="{328A453C-7A83-4609-AA8E-CE52269ED439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7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564" y="5179735"/>
                <a:ext cx="550800" cy="468000"/>
              </a:xfrm>
              <a:prstGeom prst="rect">
                <a:avLst/>
              </a:prstGeom>
              <a:grpFill/>
            </p:spPr>
          </p:pic>
        </p:grpSp>
      </p:grpSp>
      <p:pic>
        <p:nvPicPr>
          <p:cNvPr id="19" name="Imagem 18">
            <a:extLst>
              <a:ext uri="{FF2B5EF4-FFF2-40B4-BE49-F238E27FC236}">
                <a16:creationId xmlns:a16="http://schemas.microsoft.com/office/drawing/2014/main" id="{1D5F5602-74D4-43E9-8318-99FDB8FE2524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96" y="5783739"/>
            <a:ext cx="946153" cy="77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5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E8F3665B-F0C5-D39A-3D16-B75EF0819E4D}"/>
              </a:ext>
            </a:extLst>
          </p:cNvPr>
          <p:cNvSpPr/>
          <p:nvPr/>
        </p:nvSpPr>
        <p:spPr>
          <a:xfrm>
            <a:off x="34544" y="57086"/>
            <a:ext cx="12079252" cy="879460"/>
          </a:xfrm>
          <a:prstGeom prst="roundRect">
            <a:avLst>
              <a:gd name="adj" fmla="val 2931"/>
            </a:avLst>
          </a:prstGeom>
          <a:solidFill>
            <a:srgbClr val="0A4D6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Superiores Arredondados 38">
            <a:extLst>
              <a:ext uri="{FF2B5EF4-FFF2-40B4-BE49-F238E27FC236}">
                <a16:creationId xmlns:a16="http://schemas.microsoft.com/office/drawing/2014/main" id="{A544D8A2-B575-4BFC-4473-07835AE00C1D}"/>
              </a:ext>
            </a:extLst>
          </p:cNvPr>
          <p:cNvSpPr/>
          <p:nvPr/>
        </p:nvSpPr>
        <p:spPr>
          <a:xfrm>
            <a:off x="34544" y="48225"/>
            <a:ext cx="12078000" cy="648000"/>
          </a:xfrm>
          <a:prstGeom prst="round2SameRect">
            <a:avLst>
              <a:gd name="adj1" fmla="val 9910"/>
              <a:gd name="adj2" fmla="val 0"/>
            </a:avLst>
          </a:prstGeom>
          <a:solidFill>
            <a:srgbClr val="088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5A95B728-3952-A5C1-7F8C-0C2B0794FCF3}"/>
              </a:ext>
            </a:extLst>
          </p:cNvPr>
          <p:cNvSpPr/>
          <p:nvPr/>
        </p:nvSpPr>
        <p:spPr>
          <a:xfrm>
            <a:off x="59835" y="165870"/>
            <a:ext cx="6234948" cy="400110"/>
          </a:xfrm>
          <a:prstGeom prst="rect">
            <a:avLst/>
          </a:prstGeom>
          <a:effectLst>
            <a:glow rad="127000">
              <a:srgbClr val="2E75B6"/>
            </a:glo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Centro de Custo (Analítico) </a:t>
            </a:r>
            <a:endParaRPr lang="pt-BR" sz="2000" b="1" cap="none" spc="0" dirty="0">
              <a:ln w="0"/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FD5B526-A757-4629-8897-D0D91DC81065}"/>
              </a:ext>
            </a:extLst>
          </p:cNvPr>
          <p:cNvSpPr/>
          <p:nvPr/>
        </p:nvSpPr>
        <p:spPr>
          <a:xfrm>
            <a:off x="14693" y="1011494"/>
            <a:ext cx="972000" cy="5789420"/>
          </a:xfrm>
          <a:prstGeom prst="roundRect">
            <a:avLst>
              <a:gd name="adj" fmla="val 2931"/>
            </a:avLst>
          </a:prstGeom>
          <a:solidFill>
            <a:srgbClr val="0B2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79B62DE0-A251-4450-9F45-77DAEEEF6C76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4" y="2677441"/>
            <a:ext cx="550177" cy="479519"/>
          </a:xfrm>
          <a:prstGeom prst="rect">
            <a:avLst/>
          </a:prstGeom>
          <a:solidFill>
            <a:srgbClr val="0B2447"/>
          </a:solidFill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8B964759-726A-42D2-A9DC-0C2D71829259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4" y="3478079"/>
            <a:ext cx="550177" cy="479519"/>
          </a:xfrm>
          <a:prstGeom prst="rect">
            <a:avLst/>
          </a:prstGeom>
          <a:solidFill>
            <a:srgbClr val="0B2447"/>
          </a:solidFill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893B1C8C-5978-492F-B26E-B3FEB166E5DF}"/>
              </a:ext>
            </a:extLst>
          </p:cNvPr>
          <p:cNvPicPr>
            <a:picLocks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4" y="1876803"/>
            <a:ext cx="550177" cy="479519"/>
          </a:xfrm>
          <a:prstGeom prst="rect">
            <a:avLst/>
          </a:prstGeom>
          <a:solidFill>
            <a:srgbClr val="0B2447"/>
          </a:solidFill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838C3488-48A7-4530-B13A-D72996EFDB94}"/>
              </a:ext>
            </a:extLst>
          </p:cNvPr>
          <p:cNvPicPr>
            <a:picLocks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4" y="1076165"/>
            <a:ext cx="550177" cy="479519"/>
          </a:xfrm>
          <a:prstGeom prst="rect">
            <a:avLst/>
          </a:prstGeom>
          <a:solidFill>
            <a:srgbClr val="0B2447"/>
          </a:solidFill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69903636-3252-4D34-8E65-4B46EA96A2E5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4" y="4278717"/>
            <a:ext cx="550177" cy="479519"/>
          </a:xfrm>
          <a:prstGeom prst="rect">
            <a:avLst/>
          </a:prstGeom>
          <a:solidFill>
            <a:srgbClr val="0B2447"/>
          </a:solidFill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69E38C2-F864-4395-9A36-7B16D6EB2A4C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" y="5079355"/>
            <a:ext cx="550800" cy="4824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EDBD4A3-EFC7-45E4-A868-D835504B60AB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344" y="5882876"/>
            <a:ext cx="946153" cy="778419"/>
          </a:xfrm>
          <a:prstGeom prst="rect">
            <a:avLst/>
          </a:prstGeom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4224311-6DF8-4D1D-9EBB-71C7CE429F63}"/>
              </a:ext>
            </a:extLst>
          </p:cNvPr>
          <p:cNvSpPr/>
          <p:nvPr/>
        </p:nvSpPr>
        <p:spPr>
          <a:xfrm>
            <a:off x="1026448" y="1011494"/>
            <a:ext cx="7558852" cy="5789420"/>
          </a:xfrm>
          <a:prstGeom prst="roundRect">
            <a:avLst>
              <a:gd name="adj" fmla="val 2931"/>
            </a:avLst>
          </a:prstGeom>
          <a:solidFill>
            <a:srgbClr val="45454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6009A8D-EBDD-42F1-82CB-E371F656BFEC}"/>
              </a:ext>
            </a:extLst>
          </p:cNvPr>
          <p:cNvSpPr/>
          <p:nvPr/>
        </p:nvSpPr>
        <p:spPr>
          <a:xfrm>
            <a:off x="8653670" y="1011117"/>
            <a:ext cx="3456000" cy="5789420"/>
          </a:xfrm>
          <a:prstGeom prst="roundRect">
            <a:avLst>
              <a:gd name="adj" fmla="val 2931"/>
            </a:avLst>
          </a:prstGeom>
          <a:solidFill>
            <a:srgbClr val="45454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4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BB16D8DC-93CF-38C0-97A2-6C1376D00381}"/>
              </a:ext>
            </a:extLst>
          </p:cNvPr>
          <p:cNvSpPr/>
          <p:nvPr/>
        </p:nvSpPr>
        <p:spPr>
          <a:xfrm>
            <a:off x="0" y="1182325"/>
            <a:ext cx="12191999" cy="57239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E8F3665B-F0C5-D39A-3D16-B75EF0819E4D}"/>
              </a:ext>
            </a:extLst>
          </p:cNvPr>
          <p:cNvSpPr/>
          <p:nvPr/>
        </p:nvSpPr>
        <p:spPr>
          <a:xfrm>
            <a:off x="14693" y="57086"/>
            <a:ext cx="12177307" cy="1184845"/>
          </a:xfrm>
          <a:prstGeom prst="roundRect">
            <a:avLst>
              <a:gd name="adj" fmla="val 2931"/>
            </a:avLst>
          </a:prstGeom>
          <a:solidFill>
            <a:srgbClr val="04837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Superiores Arredondados 38">
            <a:extLst>
              <a:ext uri="{FF2B5EF4-FFF2-40B4-BE49-F238E27FC236}">
                <a16:creationId xmlns:a16="http://schemas.microsoft.com/office/drawing/2014/main" id="{A544D8A2-B575-4BFC-4473-07835AE00C1D}"/>
              </a:ext>
            </a:extLst>
          </p:cNvPr>
          <p:cNvSpPr/>
          <p:nvPr/>
        </p:nvSpPr>
        <p:spPr>
          <a:xfrm>
            <a:off x="-5213" y="-4783"/>
            <a:ext cx="12191999" cy="895344"/>
          </a:xfrm>
          <a:prstGeom prst="round2SameRect">
            <a:avLst>
              <a:gd name="adj1" fmla="val 9910"/>
              <a:gd name="adj2" fmla="val 0"/>
            </a:avLst>
          </a:prstGeom>
          <a:solidFill>
            <a:srgbClr val="015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5A95B728-3952-A5C1-7F8C-0C2B0794FCF3}"/>
              </a:ext>
            </a:extLst>
          </p:cNvPr>
          <p:cNvSpPr/>
          <p:nvPr/>
        </p:nvSpPr>
        <p:spPr>
          <a:xfrm>
            <a:off x="48947" y="284758"/>
            <a:ext cx="3820278" cy="400110"/>
          </a:xfrm>
          <a:prstGeom prst="rect">
            <a:avLst/>
          </a:prstGeom>
          <a:effectLst>
            <a:glow rad="127000">
              <a:srgbClr val="2E75B6"/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Centros de Custo (Sintético)</a:t>
            </a:r>
            <a:endParaRPr lang="pt-BR" sz="2000" b="1" cap="none" spc="0" dirty="0">
              <a:ln w="0"/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9E251E5-44A5-710D-19B2-DC8C207A8637}"/>
              </a:ext>
            </a:extLst>
          </p:cNvPr>
          <p:cNvSpPr/>
          <p:nvPr/>
        </p:nvSpPr>
        <p:spPr>
          <a:xfrm>
            <a:off x="8503252" y="2510036"/>
            <a:ext cx="3636000" cy="4345200"/>
          </a:xfrm>
          <a:prstGeom prst="roundRect">
            <a:avLst>
              <a:gd name="adj" fmla="val 2931"/>
            </a:avLst>
          </a:prstGeom>
          <a:solidFill>
            <a:srgbClr val="45454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6274BF0-9B33-9142-F73B-2745B90B60B6}"/>
              </a:ext>
            </a:extLst>
          </p:cNvPr>
          <p:cNvSpPr/>
          <p:nvPr/>
        </p:nvSpPr>
        <p:spPr>
          <a:xfrm>
            <a:off x="1057594" y="2478505"/>
            <a:ext cx="3636000" cy="4344749"/>
          </a:xfrm>
          <a:prstGeom prst="roundRect">
            <a:avLst>
              <a:gd name="adj" fmla="val 2931"/>
            </a:avLst>
          </a:prstGeom>
          <a:solidFill>
            <a:srgbClr val="45454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D0BEF8A-6AC7-D55D-F3B1-5D1E90103E3B}"/>
              </a:ext>
            </a:extLst>
          </p:cNvPr>
          <p:cNvCxnSpPr/>
          <p:nvPr/>
        </p:nvCxnSpPr>
        <p:spPr>
          <a:xfrm>
            <a:off x="1064896" y="1698260"/>
            <a:ext cx="3600000" cy="0"/>
          </a:xfrm>
          <a:prstGeom prst="line">
            <a:avLst/>
          </a:prstGeom>
          <a:solidFill>
            <a:srgbClr val="DFF6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F1BFFB15-C08B-497B-8B00-14565EDCF6EA}"/>
              </a:ext>
            </a:extLst>
          </p:cNvPr>
          <p:cNvGrpSpPr/>
          <p:nvPr/>
        </p:nvGrpSpPr>
        <p:grpSpPr>
          <a:xfrm>
            <a:off x="14693" y="1298790"/>
            <a:ext cx="972000" cy="5559211"/>
            <a:chOff x="14693" y="1602697"/>
            <a:chExt cx="972000" cy="5255303"/>
          </a:xfrm>
        </p:grpSpPr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71D5B26C-4F2D-4C0C-BDA5-218D614DFBF0}"/>
                </a:ext>
              </a:extLst>
            </p:cNvPr>
            <p:cNvSpPr/>
            <p:nvPr/>
          </p:nvSpPr>
          <p:spPr>
            <a:xfrm>
              <a:off x="14693" y="1602697"/>
              <a:ext cx="972000" cy="5255303"/>
            </a:xfrm>
            <a:prstGeom prst="roundRect">
              <a:avLst>
                <a:gd name="adj" fmla="val 2931"/>
              </a:avLst>
            </a:prstGeom>
            <a:solidFill>
              <a:srgbClr val="0B2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F63ADA76-4E57-4877-A8D5-27FFB66CD29A}"/>
                </a:ext>
              </a:extLst>
            </p:cNvPr>
            <p:cNvGrpSpPr/>
            <p:nvPr/>
          </p:nvGrpSpPr>
          <p:grpSpPr>
            <a:xfrm>
              <a:off x="157564" y="1678265"/>
              <a:ext cx="550800" cy="3969470"/>
              <a:chOff x="157564" y="1678265"/>
              <a:chExt cx="550800" cy="3969470"/>
            </a:xfrm>
          </p:grpSpPr>
          <p:pic>
            <p:nvPicPr>
              <p:cNvPr id="71" name="Imagem 70">
                <a:extLst>
                  <a:ext uri="{FF2B5EF4-FFF2-40B4-BE49-F238E27FC236}">
                    <a16:creationId xmlns:a16="http://schemas.microsoft.com/office/drawing/2014/main" id="{532ABB23-9A27-48CD-A990-306CC18DDB02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876" y="3078853"/>
                <a:ext cx="550177" cy="469390"/>
              </a:xfrm>
              <a:prstGeom prst="rect">
                <a:avLst/>
              </a:prstGeom>
              <a:solidFill>
                <a:srgbClr val="0B2447"/>
              </a:solidFill>
            </p:spPr>
          </p:pic>
          <p:pic>
            <p:nvPicPr>
              <p:cNvPr id="72" name="Imagem 71">
                <a:extLst>
                  <a:ext uri="{FF2B5EF4-FFF2-40B4-BE49-F238E27FC236}">
                    <a16:creationId xmlns:a16="http://schemas.microsoft.com/office/drawing/2014/main" id="{EA97114D-AFDC-478A-AB79-4910F012DFE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876" y="3779147"/>
                <a:ext cx="550177" cy="469390"/>
              </a:xfrm>
              <a:prstGeom prst="rect">
                <a:avLst/>
              </a:prstGeom>
              <a:solidFill>
                <a:srgbClr val="0B2447"/>
              </a:solidFill>
            </p:spPr>
          </p:pic>
          <p:pic>
            <p:nvPicPr>
              <p:cNvPr id="73" name="Imagem 72">
                <a:extLst>
                  <a:ext uri="{FF2B5EF4-FFF2-40B4-BE49-F238E27FC236}">
                    <a16:creationId xmlns:a16="http://schemas.microsoft.com/office/drawing/2014/main" id="{82248A61-126F-4720-9F51-591CC0E3B849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876" y="2378559"/>
                <a:ext cx="550177" cy="469390"/>
              </a:xfrm>
              <a:prstGeom prst="rect">
                <a:avLst/>
              </a:prstGeom>
              <a:solidFill>
                <a:srgbClr val="0B2447"/>
              </a:solidFill>
            </p:spPr>
          </p:pic>
          <p:pic>
            <p:nvPicPr>
              <p:cNvPr id="74" name="Imagem 73">
                <a:extLst>
                  <a:ext uri="{FF2B5EF4-FFF2-40B4-BE49-F238E27FC236}">
                    <a16:creationId xmlns:a16="http://schemas.microsoft.com/office/drawing/2014/main" id="{BE256182-A2E0-4449-91EA-8312E4305D51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876" y="1678265"/>
                <a:ext cx="550177" cy="469390"/>
              </a:xfrm>
              <a:prstGeom prst="rect">
                <a:avLst/>
              </a:prstGeom>
              <a:solidFill>
                <a:srgbClr val="0B2447"/>
              </a:solidFill>
            </p:spPr>
          </p:pic>
          <p:pic>
            <p:nvPicPr>
              <p:cNvPr id="75" name="Imagem 74">
                <a:extLst>
                  <a:ext uri="{FF2B5EF4-FFF2-40B4-BE49-F238E27FC236}">
                    <a16:creationId xmlns:a16="http://schemas.microsoft.com/office/drawing/2014/main" id="{85030352-8FB4-42F3-9A74-CEEAF044A2AB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6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876" y="4479441"/>
                <a:ext cx="550177" cy="469390"/>
              </a:xfrm>
              <a:prstGeom prst="rect">
                <a:avLst/>
              </a:prstGeom>
              <a:solidFill>
                <a:srgbClr val="0B2447"/>
              </a:solidFill>
            </p:spPr>
          </p:pic>
          <p:pic>
            <p:nvPicPr>
              <p:cNvPr id="76" name="Imagem 75">
                <a:extLst>
                  <a:ext uri="{FF2B5EF4-FFF2-40B4-BE49-F238E27FC236}">
                    <a16:creationId xmlns:a16="http://schemas.microsoft.com/office/drawing/2014/main" id="{328A453C-7A83-4609-AA8E-CE52269ED439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7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564" y="5179735"/>
                <a:ext cx="550800" cy="468000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E9F214E-01B5-4611-A529-61B929B2EA7F}"/>
              </a:ext>
            </a:extLst>
          </p:cNvPr>
          <p:cNvSpPr/>
          <p:nvPr/>
        </p:nvSpPr>
        <p:spPr>
          <a:xfrm>
            <a:off x="4780423" y="4681341"/>
            <a:ext cx="3636000" cy="2160000"/>
          </a:xfrm>
          <a:prstGeom prst="roundRect">
            <a:avLst>
              <a:gd name="adj" fmla="val 2931"/>
            </a:avLst>
          </a:prstGeom>
          <a:solidFill>
            <a:srgbClr val="45454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BAC0692-0100-4717-B721-F87AFFA40105}"/>
              </a:ext>
            </a:extLst>
          </p:cNvPr>
          <p:cNvSpPr/>
          <p:nvPr/>
        </p:nvSpPr>
        <p:spPr>
          <a:xfrm>
            <a:off x="4780423" y="2478504"/>
            <a:ext cx="3636000" cy="2160000"/>
          </a:xfrm>
          <a:prstGeom prst="roundRect">
            <a:avLst>
              <a:gd name="adj" fmla="val 2931"/>
            </a:avLst>
          </a:prstGeom>
          <a:solidFill>
            <a:srgbClr val="45454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76CF0B0-A061-4719-806E-82A829299419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96" y="5783739"/>
            <a:ext cx="946153" cy="778419"/>
          </a:xfrm>
          <a:prstGeom prst="rect">
            <a:avLst/>
          </a:prstGeom>
        </p:spPr>
      </p:pic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EB84775-85CD-4EC0-B108-BAA37312008D}"/>
              </a:ext>
            </a:extLst>
          </p:cNvPr>
          <p:cNvSpPr/>
          <p:nvPr/>
        </p:nvSpPr>
        <p:spPr>
          <a:xfrm>
            <a:off x="3700751" y="1287529"/>
            <a:ext cx="4131516" cy="1068374"/>
          </a:xfrm>
          <a:prstGeom prst="roundRect">
            <a:avLst>
              <a:gd name="adj" fmla="val 2931"/>
            </a:avLst>
          </a:prstGeom>
          <a:solidFill>
            <a:srgbClr val="45454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6C0246C-4730-43B8-B63C-6AD654EE47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722" y="1305169"/>
            <a:ext cx="996856" cy="796519"/>
          </a:xfrm>
          <a:prstGeom prst="rect">
            <a:avLst/>
          </a:prstGeom>
        </p:spPr>
      </p:pic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C198358A-D825-449F-B6B8-98E473F75B6E}"/>
              </a:ext>
            </a:extLst>
          </p:cNvPr>
          <p:cNvSpPr/>
          <p:nvPr/>
        </p:nvSpPr>
        <p:spPr>
          <a:xfrm>
            <a:off x="1057133" y="1288318"/>
            <a:ext cx="2468149" cy="1068374"/>
          </a:xfrm>
          <a:prstGeom prst="roundRect">
            <a:avLst>
              <a:gd name="adj" fmla="val 2931"/>
            </a:avLst>
          </a:prstGeom>
          <a:solidFill>
            <a:srgbClr val="45454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005B485D-D99D-40EB-BC54-763B018918FB}"/>
              </a:ext>
            </a:extLst>
          </p:cNvPr>
          <p:cNvSpPr/>
          <p:nvPr/>
        </p:nvSpPr>
        <p:spPr>
          <a:xfrm>
            <a:off x="8009277" y="1290117"/>
            <a:ext cx="4131516" cy="1068374"/>
          </a:xfrm>
          <a:prstGeom prst="roundRect">
            <a:avLst>
              <a:gd name="adj" fmla="val 2931"/>
            </a:avLst>
          </a:prstGeom>
          <a:solidFill>
            <a:srgbClr val="45454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EC5CE6F6-AA8A-4F55-AA87-77411927F38A}"/>
              </a:ext>
            </a:extLst>
          </p:cNvPr>
          <p:cNvSpPr/>
          <p:nvPr/>
        </p:nvSpPr>
        <p:spPr>
          <a:xfrm>
            <a:off x="6513643" y="1287529"/>
            <a:ext cx="1315193" cy="1068374"/>
          </a:xfrm>
          <a:prstGeom prst="roundRect">
            <a:avLst>
              <a:gd name="adj" fmla="val 2931"/>
            </a:avLst>
          </a:prstGeom>
          <a:gradFill flip="none" rotWithShape="1">
            <a:gsLst>
              <a:gs pos="0">
                <a:srgbClr val="454545">
                  <a:shade val="30000"/>
                  <a:satMod val="115000"/>
                </a:srgbClr>
              </a:gs>
              <a:gs pos="50000">
                <a:srgbClr val="454545">
                  <a:shade val="67500"/>
                  <a:satMod val="115000"/>
                </a:srgbClr>
              </a:gs>
              <a:gs pos="100000">
                <a:srgbClr val="454545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8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6C9A5AB-B65F-47DF-A328-2FE2856738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892" y="1291142"/>
            <a:ext cx="746043" cy="746043"/>
          </a:xfrm>
          <a:prstGeom prst="rect">
            <a:avLst/>
          </a:prstGeom>
        </p:spPr>
      </p:pic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BEECC1BE-AA25-4737-AFBE-200C0D0B5DC1}"/>
              </a:ext>
            </a:extLst>
          </p:cNvPr>
          <p:cNvSpPr/>
          <p:nvPr/>
        </p:nvSpPr>
        <p:spPr>
          <a:xfrm>
            <a:off x="10822170" y="1290117"/>
            <a:ext cx="1315193" cy="1068374"/>
          </a:xfrm>
          <a:prstGeom prst="roundRect">
            <a:avLst>
              <a:gd name="adj" fmla="val 2931"/>
            </a:avLst>
          </a:prstGeom>
          <a:gradFill flip="none" rotWithShape="1">
            <a:gsLst>
              <a:gs pos="0">
                <a:srgbClr val="454545">
                  <a:shade val="30000"/>
                  <a:satMod val="115000"/>
                </a:srgbClr>
              </a:gs>
              <a:gs pos="50000">
                <a:srgbClr val="454545">
                  <a:shade val="67500"/>
                  <a:satMod val="115000"/>
                </a:srgbClr>
              </a:gs>
              <a:gs pos="100000">
                <a:srgbClr val="454545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E0BCC18-79E4-46E5-A53C-0E50EB9C59EA}"/>
              </a:ext>
            </a:extLst>
          </p:cNvPr>
          <p:cNvSpPr/>
          <p:nvPr/>
        </p:nvSpPr>
        <p:spPr>
          <a:xfrm>
            <a:off x="6775979" y="1230606"/>
            <a:ext cx="802010" cy="584775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rgbClr val="A38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0EB95A8C-25BF-424A-8871-83350D62055B}"/>
              </a:ext>
            </a:extLst>
          </p:cNvPr>
          <p:cNvSpPr/>
          <p:nvPr/>
        </p:nvSpPr>
        <p:spPr>
          <a:xfrm>
            <a:off x="11076719" y="1240828"/>
            <a:ext cx="802010" cy="584775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rgbClr val="9071C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B1D12368-96F9-4245-9E3F-0FFF184106F7}"/>
              </a:ext>
            </a:extLst>
          </p:cNvPr>
          <p:cNvSpPr/>
          <p:nvPr/>
        </p:nvSpPr>
        <p:spPr>
          <a:xfrm>
            <a:off x="4152217" y="1289887"/>
            <a:ext cx="2468148" cy="292388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300" b="1" cap="none" spc="0" dirty="0">
                <a:ln w="0"/>
                <a:solidFill>
                  <a:srgbClr val="A38600"/>
                </a:solidFill>
              </a:rPr>
              <a:t>CUSTOS COM TRANSPORTE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F4C61B2-3692-470D-8621-0B16AD9BCF14}"/>
              </a:ext>
            </a:extLst>
          </p:cNvPr>
          <p:cNvSpPr/>
          <p:nvPr/>
        </p:nvSpPr>
        <p:spPr>
          <a:xfrm>
            <a:off x="8447521" y="1300290"/>
            <a:ext cx="2468148" cy="292388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300" b="1" dirty="0">
                <a:ln w="0"/>
                <a:solidFill>
                  <a:srgbClr val="9071CE"/>
                </a:solidFill>
              </a:rPr>
              <a:t>CUSTOS COM  ADM</a:t>
            </a:r>
          </a:p>
        </p:txBody>
      </p:sp>
    </p:spTree>
    <p:extLst>
      <p:ext uri="{BB962C8B-B14F-4D97-AF65-F5344CB8AC3E}">
        <p14:creationId xmlns:p14="http://schemas.microsoft.com/office/powerpoint/2010/main" val="370584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BB16D8DC-93CF-38C0-97A2-6C1376D00381}"/>
              </a:ext>
            </a:extLst>
          </p:cNvPr>
          <p:cNvSpPr/>
          <p:nvPr/>
        </p:nvSpPr>
        <p:spPr>
          <a:xfrm>
            <a:off x="0" y="1182325"/>
            <a:ext cx="12191999" cy="57239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E8F3665B-F0C5-D39A-3D16-B75EF0819E4D}"/>
              </a:ext>
            </a:extLst>
          </p:cNvPr>
          <p:cNvSpPr/>
          <p:nvPr/>
        </p:nvSpPr>
        <p:spPr>
          <a:xfrm>
            <a:off x="14693" y="57086"/>
            <a:ext cx="12177307" cy="1234801"/>
          </a:xfrm>
          <a:prstGeom prst="roundRect">
            <a:avLst>
              <a:gd name="adj" fmla="val 2931"/>
            </a:avLst>
          </a:prstGeom>
          <a:solidFill>
            <a:srgbClr val="04837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Superiores Arredondados 38">
            <a:extLst>
              <a:ext uri="{FF2B5EF4-FFF2-40B4-BE49-F238E27FC236}">
                <a16:creationId xmlns:a16="http://schemas.microsoft.com/office/drawing/2014/main" id="{A544D8A2-B575-4BFC-4473-07835AE00C1D}"/>
              </a:ext>
            </a:extLst>
          </p:cNvPr>
          <p:cNvSpPr/>
          <p:nvPr/>
        </p:nvSpPr>
        <p:spPr>
          <a:xfrm>
            <a:off x="-5213" y="-4783"/>
            <a:ext cx="12191999" cy="895344"/>
          </a:xfrm>
          <a:prstGeom prst="round2SameRect">
            <a:avLst>
              <a:gd name="adj1" fmla="val 9910"/>
              <a:gd name="adj2" fmla="val 0"/>
            </a:avLst>
          </a:prstGeom>
          <a:solidFill>
            <a:srgbClr val="015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9E251E5-44A5-710D-19B2-DC8C207A8637}"/>
              </a:ext>
            </a:extLst>
          </p:cNvPr>
          <p:cNvSpPr/>
          <p:nvPr/>
        </p:nvSpPr>
        <p:spPr>
          <a:xfrm>
            <a:off x="3806583" y="1330026"/>
            <a:ext cx="4132800" cy="5529600"/>
          </a:xfrm>
          <a:prstGeom prst="roundRect">
            <a:avLst>
              <a:gd name="adj" fmla="val 2931"/>
            </a:avLst>
          </a:prstGeom>
          <a:solidFill>
            <a:srgbClr val="45454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D0BEF8A-6AC7-D55D-F3B1-5D1E90103E3B}"/>
              </a:ext>
            </a:extLst>
          </p:cNvPr>
          <p:cNvCxnSpPr/>
          <p:nvPr/>
        </p:nvCxnSpPr>
        <p:spPr>
          <a:xfrm>
            <a:off x="1064896" y="1698260"/>
            <a:ext cx="3600000" cy="0"/>
          </a:xfrm>
          <a:prstGeom prst="line">
            <a:avLst/>
          </a:prstGeom>
          <a:solidFill>
            <a:srgbClr val="DFF6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EB84775-85CD-4EC0-B108-BAA37312008D}"/>
              </a:ext>
            </a:extLst>
          </p:cNvPr>
          <p:cNvSpPr/>
          <p:nvPr/>
        </p:nvSpPr>
        <p:spPr>
          <a:xfrm>
            <a:off x="3812971" y="94982"/>
            <a:ext cx="4131516" cy="1068374"/>
          </a:xfrm>
          <a:prstGeom prst="roundRect">
            <a:avLst>
              <a:gd name="adj" fmla="val 2931"/>
            </a:avLst>
          </a:prstGeom>
          <a:solidFill>
            <a:srgbClr val="45454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6C0246C-4730-43B8-B63C-6AD654EE4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942" y="112622"/>
            <a:ext cx="996856" cy="796519"/>
          </a:xfrm>
          <a:prstGeom prst="rect">
            <a:avLst/>
          </a:prstGeom>
        </p:spPr>
      </p:pic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EC5CE6F6-AA8A-4F55-AA87-77411927F38A}"/>
              </a:ext>
            </a:extLst>
          </p:cNvPr>
          <p:cNvSpPr/>
          <p:nvPr/>
        </p:nvSpPr>
        <p:spPr>
          <a:xfrm>
            <a:off x="6625863" y="94982"/>
            <a:ext cx="1315193" cy="1068374"/>
          </a:xfrm>
          <a:prstGeom prst="roundRect">
            <a:avLst>
              <a:gd name="adj" fmla="val 2931"/>
            </a:avLst>
          </a:prstGeom>
          <a:gradFill flip="none" rotWithShape="1">
            <a:gsLst>
              <a:gs pos="0">
                <a:srgbClr val="454545">
                  <a:shade val="30000"/>
                  <a:satMod val="115000"/>
                </a:srgbClr>
              </a:gs>
              <a:gs pos="50000">
                <a:srgbClr val="454545">
                  <a:shade val="67500"/>
                  <a:satMod val="115000"/>
                </a:srgbClr>
              </a:gs>
              <a:gs pos="100000">
                <a:srgbClr val="454545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8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E0BCC18-79E4-46E5-A53C-0E50EB9C59EA}"/>
              </a:ext>
            </a:extLst>
          </p:cNvPr>
          <p:cNvSpPr/>
          <p:nvPr/>
        </p:nvSpPr>
        <p:spPr>
          <a:xfrm>
            <a:off x="6888199" y="64563"/>
            <a:ext cx="802010" cy="584775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rgbClr val="A38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B1D12368-96F9-4245-9E3F-0FFF184106F7}"/>
              </a:ext>
            </a:extLst>
          </p:cNvPr>
          <p:cNvSpPr/>
          <p:nvPr/>
        </p:nvSpPr>
        <p:spPr>
          <a:xfrm>
            <a:off x="4264437" y="93199"/>
            <a:ext cx="2468148" cy="292388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300" b="1" cap="none" spc="0" dirty="0">
                <a:ln w="0"/>
                <a:solidFill>
                  <a:srgbClr val="A38600"/>
                </a:solidFill>
              </a:rPr>
              <a:t>CUSTOS COM TRANSPORTE 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005B485D-D99D-40EB-BC54-763B018918FB}"/>
              </a:ext>
            </a:extLst>
          </p:cNvPr>
          <p:cNvSpPr/>
          <p:nvPr/>
        </p:nvSpPr>
        <p:spPr>
          <a:xfrm>
            <a:off x="7999240" y="84539"/>
            <a:ext cx="4131516" cy="1068374"/>
          </a:xfrm>
          <a:prstGeom prst="roundRect">
            <a:avLst>
              <a:gd name="adj" fmla="val 2931"/>
            </a:avLst>
          </a:prstGeom>
          <a:solidFill>
            <a:srgbClr val="45454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6C9A5AB-B65F-47DF-A328-2FE285673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855" y="85564"/>
            <a:ext cx="746043" cy="746043"/>
          </a:xfrm>
          <a:prstGeom prst="rect">
            <a:avLst/>
          </a:prstGeom>
        </p:spPr>
      </p:pic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BEECC1BE-AA25-4737-AFBE-200C0D0B5DC1}"/>
              </a:ext>
            </a:extLst>
          </p:cNvPr>
          <p:cNvSpPr/>
          <p:nvPr/>
        </p:nvSpPr>
        <p:spPr>
          <a:xfrm>
            <a:off x="10812133" y="84539"/>
            <a:ext cx="1315193" cy="1068374"/>
          </a:xfrm>
          <a:prstGeom prst="roundRect">
            <a:avLst>
              <a:gd name="adj" fmla="val 2931"/>
            </a:avLst>
          </a:prstGeom>
          <a:gradFill flip="none" rotWithShape="1">
            <a:gsLst>
              <a:gs pos="0">
                <a:srgbClr val="454545">
                  <a:shade val="30000"/>
                  <a:satMod val="115000"/>
                </a:srgbClr>
              </a:gs>
              <a:gs pos="50000">
                <a:srgbClr val="454545">
                  <a:shade val="67500"/>
                  <a:satMod val="115000"/>
                </a:srgbClr>
              </a:gs>
              <a:gs pos="100000">
                <a:srgbClr val="454545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0EB95A8C-25BF-424A-8871-83350D62055B}"/>
              </a:ext>
            </a:extLst>
          </p:cNvPr>
          <p:cNvSpPr/>
          <p:nvPr/>
        </p:nvSpPr>
        <p:spPr>
          <a:xfrm>
            <a:off x="11066682" y="75006"/>
            <a:ext cx="802010" cy="584775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rgbClr val="9071C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F4C61B2-3692-470D-8621-0B16AD9BCF14}"/>
              </a:ext>
            </a:extLst>
          </p:cNvPr>
          <p:cNvSpPr/>
          <p:nvPr/>
        </p:nvSpPr>
        <p:spPr>
          <a:xfrm>
            <a:off x="8394400" y="93199"/>
            <a:ext cx="2468148" cy="292388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300" b="1" dirty="0">
                <a:ln w="0"/>
                <a:solidFill>
                  <a:srgbClr val="9071CE"/>
                </a:solidFill>
              </a:rPr>
              <a:t>CUSTOS COM  ADM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6BCFF38F-FD8B-4AA7-B777-93EBE8443694}"/>
              </a:ext>
            </a:extLst>
          </p:cNvPr>
          <p:cNvSpPr/>
          <p:nvPr/>
        </p:nvSpPr>
        <p:spPr>
          <a:xfrm>
            <a:off x="7982042" y="1329632"/>
            <a:ext cx="4132800" cy="5530388"/>
          </a:xfrm>
          <a:prstGeom prst="roundRect">
            <a:avLst>
              <a:gd name="adj" fmla="val 2931"/>
            </a:avLst>
          </a:prstGeom>
          <a:solidFill>
            <a:srgbClr val="45454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3551D36-41A3-4761-995E-DC07243666AC}"/>
              </a:ext>
            </a:extLst>
          </p:cNvPr>
          <p:cNvSpPr/>
          <p:nvPr/>
        </p:nvSpPr>
        <p:spPr>
          <a:xfrm>
            <a:off x="66779" y="1330026"/>
            <a:ext cx="3697146" cy="5529600"/>
          </a:xfrm>
          <a:prstGeom prst="roundRect">
            <a:avLst>
              <a:gd name="adj" fmla="val 2931"/>
            </a:avLst>
          </a:prstGeom>
          <a:solidFill>
            <a:srgbClr val="45454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C198358A-D825-449F-B6B8-98E473F75B6E}"/>
              </a:ext>
            </a:extLst>
          </p:cNvPr>
          <p:cNvSpPr/>
          <p:nvPr/>
        </p:nvSpPr>
        <p:spPr>
          <a:xfrm>
            <a:off x="61244" y="52855"/>
            <a:ext cx="2001963" cy="1069200"/>
          </a:xfrm>
          <a:prstGeom prst="roundRect">
            <a:avLst>
              <a:gd name="adj" fmla="val 2931"/>
            </a:avLst>
          </a:prstGeom>
          <a:solidFill>
            <a:srgbClr val="45454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D36AD52-0029-4B9F-B95E-343508D7A7F5}"/>
              </a:ext>
            </a:extLst>
          </p:cNvPr>
          <p:cNvSpPr/>
          <p:nvPr/>
        </p:nvSpPr>
        <p:spPr>
          <a:xfrm>
            <a:off x="57694" y="106451"/>
            <a:ext cx="2011033" cy="299868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300" b="1" dirty="0">
                <a:ln w="0"/>
                <a:solidFill>
                  <a:schemeClr val="bg1"/>
                </a:solidFill>
              </a:rPr>
              <a:t>TOTAL DE CUSTOS</a:t>
            </a:r>
            <a:endParaRPr lang="pt-BR" sz="1300" b="1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70B95916-F276-4E44-9E14-73AE9385EA1B}"/>
              </a:ext>
            </a:extLst>
          </p:cNvPr>
          <p:cNvSpPr/>
          <p:nvPr/>
        </p:nvSpPr>
        <p:spPr>
          <a:xfrm>
            <a:off x="2138974" y="53492"/>
            <a:ext cx="1597524" cy="1078737"/>
          </a:xfrm>
          <a:prstGeom prst="roundRect">
            <a:avLst>
              <a:gd name="adj" fmla="val 2931"/>
            </a:avLst>
          </a:prstGeom>
          <a:gradFill flip="none" rotWithShape="1">
            <a:gsLst>
              <a:gs pos="0">
                <a:srgbClr val="454545">
                  <a:shade val="30000"/>
                  <a:satMod val="115000"/>
                </a:srgbClr>
              </a:gs>
              <a:gs pos="50000">
                <a:srgbClr val="454545">
                  <a:shade val="67500"/>
                  <a:satMod val="115000"/>
                </a:srgbClr>
              </a:gs>
              <a:gs pos="100000">
                <a:srgbClr val="454545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5BF20B5-21EF-4DD1-B116-5C81F9ADF146}"/>
              </a:ext>
            </a:extLst>
          </p:cNvPr>
          <p:cNvSpPr/>
          <p:nvPr/>
        </p:nvSpPr>
        <p:spPr>
          <a:xfrm>
            <a:off x="2064568" y="93199"/>
            <a:ext cx="1813533" cy="294996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300" b="1" dirty="0">
                <a:ln w="0"/>
                <a:solidFill>
                  <a:srgbClr val="FF4A4A"/>
                </a:solidFill>
              </a:rPr>
              <a:t>DEMAIS EMPRESAS</a:t>
            </a:r>
            <a:endParaRPr lang="pt-BR" sz="1300" b="1" cap="none" spc="0" dirty="0">
              <a:ln w="0"/>
              <a:solidFill>
                <a:srgbClr val="FF4A4A"/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233E45D6-1877-451F-ACC8-8E5DE8C8A0C0}"/>
              </a:ext>
            </a:extLst>
          </p:cNvPr>
          <p:cNvSpPr/>
          <p:nvPr/>
        </p:nvSpPr>
        <p:spPr>
          <a:xfrm>
            <a:off x="2556942" y="237815"/>
            <a:ext cx="802010" cy="589991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rgbClr val="FF4A4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33166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8B6426B9-9188-4862-BA80-35A2AD84E971}"/>
              </a:ext>
            </a:extLst>
          </p:cNvPr>
          <p:cNvSpPr/>
          <p:nvPr/>
        </p:nvSpPr>
        <p:spPr>
          <a:xfrm>
            <a:off x="0" y="1011117"/>
            <a:ext cx="12192000" cy="58951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E8F3665B-F0C5-D39A-3D16-B75EF0819E4D}"/>
              </a:ext>
            </a:extLst>
          </p:cNvPr>
          <p:cNvSpPr/>
          <p:nvPr/>
        </p:nvSpPr>
        <p:spPr>
          <a:xfrm>
            <a:off x="34544" y="57086"/>
            <a:ext cx="12079252" cy="879460"/>
          </a:xfrm>
          <a:prstGeom prst="roundRect">
            <a:avLst>
              <a:gd name="adj" fmla="val 2931"/>
            </a:avLst>
          </a:prstGeom>
          <a:solidFill>
            <a:srgbClr val="0A4D6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Superiores Arredondados 38">
            <a:extLst>
              <a:ext uri="{FF2B5EF4-FFF2-40B4-BE49-F238E27FC236}">
                <a16:creationId xmlns:a16="http://schemas.microsoft.com/office/drawing/2014/main" id="{A544D8A2-B575-4BFC-4473-07835AE00C1D}"/>
              </a:ext>
            </a:extLst>
          </p:cNvPr>
          <p:cNvSpPr/>
          <p:nvPr/>
        </p:nvSpPr>
        <p:spPr>
          <a:xfrm>
            <a:off x="34544" y="48225"/>
            <a:ext cx="12078000" cy="648000"/>
          </a:xfrm>
          <a:prstGeom prst="round2SameRect">
            <a:avLst>
              <a:gd name="adj1" fmla="val 9910"/>
              <a:gd name="adj2" fmla="val 0"/>
            </a:avLst>
          </a:prstGeom>
          <a:solidFill>
            <a:srgbClr val="088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5A95B728-3952-A5C1-7F8C-0C2B0794FCF3}"/>
              </a:ext>
            </a:extLst>
          </p:cNvPr>
          <p:cNvSpPr/>
          <p:nvPr/>
        </p:nvSpPr>
        <p:spPr>
          <a:xfrm>
            <a:off x="59835" y="165870"/>
            <a:ext cx="6234948" cy="400110"/>
          </a:xfrm>
          <a:prstGeom prst="rect">
            <a:avLst/>
          </a:prstGeom>
          <a:effectLst>
            <a:glow rad="127000">
              <a:srgbClr val="2E75B6"/>
            </a:glo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Analise por Empresa (Analítico) </a:t>
            </a:r>
            <a:endParaRPr lang="pt-BR" sz="2000" b="1" cap="none" spc="0" dirty="0">
              <a:ln w="0"/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FD5B526-A757-4629-8897-D0D91DC81065}"/>
              </a:ext>
            </a:extLst>
          </p:cNvPr>
          <p:cNvSpPr/>
          <p:nvPr/>
        </p:nvSpPr>
        <p:spPr>
          <a:xfrm>
            <a:off x="14693" y="1011494"/>
            <a:ext cx="972000" cy="5789420"/>
          </a:xfrm>
          <a:prstGeom prst="roundRect">
            <a:avLst>
              <a:gd name="adj" fmla="val 2931"/>
            </a:avLst>
          </a:prstGeom>
          <a:solidFill>
            <a:srgbClr val="0B2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79B62DE0-A251-4450-9F45-77DAEEEF6C76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4" y="2677441"/>
            <a:ext cx="550177" cy="479519"/>
          </a:xfrm>
          <a:prstGeom prst="rect">
            <a:avLst/>
          </a:prstGeom>
          <a:solidFill>
            <a:srgbClr val="0B2447"/>
          </a:solidFill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893B1C8C-5978-492F-B26E-B3FEB166E5DF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4" y="1876803"/>
            <a:ext cx="550177" cy="479519"/>
          </a:xfrm>
          <a:prstGeom prst="rect">
            <a:avLst/>
          </a:prstGeom>
          <a:solidFill>
            <a:srgbClr val="0B2447"/>
          </a:solidFill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838C3488-48A7-4530-B13A-D72996EFDB94}"/>
              </a:ext>
            </a:extLst>
          </p:cNvPr>
          <p:cNvPicPr>
            <a:picLocks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4" y="1076165"/>
            <a:ext cx="550177" cy="479519"/>
          </a:xfrm>
          <a:prstGeom prst="rect">
            <a:avLst/>
          </a:prstGeom>
          <a:solidFill>
            <a:srgbClr val="0B2447"/>
          </a:solidFill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69903636-3252-4D34-8E65-4B46EA96A2E5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4" y="4278717"/>
            <a:ext cx="550177" cy="479519"/>
          </a:xfrm>
          <a:prstGeom prst="rect">
            <a:avLst/>
          </a:prstGeom>
          <a:solidFill>
            <a:srgbClr val="0B2447"/>
          </a:solidFill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EDBD4A3-EFC7-45E4-A868-D835504B60AB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344" y="5882876"/>
            <a:ext cx="946153" cy="778419"/>
          </a:xfrm>
          <a:prstGeom prst="rect">
            <a:avLst/>
          </a:prstGeom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4224311-6DF8-4D1D-9EBB-71C7CE429F63}"/>
              </a:ext>
            </a:extLst>
          </p:cNvPr>
          <p:cNvSpPr/>
          <p:nvPr/>
        </p:nvSpPr>
        <p:spPr>
          <a:xfrm>
            <a:off x="1026448" y="1011494"/>
            <a:ext cx="7558852" cy="5789420"/>
          </a:xfrm>
          <a:prstGeom prst="roundRect">
            <a:avLst>
              <a:gd name="adj" fmla="val 2931"/>
            </a:avLst>
          </a:prstGeom>
          <a:solidFill>
            <a:srgbClr val="45454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6009A8D-EBDD-42F1-82CB-E371F656BFEC}"/>
              </a:ext>
            </a:extLst>
          </p:cNvPr>
          <p:cNvSpPr/>
          <p:nvPr/>
        </p:nvSpPr>
        <p:spPr>
          <a:xfrm>
            <a:off x="8653670" y="1011117"/>
            <a:ext cx="3456000" cy="5789420"/>
          </a:xfrm>
          <a:prstGeom prst="roundRect">
            <a:avLst>
              <a:gd name="adj" fmla="val 2931"/>
            </a:avLst>
          </a:prstGeom>
          <a:solidFill>
            <a:srgbClr val="45454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C42F552-0046-40CC-B6CE-7B338E712131}"/>
              </a:ext>
            </a:extLst>
          </p:cNvPr>
          <p:cNvPicPr>
            <a:picLocks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76" y="3476342"/>
            <a:ext cx="550177" cy="515555"/>
          </a:xfrm>
          <a:prstGeom prst="rect">
            <a:avLst/>
          </a:prstGeom>
          <a:solidFill>
            <a:srgbClr val="0B2447"/>
          </a:solidFill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855CD01-7685-418E-8A77-C59BB8A3D333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64" y="5082684"/>
            <a:ext cx="550800" cy="495064"/>
          </a:xfrm>
          <a:prstGeom prst="rect">
            <a:avLst/>
          </a:prstGeom>
          <a:grpFill/>
        </p:spPr>
      </p:pic>
    </p:spTree>
    <p:extLst>
      <p:ext uri="{BB962C8B-B14F-4D97-AF65-F5344CB8AC3E}">
        <p14:creationId xmlns:p14="http://schemas.microsoft.com/office/powerpoint/2010/main" val="11216380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B4609652563FB42996C3500328D2019" ma:contentTypeVersion="10" ma:contentTypeDescription="Crie um novo documento." ma:contentTypeScope="" ma:versionID="923e7284e71d2a9636528b33f51e557f">
  <xsd:schema xmlns:xsd="http://www.w3.org/2001/XMLSchema" xmlns:xs="http://www.w3.org/2001/XMLSchema" xmlns:p="http://schemas.microsoft.com/office/2006/metadata/properties" xmlns:ns2="ff13836f-6253-45a4-989b-e14d6b4b49b6" xmlns:ns3="df98e67b-0612-4a3b-90a5-a6b873d1888e" targetNamespace="http://schemas.microsoft.com/office/2006/metadata/properties" ma:root="true" ma:fieldsID="47941bff53020a05a5fc128bd173b80d" ns2:_="" ns3:_="">
    <xsd:import namespace="ff13836f-6253-45a4-989b-e14d6b4b49b6"/>
    <xsd:import namespace="df98e67b-0612-4a3b-90a5-a6b873d188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13836f-6253-45a4-989b-e14d6b4b49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Marcações de imagem" ma:readOnly="false" ma:fieldId="{5cf76f15-5ced-4ddc-b409-7134ff3c332f}" ma:taxonomyMulti="true" ma:sspId="ce98c1b0-28fd-4d59-b53c-28d628a3a3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8e67b-0612-4a3b-90a5-a6b873d1888e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804c3d49-9fd1-4e26-9c0f-1cc4096190a0}" ma:internalName="TaxCatchAll" ma:showField="CatchAllData" ma:web="df98e67b-0612-4a3b-90a5-a6b873d1888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98e67b-0612-4a3b-90a5-a6b873d1888e" xsi:nil="true"/>
    <lcf76f155ced4ddcb4097134ff3c332f xmlns="ff13836f-6253-45a4-989b-e14d6b4b49b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1B0B8FE-109F-46CD-9D69-2E154796EC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13836f-6253-45a4-989b-e14d6b4b49b6"/>
    <ds:schemaRef ds:uri="df98e67b-0612-4a3b-90a5-a6b873d188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91C6D3-7FD4-4E13-8775-755B6A54DF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C269E4-CF62-4427-978F-3D508E5306F4}">
  <ds:schemaRefs>
    <ds:schemaRef ds:uri="http://schemas.microsoft.com/office/2006/metadata/properties"/>
    <ds:schemaRef ds:uri="http://schemas.microsoft.com/office/infopath/2007/PartnerControls"/>
    <ds:schemaRef ds:uri="df98e67b-0612-4a3b-90a5-a6b873d1888e"/>
    <ds:schemaRef ds:uri="ff13836f-6253-45a4-989b-e14d6b4b49b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26771</TotalTime>
  <Words>67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Gerson Wandermurem Marques</dc:creator>
  <cp:lastModifiedBy>Gerson Wandermurem Marques</cp:lastModifiedBy>
  <cp:revision>214</cp:revision>
  <dcterms:created xsi:type="dcterms:W3CDTF">2022-07-05T20:09:10Z</dcterms:created>
  <dcterms:modified xsi:type="dcterms:W3CDTF">2023-05-26T18:57:55Z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0x0101005B4609652563FB42996C3500328D2019</vt:lpwstr>
  </property>
  <property fmtid="{D5CDD505-2E9C-101B-9397-08002B2CF9AE}" pid="3" name="MediaServiceImageTags">
    <vt:lpwstr/>
  </property>
</Properties>
</file>