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C7D1D-FE6A-F151-1D30-E5A131194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DD17-EF3D-89CE-AA49-B3677899F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56239-8002-0C1E-F8C2-C7392278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1AE1F-1A9F-CF55-CE2C-608F9C3A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0F461-2BD5-EA8F-FF1F-C613B71E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8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1E10-FECE-B85E-4D2F-8CC50815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4BCF79-01DE-6D42-BE7F-7D7D1A6B3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2A1FE-181B-03A6-0F8E-28835742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1A1D6-3A56-06A4-6E39-35F5A8C2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23FE6-5F01-635B-3919-AF12212C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78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2C8B72-0B00-1790-3CE2-9427B83AF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2CFDD-281D-6C35-8C8C-E61332E6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62BBD-947B-85B1-F690-E4A34CDC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D33D19-EB1A-1C3B-3814-DDCDA51D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51FC5-0F26-5037-BCEF-A8DF4ABA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61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4A8D1-3758-07C7-BDF0-F3B75173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0BAAD-40B9-06F5-5138-824260CE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06692-15C6-D08E-F90E-6A4EC314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73C97-D597-B9DC-59CD-7216B32D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2EF0B-31AA-498B-16CC-5D55231D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4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87546-0F6C-66B4-4A27-BD72B86C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42FE51-0A0B-992E-0966-C855CD52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09FBF-7C2A-DB0D-DA1D-EAC8716F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128AF-98BE-E2C2-8042-0BFF96AB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58A93-2898-5921-9240-68003FA4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12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7FAA5-7545-DB24-9A85-CFF15ACD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AEA7B-92E0-C371-5427-79B99E01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1D52F-2B1A-8F0F-DFC4-B5D84230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F2261B-13EE-9326-071A-DCE95B51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E48B48-844C-98F9-2108-2380CC44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82A5D0-14A0-C398-59A2-85C813F4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1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EA7ED-E6B2-C0F8-3D4B-88B03027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95D29-C064-2B00-6DDF-E2CD8FDA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251E5A-8774-31D6-0398-C3776519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FCA706-DCB3-81BA-6B92-6E1038FD8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4B8CBA-4B62-DD8E-D371-3AC0F456F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06483C-B3CF-5EB9-021B-34A2C1F7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84A595-A707-1CA5-74B3-A55C0675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F84AB8-D7B1-417B-C3C9-DD6A1D27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C048-CF4C-8E28-2991-2D80EA6B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4DEF7E-00D7-D86A-B98F-EC907080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3AD5F5-B04C-00E6-888B-5D67E257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273CFC-6D0B-3FEA-EA33-3AF78803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82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BEFFDA-1E2C-48FD-7068-44D03412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52BDFD-23F3-A39A-AD78-8ACC49CD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89B576-4E3C-C517-F77A-A520EE94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24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E5D3A-1C11-8E32-9FDD-5A53D561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9178BB-90B7-3FF9-5882-14F187E4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9A4103-C944-630E-B616-04EE3E8E1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66A690-66D9-6DD1-6095-9838610C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B626B5-E11D-1C8A-05AA-31C04B6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09E23C-F59D-4FB1-80F1-7E90A3BA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DCD6F-C104-6CE4-B4EA-6539B6C5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F264A6-EAC7-2C22-DA64-121A5A82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9201BF-7C78-C228-17E1-1A213EAA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68F196-D002-20B9-D726-275FEA06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A9EE5A-2A83-1F96-6BEB-2AC95B07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F54A35-F622-6401-F05E-B0D7F9D9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0E0478-6DEC-2838-F9CA-AC6DA190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99864D-2EB6-6C63-CC61-32BEE630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765325-3A2F-53EE-DF9F-52A213408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5760-17B5-4101-9948-7660D03B2FD5}" type="datetimeFigureOut">
              <a:rPr lang="es-MX" smtClean="0"/>
              <a:t>10/02/2023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FCB7C-A272-0F98-4987-38DF20611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159BF9-5126-C336-116F-86D1194F4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AF16-20D4-4DA2-A965-C376A7A3D6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67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00965-5013-71AC-6F6A-1B3557358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Prueba técnica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B8BE2F-C627-2BD2-F0D9-43D11DA03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1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E0D57-7D69-D80F-4F41-B3F11E5D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44FF4-A8C1-A7D8-F6C3-BF349677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8034" cy="4351338"/>
          </a:xfrm>
        </p:spPr>
        <p:txBody>
          <a:bodyPr/>
          <a:lstStyle/>
          <a:p>
            <a:r>
              <a:rPr lang="es-MX" dirty="0"/>
              <a:t>Se utilizara el motor de búsqueda de SQL</a:t>
            </a:r>
          </a:p>
          <a:p>
            <a:pPr marL="0" indent="0">
              <a:buNone/>
            </a:pPr>
            <a:r>
              <a:rPr lang="es-MX" dirty="0"/>
              <a:t>Para lo cual se descarga el base de datos que esta en Excel.</a:t>
            </a:r>
          </a:p>
          <a:p>
            <a:r>
              <a:rPr lang="es-MX" dirty="0"/>
              <a:t>Ahora abrimos SQL y lo cargamos a la base de datos que previamente se han creado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EED4DE-F7E6-32D6-2C57-676E12D8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62" y="1690687"/>
            <a:ext cx="5421804" cy="218762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22B3A5F-C399-7A4A-14DE-39EB0E431CC3}"/>
              </a:ext>
            </a:extLst>
          </p:cNvPr>
          <p:cNvSpPr/>
          <p:nvPr/>
        </p:nvSpPr>
        <p:spPr>
          <a:xfrm>
            <a:off x="5770179" y="2427890"/>
            <a:ext cx="4477407" cy="1001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E9EAFA-6200-CB88-9701-416C09A6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62" y="4462517"/>
            <a:ext cx="2899321" cy="2030358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0736A69D-967B-6D11-3DE3-C0F6E64F4E09}"/>
              </a:ext>
            </a:extLst>
          </p:cNvPr>
          <p:cNvSpPr/>
          <p:nvPr/>
        </p:nvSpPr>
        <p:spPr>
          <a:xfrm>
            <a:off x="7141779" y="4954478"/>
            <a:ext cx="1040524" cy="4256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21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F0EB9-C760-B571-BCA4-2CBF235B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 importa el archivo Excel a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EE670-5077-116E-18E5-40014D8B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Para ello se abre el SQL</a:t>
            </a:r>
          </a:p>
          <a:p>
            <a:r>
              <a:rPr lang="es-MX" dirty="0"/>
              <a:t>Seguido de ello abrimos el explorador de objetos </a:t>
            </a:r>
          </a:p>
          <a:p>
            <a:r>
              <a:rPr lang="es-MX" dirty="0"/>
              <a:t>Seguido de ello creamos una base con el nombre HIRCASA</a:t>
            </a:r>
          </a:p>
          <a:p>
            <a:r>
              <a:rPr lang="es-MX" dirty="0"/>
              <a:t>Seguido damos </a:t>
            </a:r>
            <a:r>
              <a:rPr lang="es-MX" dirty="0" err="1"/>
              <a:t>click</a:t>
            </a:r>
            <a:r>
              <a:rPr lang="es-MX" dirty="0"/>
              <a:t> derecho sobre la base de datos y seleccionamos la opción TASK.</a:t>
            </a:r>
          </a:p>
          <a:p>
            <a:r>
              <a:rPr lang="es-MX" dirty="0"/>
              <a:t>Seguido de ello damos </a:t>
            </a:r>
            <a:r>
              <a:rPr lang="es-MX" dirty="0" err="1"/>
              <a:t>click</a:t>
            </a:r>
            <a:r>
              <a:rPr lang="es-MX" dirty="0"/>
              <a:t> en el opción </a:t>
            </a:r>
            <a:r>
              <a:rPr lang="es-MX" dirty="0" err="1"/>
              <a:t>import</a:t>
            </a:r>
            <a:r>
              <a:rPr lang="es-MX" dirty="0"/>
              <a:t> data</a:t>
            </a:r>
          </a:p>
          <a:p>
            <a:r>
              <a:rPr lang="es-MX" dirty="0"/>
              <a:t>Se abre el </a:t>
            </a:r>
            <a:r>
              <a:rPr lang="es-MX" dirty="0" err="1"/>
              <a:t>wizhard</a:t>
            </a:r>
            <a:r>
              <a:rPr lang="es-MX" dirty="0"/>
              <a:t> y damos </a:t>
            </a:r>
            <a:r>
              <a:rPr lang="es-MX" dirty="0" err="1"/>
              <a:t>click</a:t>
            </a:r>
            <a:r>
              <a:rPr lang="es-MX" dirty="0"/>
              <a:t> en NEXT </a:t>
            </a:r>
          </a:p>
          <a:p>
            <a:r>
              <a:rPr lang="es-MX" dirty="0"/>
              <a:t>Ahora seleccionamos el origen de la base datos en este caso es un archivo Excel [recomendación guardar el archivo en Excel ver 91.2003]</a:t>
            </a:r>
          </a:p>
        </p:txBody>
      </p:sp>
    </p:spTree>
    <p:extLst>
      <p:ext uri="{BB962C8B-B14F-4D97-AF65-F5344CB8AC3E}">
        <p14:creationId xmlns:p14="http://schemas.microsoft.com/office/powerpoint/2010/main" val="15033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B7E551-D79C-D31F-9AAD-90FBDF87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793"/>
            <a:ext cx="10515600" cy="5625170"/>
          </a:xfrm>
        </p:spPr>
        <p:txBody>
          <a:bodyPr/>
          <a:lstStyle/>
          <a:p>
            <a:r>
              <a:rPr lang="es-MX" dirty="0"/>
              <a:t>Quitando para las consultas se utilizo una subconsulta para hacer operaciones y </a:t>
            </a:r>
            <a:r>
              <a:rPr lang="es-MX" dirty="0" err="1"/>
              <a:t>asi</a:t>
            </a:r>
            <a:r>
              <a:rPr lang="es-MX" dirty="0"/>
              <a:t> poder realizar la actualización de los campos conforme al id del cliente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0331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162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Prueba técnica </vt:lpstr>
      <vt:lpstr>Crear base de datos</vt:lpstr>
      <vt:lpstr>Se importa el archivo Excel a la base de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técnica </dc:title>
  <dc:creator>pablo antonio gervacio rodriguez</dc:creator>
  <cp:lastModifiedBy>pablo antonio gervacio rodriguez</cp:lastModifiedBy>
  <cp:revision>2</cp:revision>
  <dcterms:created xsi:type="dcterms:W3CDTF">2023-02-09T19:19:48Z</dcterms:created>
  <dcterms:modified xsi:type="dcterms:W3CDTF">2023-02-10T23:14:04Z</dcterms:modified>
</cp:coreProperties>
</file>