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7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1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5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1EB8-F11D-408F-956B-8A33D302083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C0B8-9D50-4B1A-879A-399F8C276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N-body simulations of young </a:t>
            </a:r>
            <a:r>
              <a:rPr lang="en-GB" b="1" dirty="0" err="1"/>
              <a:t>protostellar</a:t>
            </a:r>
            <a:r>
              <a:rPr lang="en-GB" b="1" dirty="0"/>
              <a:t> systems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Gerwyn Jones</a:t>
            </a:r>
          </a:p>
        </p:txBody>
      </p:sp>
    </p:spTree>
    <p:extLst>
      <p:ext uri="{BB962C8B-B14F-4D97-AF65-F5344CB8AC3E}">
        <p14:creationId xmlns:p14="http://schemas.microsoft.com/office/powerpoint/2010/main" val="8964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did some shit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7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1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2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N-body simulations of young protostellar systems</vt:lpstr>
      <vt:lpstr>Brief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Gerwyn Jones</dc:creator>
  <cp:lastModifiedBy>Gerwyn Jones</cp:lastModifiedBy>
  <cp:revision>8</cp:revision>
  <dcterms:created xsi:type="dcterms:W3CDTF">2017-03-20T10:52:38Z</dcterms:created>
  <dcterms:modified xsi:type="dcterms:W3CDTF">2017-03-20T23:58:51Z</dcterms:modified>
</cp:coreProperties>
</file>